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/>
    <p:restoredTop sz="87305"/>
  </p:normalViewPr>
  <p:slideViewPr>
    <p:cSldViewPr snapToGrid="0" snapToObjects="1">
      <p:cViewPr varScale="1">
        <p:scale>
          <a:sx n="109" d="100"/>
          <a:sy n="109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4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66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0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6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3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6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79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5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7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EF6B-3C14-6E4D-A64C-95AC18821D40}" type="datetimeFigureOut">
              <a:t>25.04.17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1716-BA41-574E-8A3C-6E281E3BAC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0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883145" y="346473"/>
            <a:ext cx="6161206" cy="1006718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>
                <a:solidFill>
                  <a:schemeClr val="tx1"/>
                </a:solidFill>
              </a:rPr>
              <a:t>Gradoop Client (Web)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883142" y="1960501"/>
            <a:ext cx="6161209" cy="263146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>
                <a:solidFill>
                  <a:schemeClr val="tx1"/>
                </a:solidFill>
              </a:rPr>
              <a:t>Gradoop App-Server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157992" y="5199276"/>
            <a:ext cx="5611507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Flink-Cluster (Local/Remote)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9363439" y="176223"/>
            <a:ext cx="2362199" cy="635423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twitter-bootstrap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9229352" y="2082676"/>
            <a:ext cx="2362200" cy="428626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Java / Play-Framework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158702" y="3962768"/>
            <a:ext cx="3713650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Gradoop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078656" y="2126369"/>
            <a:ext cx="3793696" cy="1164797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>
                <a:solidFill>
                  <a:schemeClr val="tx1"/>
                </a:solidFill>
              </a:rPr>
              <a:t>Rest API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754813" y="2711326"/>
            <a:ext cx="1037493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6205903" y="2710232"/>
            <a:ext cx="1395044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Query/Filter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3072547" y="2511302"/>
            <a:ext cx="1147760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Importer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072547" y="849832"/>
            <a:ext cx="1147760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350361" y="849832"/>
            <a:ext cx="1616683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Link/Transform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127140" y="860274"/>
            <a:ext cx="1188060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Graph-Viz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9378095" y="915137"/>
            <a:ext cx="2362199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cytoscape.js? </a:t>
            </a:r>
          </a:p>
        </p:txBody>
      </p:sp>
      <p:sp>
        <p:nvSpPr>
          <p:cNvPr id="20" name="Zylinder 19"/>
          <p:cNvSpPr/>
          <p:nvPr/>
        </p:nvSpPr>
        <p:spPr>
          <a:xfrm>
            <a:off x="391625" y="1841985"/>
            <a:ext cx="1125416" cy="1219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>
                <a:solidFill>
                  <a:schemeClr val="tx1"/>
                </a:solidFill>
              </a:rPr>
              <a:t>DBLP</a:t>
            </a:r>
          </a:p>
        </p:txBody>
      </p:sp>
      <p:sp>
        <p:nvSpPr>
          <p:cNvPr id="21" name="Zylinder 20"/>
          <p:cNvSpPr/>
          <p:nvPr/>
        </p:nvSpPr>
        <p:spPr>
          <a:xfrm>
            <a:off x="372753" y="3276234"/>
            <a:ext cx="1178352" cy="1219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>
                <a:solidFill>
                  <a:schemeClr val="tx1"/>
                </a:solidFill>
              </a:rPr>
              <a:t>Arcademic Graph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Zylinder 21"/>
          <p:cNvSpPr/>
          <p:nvPr/>
        </p:nvSpPr>
        <p:spPr>
          <a:xfrm>
            <a:off x="3170540" y="3175122"/>
            <a:ext cx="1448351" cy="1219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>
                <a:solidFill>
                  <a:schemeClr val="tx1"/>
                </a:solidFill>
              </a:rPr>
              <a:t>Graph Store</a:t>
            </a:r>
          </a:p>
          <a:p>
            <a:r>
              <a:rPr lang="de-DE">
                <a:solidFill>
                  <a:schemeClr val="tx1"/>
                </a:solidFill>
              </a:rPr>
              <a:t>(File-based)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9229352" y="2710232"/>
            <a:ext cx="2362200" cy="428626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9229352" y="3959839"/>
            <a:ext cx="2362200" cy="428626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Gradoop API</a:t>
            </a:r>
          </a:p>
        </p:txBody>
      </p:sp>
      <p:cxnSp>
        <p:nvCxnSpPr>
          <p:cNvPr id="26" name="Gerade Verbindung 25"/>
          <p:cNvCxnSpPr>
            <a:stCxn id="5" idx="2"/>
          </p:cNvCxnSpPr>
          <p:nvPr/>
        </p:nvCxnSpPr>
        <p:spPr>
          <a:xfrm>
            <a:off x="5963748" y="1353191"/>
            <a:ext cx="939677" cy="135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7" idx="0"/>
            <a:endCxn id="6" idx="2"/>
          </p:cNvCxnSpPr>
          <p:nvPr/>
        </p:nvCxnSpPr>
        <p:spPr>
          <a:xfrm flipV="1">
            <a:off x="5963746" y="4591966"/>
            <a:ext cx="1" cy="607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7272517" y="1413359"/>
            <a:ext cx="1375629" cy="428626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HTTP / JSON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033356" y="4655386"/>
            <a:ext cx="648798" cy="428626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6777769" y="3315595"/>
            <a:ext cx="934545" cy="428626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JSON</a:t>
            </a:r>
          </a:p>
        </p:txBody>
      </p:sp>
      <p:cxnSp>
        <p:nvCxnSpPr>
          <p:cNvPr id="34" name="Gerade Verbindung 33"/>
          <p:cNvCxnSpPr>
            <a:stCxn id="14" idx="2"/>
          </p:cNvCxnSpPr>
          <p:nvPr/>
        </p:nvCxnSpPr>
        <p:spPr>
          <a:xfrm>
            <a:off x="6903425" y="3138857"/>
            <a:ext cx="0" cy="820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9229352" y="3272838"/>
            <a:ext cx="2496286" cy="553020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Gradoop can transform DataSets into a  JSON-Representation with nodes/ edges and graph-heads</a:t>
            </a:r>
          </a:p>
        </p:txBody>
      </p:sp>
      <p:cxnSp>
        <p:nvCxnSpPr>
          <p:cNvPr id="39" name="Gerade Verbindung 38"/>
          <p:cNvCxnSpPr>
            <a:endCxn id="13" idx="0"/>
          </p:cNvCxnSpPr>
          <p:nvPr/>
        </p:nvCxnSpPr>
        <p:spPr>
          <a:xfrm>
            <a:off x="6599174" y="1363633"/>
            <a:ext cx="1674386" cy="1347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7550758" y="848586"/>
            <a:ext cx="1188060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43" name="Gerade Verbindung 42"/>
          <p:cNvCxnSpPr>
            <a:stCxn id="10" idx="1"/>
            <a:endCxn id="12" idx="3"/>
          </p:cNvCxnSpPr>
          <p:nvPr/>
        </p:nvCxnSpPr>
        <p:spPr>
          <a:xfrm flipH="1">
            <a:off x="8872352" y="2296989"/>
            <a:ext cx="357000" cy="4117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24" idx="1"/>
          </p:cNvCxnSpPr>
          <p:nvPr/>
        </p:nvCxnSpPr>
        <p:spPr>
          <a:xfrm flipH="1">
            <a:off x="8881146" y="4174152"/>
            <a:ext cx="34820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7" idx="1"/>
            <a:endCxn id="33" idx="3"/>
          </p:cNvCxnSpPr>
          <p:nvPr/>
        </p:nvCxnSpPr>
        <p:spPr>
          <a:xfrm flipH="1" flipV="1">
            <a:off x="7712314" y="3529908"/>
            <a:ext cx="1517038" cy="194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19" idx="1"/>
            <a:endCxn id="18" idx="0"/>
          </p:cNvCxnSpPr>
          <p:nvPr/>
        </p:nvCxnSpPr>
        <p:spPr>
          <a:xfrm flipH="1" flipV="1">
            <a:off x="6721170" y="860274"/>
            <a:ext cx="2656925" cy="2691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9" idx="1"/>
            <a:endCxn id="5" idx="3"/>
          </p:cNvCxnSpPr>
          <p:nvPr/>
        </p:nvCxnSpPr>
        <p:spPr>
          <a:xfrm flipH="1">
            <a:off x="9044351" y="493935"/>
            <a:ext cx="319088" cy="35589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20" idx="4"/>
            <a:endCxn id="15" idx="1"/>
          </p:cNvCxnSpPr>
          <p:nvPr/>
        </p:nvCxnSpPr>
        <p:spPr>
          <a:xfrm>
            <a:off x="1517041" y="2451585"/>
            <a:ext cx="1555506" cy="274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21" idx="4"/>
            <a:endCxn id="15" idx="1"/>
          </p:cNvCxnSpPr>
          <p:nvPr/>
        </p:nvCxnSpPr>
        <p:spPr>
          <a:xfrm flipV="1">
            <a:off x="1551105" y="2725615"/>
            <a:ext cx="1521442" cy="1160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22" idx="1"/>
            <a:endCxn id="15" idx="2"/>
          </p:cNvCxnSpPr>
          <p:nvPr/>
        </p:nvCxnSpPr>
        <p:spPr>
          <a:xfrm flipH="1" flipV="1">
            <a:off x="3646427" y="2939927"/>
            <a:ext cx="248289" cy="235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 flipV="1">
            <a:off x="3798827" y="3092327"/>
            <a:ext cx="248289" cy="235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bgerundetes Rechteck 70"/>
          <p:cNvSpPr/>
          <p:nvPr/>
        </p:nvSpPr>
        <p:spPr>
          <a:xfrm>
            <a:off x="5133701" y="2719752"/>
            <a:ext cx="956529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Import</a:t>
            </a:r>
          </a:p>
        </p:txBody>
      </p:sp>
      <p:cxnSp>
        <p:nvCxnSpPr>
          <p:cNvPr id="72" name="Gerade Verbindung 71"/>
          <p:cNvCxnSpPr>
            <a:stCxn id="15" idx="3"/>
            <a:endCxn id="71" idx="1"/>
          </p:cNvCxnSpPr>
          <p:nvPr/>
        </p:nvCxnSpPr>
        <p:spPr>
          <a:xfrm>
            <a:off x="4220307" y="2725615"/>
            <a:ext cx="913394" cy="20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4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42646" y="3856892"/>
            <a:ext cx="7760678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  <a:lvl3pPr lvl="2">
              <a:defRPr sz="1200"/>
            </a:lvl3pPr>
          </a:lstStyle>
          <a:p>
            <a:r>
              <a:rPr lang="de-DE"/>
              <a:t>ExecutionEnvironment env = ExecutionEnvironment.getExecutionEnvironment();</a:t>
            </a:r>
          </a:p>
          <a:p>
            <a:r>
              <a:rPr lang="de-DE"/>
              <a:t>JSONDataSource dataSource =</a:t>
            </a:r>
          </a:p>
          <a:p>
            <a:r>
              <a:rPr lang="de-DE"/>
              <a:t>               new JSONDataSource(graphsrc + "graphHeads.json", graphsrc + "vertices.json", graphsrc + "edges.json", config);</a:t>
            </a:r>
          </a:p>
          <a:p>
            <a:r>
              <a:rPr lang="de-DE"/>
              <a:t>...</a:t>
            </a:r>
          </a:p>
          <a:p>
            <a:r>
              <a:rPr lang="de-DE"/>
              <a:t>return json;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242646" y="187569"/>
            <a:ext cx="7760678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/>
              <a:t>$.ajax({</a:t>
            </a:r>
          </a:p>
          <a:p>
            <a:r>
              <a:rPr lang="fr-FR" sz="1200"/>
              <a:t> 	type : "GET",</a:t>
            </a:r>
          </a:p>
          <a:p>
            <a:r>
              <a:rPr lang="fr-FR" sz="1200"/>
              <a:t>	url : url,</a:t>
            </a:r>
          </a:p>
          <a:p>
            <a:r>
              <a:rPr lang="fr-FR" sz="1200"/>
              <a:t>	data : JSON.stringify(data),</a:t>
            </a:r>
          </a:p>
          <a:p>
            <a:r>
              <a:rPr lang="fr-FR" sz="1200"/>
              <a:t>	contentType : "application/json; charset=utf-8",</a:t>
            </a:r>
          </a:p>
          <a:p>
            <a:r>
              <a:rPr lang="fr-FR" sz="1200"/>
              <a:t>	dataType : "json",</a:t>
            </a:r>
          </a:p>
          <a:p>
            <a:r>
              <a:rPr lang="fr-FR" sz="1200"/>
              <a:t>	processData : </a:t>
            </a:r>
            <a:r>
              <a:rPr lang="fr-FR" sz="1200" b="1"/>
              <a:t>false,</a:t>
            </a:r>
          </a:p>
          <a:p>
            <a:pPr lvl="2"/>
            <a:r>
              <a:rPr lang="fr-FR" sz="1200"/>
              <a:t>cache : </a:t>
            </a:r>
            <a:r>
              <a:rPr lang="fr-FR" sz="1200" b="1"/>
              <a:t>false,</a:t>
            </a:r>
          </a:p>
          <a:p>
            <a:r>
              <a:rPr lang="en-US" sz="1200"/>
              <a:t>	async : </a:t>
            </a:r>
            <a:r>
              <a:rPr lang="en-US" sz="1200" b="1"/>
              <a:t>true,</a:t>
            </a:r>
          </a:p>
          <a:p>
            <a:r>
              <a:rPr lang="en-US" sz="1200"/>
              <a:t>	success : </a:t>
            </a:r>
            <a:r>
              <a:rPr lang="en-US" sz="1200" b="1"/>
              <a:t>function(data) {</a:t>
            </a:r>
          </a:p>
          <a:p>
            <a:r>
              <a:rPr lang="en-US" sz="1200"/>
              <a:t>	//handle				</a:t>
            </a:r>
            <a:r>
              <a:rPr lang="it-IT" sz="1200"/>
              <a:t>				}, 		});</a:t>
            </a:r>
            <a:endParaRPr lang="de-DE" sz="1200"/>
          </a:p>
        </p:txBody>
      </p:sp>
      <p:sp>
        <p:nvSpPr>
          <p:cNvPr id="4" name="Textfeld 3"/>
          <p:cNvSpPr txBox="1"/>
          <p:nvPr/>
        </p:nvSpPr>
        <p:spPr>
          <a:xfrm>
            <a:off x="1242646" y="3223846"/>
            <a:ext cx="776067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  <a:lvl3pPr lvl="2">
              <a:defRPr sz="1200"/>
            </a:lvl3pPr>
          </a:lstStyle>
          <a:p>
            <a:r>
              <a:rPr lang="de-DE"/>
              <a:t>Play  Rest API</a:t>
            </a:r>
          </a:p>
        </p:txBody>
      </p:sp>
      <p:cxnSp>
        <p:nvCxnSpPr>
          <p:cNvPr id="6" name="Gerade Verbindung mit Pfeil 5"/>
          <p:cNvCxnSpPr>
            <a:stCxn id="3" idx="2"/>
            <a:endCxn id="4" idx="0"/>
          </p:cNvCxnSpPr>
          <p:nvPr/>
        </p:nvCxnSpPr>
        <p:spPr>
          <a:xfrm>
            <a:off x="5122985" y="2495893"/>
            <a:ext cx="0" cy="72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4" idx="2"/>
            <a:endCxn id="2" idx="0"/>
          </p:cNvCxnSpPr>
          <p:nvPr/>
        </p:nvCxnSpPr>
        <p:spPr>
          <a:xfrm>
            <a:off x="5122985" y="3500845"/>
            <a:ext cx="0" cy="35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11" idx="0"/>
          </p:cNvCxnSpPr>
          <p:nvPr/>
        </p:nvCxnSpPr>
        <p:spPr>
          <a:xfrm>
            <a:off x="5122985" y="4872555"/>
            <a:ext cx="0" cy="35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242646" y="5228602"/>
            <a:ext cx="776067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  <a:lvl3pPr lvl="2">
              <a:defRPr sz="1200"/>
            </a:lvl3pPr>
          </a:lstStyle>
          <a:p>
            <a:r>
              <a:rPr lang="de-DE"/>
              <a:t>Gradoop Framework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5967046" y="4872555"/>
            <a:ext cx="0" cy="35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5967046" y="3500845"/>
            <a:ext cx="0" cy="35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967046" y="2495893"/>
            <a:ext cx="0" cy="72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9426450" y="187569"/>
            <a:ext cx="1188060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9333401" y="3856892"/>
            <a:ext cx="1369767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Query/Filter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9648093" y="616194"/>
            <a:ext cx="23445" cy="324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10131301" y="616194"/>
            <a:ext cx="9161" cy="324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9333401" y="5228602"/>
            <a:ext cx="1369767" cy="428625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Gradoop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9671538" y="4285517"/>
            <a:ext cx="0" cy="94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10135881" y="4285518"/>
            <a:ext cx="4581" cy="94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Macintosh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Peukert</dc:creator>
  <cp:lastModifiedBy>Eric Peukert</cp:lastModifiedBy>
  <cp:revision>8</cp:revision>
  <dcterms:created xsi:type="dcterms:W3CDTF">2017-04-25T06:57:34Z</dcterms:created>
  <dcterms:modified xsi:type="dcterms:W3CDTF">2017-04-25T08:29:03Z</dcterms:modified>
</cp:coreProperties>
</file>