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59">
          <p15:clr>
            <a:srgbClr val="A4A3A4"/>
          </p15:clr>
        </p15:guide>
        <p15:guide id="2" pos="362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C"/>
    <a:srgbClr val="FFFFFF"/>
    <a:srgbClr val="7A7A7A"/>
    <a:srgbClr val="8E8F92"/>
    <a:srgbClr val="9ADEEF"/>
    <a:srgbClr val="75C5DC"/>
    <a:srgbClr val="C7DDF5"/>
    <a:srgbClr val="0384AE"/>
    <a:srgbClr val="0591BE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756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1184" y="184"/>
      </p:cViewPr>
      <p:guideLst>
        <p:guide orient="horz" pos="559"/>
        <p:guide pos="362"/>
        <p:guide orient="horz" pos="4178"/>
        <p:guide pos="5624"/>
        <p:guide orient="horz" pos="618"/>
      </p:guideLst>
    </p:cSldViewPr>
  </p:slideViewPr>
  <p:outlineViewPr>
    <p:cViewPr>
      <p:scale>
        <a:sx n="33" d="100"/>
        <a:sy n="33" d="100"/>
      </p:scale>
      <p:origin x="0" y="-27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28FA0329-6ECD-084C-A8A7-5CA2C21BB21E}" type="datetime1">
              <a:rPr lang="de-DE"/>
              <a:pPr>
                <a:defRPr/>
              </a:pPr>
              <a:t>03.04.17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D57386E1-806E-0B48-B7B5-2913AF8361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72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147C-8236-47F0-8CFE-6672125BFAE6}" type="datetimeFigureOut">
              <a:rPr lang="de-DE" smtClean="0"/>
              <a:t>03.04.17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0F64-150A-46B2-8440-AF2FEA6B4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4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wolfgang.nagel@tu-dresden.de" TargetMode="External"/><Relationship Id="rId3" Type="http://schemas.openxmlformats.org/officeDocument/2006/relationships/hyperlink" Target="mailto:rahm@informatik.uni-leipzig.de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093" y="1520825"/>
            <a:ext cx="2716107" cy="1072800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0" y="5803900"/>
            <a:ext cx="9144000" cy="1181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4827588" y="6053667"/>
            <a:ext cx="1946275" cy="23083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de-DE" sz="15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www.scads.de</a:t>
            </a:r>
            <a:endParaRPr lang="de-DE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354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881064" y="2827867"/>
            <a:ext cx="5892270" cy="931333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3500" b="0" cap="all" spc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10"/>
          </p:nvPr>
        </p:nvSpPr>
        <p:spPr>
          <a:xfrm>
            <a:off x="881065" y="3767661"/>
            <a:ext cx="5892270" cy="558806"/>
          </a:xfrm>
          <a:prstGeom prst="rect">
            <a:avLst/>
          </a:prstGeom>
        </p:spPr>
        <p:txBody>
          <a:bodyPr vert="horz" lIns="0" tIns="0" rIns="0" bIns="0"/>
          <a:lstStyle>
            <a:lvl1pPr algn="r">
              <a:defRPr sz="2000" cap="all" baseline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algn="r">
              <a:defRPr>
                <a:solidFill>
                  <a:srgbClr val="7D7D7D"/>
                </a:solidFill>
                <a:latin typeface="Corbel"/>
                <a:cs typeface="Corbel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Inhaltsplatzhalter 12"/>
          <p:cNvSpPr>
            <a:spLocks noGrp="1"/>
          </p:cNvSpPr>
          <p:nvPr>
            <p:ph sz="quarter" idx="11"/>
          </p:nvPr>
        </p:nvSpPr>
        <p:spPr>
          <a:xfrm>
            <a:off x="883286" y="4859599"/>
            <a:ext cx="5892270" cy="558806"/>
          </a:xfrm>
          <a:prstGeom prst="rect">
            <a:avLst/>
          </a:prstGeom>
        </p:spPr>
        <p:txBody>
          <a:bodyPr vert="horz" lIns="0" tIns="0" rIns="0" bIns="0"/>
          <a:lstStyle>
            <a:lvl1pPr algn="r">
              <a:defRPr sz="2000" cap="all" baseline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algn="r">
              <a:defRPr>
                <a:solidFill>
                  <a:srgbClr val="7D7D7D"/>
                </a:solidFill>
                <a:latin typeface="Corbel"/>
                <a:cs typeface="Corbel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www.scads.de</a:t>
            </a:r>
            <a:endParaRPr lang="de-DE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7525-BC50-41FE-92A8-0B6518DB5016}" type="slidenum">
              <a:rPr lang="de-DE" altLang="en-US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332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08000" y="3029477"/>
            <a:ext cx="7314733" cy="1259283"/>
          </a:xfrm>
          <a:prstGeom prst="rect">
            <a:avLst/>
          </a:prstGeom>
        </p:spPr>
        <p:txBody>
          <a:bodyPr lIns="0" tIns="36000" rIns="0" bIns="0" anchor="t"/>
          <a:lstStyle>
            <a:lvl1pPr algn="ctr">
              <a:defRPr sz="3500" b="0" cap="all" spc="0">
                <a:solidFill>
                  <a:srgbClr val="0A789A"/>
                </a:solidFill>
                <a:latin typeface="Open Sans Light"/>
                <a:cs typeface="Open Sans Ligh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008000" y="2138230"/>
            <a:ext cx="7314733" cy="882780"/>
          </a:xfrm>
          <a:prstGeom prst="rect">
            <a:avLst/>
          </a:prstGeom>
        </p:spPr>
        <p:txBody>
          <a:bodyPr lIns="0" tIns="0" rIns="0" bIns="36000" anchor="b"/>
          <a:lstStyle>
            <a:lvl1pPr marL="0" indent="0" algn="ctr">
              <a:buNone/>
              <a:defRPr sz="1500">
                <a:solidFill>
                  <a:srgbClr val="7D7D7D"/>
                </a:solidFill>
                <a:latin typeface="Open Sans Light"/>
                <a:cs typeface="Open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0" y="5824538"/>
            <a:ext cx="9144000" cy="1033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7332132" y="0"/>
            <a:ext cx="1811867" cy="1033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pic>
        <p:nvPicPr>
          <p:cNvPr id="8" name="Bild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5890" y="2541722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0187" y="3482112"/>
            <a:ext cx="660146" cy="66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0" indent="0">
              <a:spcBef>
                <a:spcPts val="1200"/>
              </a:spcBef>
              <a:spcAft>
                <a:spcPts val="600"/>
              </a:spcAft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tabLst/>
              <a:defRPr sz="2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rgbClr val="7D7D7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0" indent="0">
              <a:spcBef>
                <a:spcPts val="1200"/>
              </a:spcBef>
              <a:spcAft>
                <a:spcPts val="600"/>
              </a:spcAft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tabLst/>
              <a:defRPr sz="2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rgbClr val="7D7D7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872000" y="1064021"/>
            <a:ext cx="6233984" cy="627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lang="de-DE" sz="2000" kern="1200" cap="all" spc="0" baseline="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8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5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lang="de-DE" sz="2000" kern="12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120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cap="all" spc="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1260001" y="1698072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8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5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lang="de-DE" sz="2000" kern="12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cap="all" spc="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872001" y="1050858"/>
            <a:ext cx="6233984" cy="6662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lang="de-DE" sz="2000" kern="1200" cap="all" spc="0" baseline="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5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5059806" y="1692000"/>
            <a:ext cx="3600000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sz="1800" baseline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0000" indent="-2700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rgbClr val="7D7D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080000" indent="-2700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1350000" indent="-2286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2"/>
            <a:r>
              <a:rPr lang="de-DE" dirty="0" smtClean="0"/>
              <a:t>Zweite Ebene</a:t>
            </a:r>
          </a:p>
          <a:p>
            <a:pPr lvl="4"/>
            <a:r>
              <a:rPr lang="de-DE" dirty="0" smtClean="0"/>
              <a:t>Dritte Ebene</a:t>
            </a:r>
          </a:p>
          <a:p>
            <a:pPr lvl="5"/>
            <a:r>
              <a:rPr lang="de-DE" dirty="0" smtClean="0"/>
              <a:t>Vierte Ebene</a:t>
            </a:r>
          </a:p>
          <a:p>
            <a:pPr lvl="6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1260000" y="1692000"/>
            <a:ext cx="3600000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8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350000" indent="-2700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5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872000" y="335063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spaced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9"/>
          </p:nvPr>
        </p:nvSpPr>
        <p:spPr>
          <a:xfrm>
            <a:off x="8714590" y="6508706"/>
            <a:ext cx="216000" cy="138499"/>
          </a:xfrm>
        </p:spPr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+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959645" y="5955804"/>
            <a:ext cx="8184356" cy="902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547551" y="6047089"/>
            <a:ext cx="5878649" cy="369332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2400" cap="all" dirty="0">
                <a:solidFill>
                  <a:schemeClr val="accent1"/>
                </a:solidFill>
                <a:latin typeface="Open Sans Light"/>
                <a:ea typeface="Dax-Light" pitchFamily="-65" charset="0"/>
                <a:cs typeface="Open Sans Light"/>
              </a:rPr>
              <a:t>Vielen Dank für Ihre Aufmerksamkeit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6549116" y="6037740"/>
            <a:ext cx="2287588" cy="369332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de-DE" sz="2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www.scads.de</a:t>
            </a:r>
            <a:endParaRPr lang="de-DE" sz="24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1274766" y="4487333"/>
            <a:ext cx="4038600" cy="1233954"/>
          </a:xfrm>
          <a:prstGeom prst="rect">
            <a:avLst/>
          </a:prstGeom>
        </p:spPr>
        <p:txBody>
          <a:bodyPr lIns="0" tIns="0"/>
          <a:lstStyle>
            <a:lvl1pPr>
              <a:defRPr sz="1300">
                <a:latin typeface="Open Sans Light"/>
                <a:cs typeface="Open Sans Ligh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872000" y="650458"/>
            <a:ext cx="6542088" cy="385762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>
              <a:defRPr/>
            </a:pPr>
            <a:r>
              <a:rPr lang="de-DE" sz="2500" cap="all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  <a:endParaRPr lang="de-DE" sz="2500" cap="all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1274766" y="1704023"/>
            <a:ext cx="3018858" cy="200055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300" cap="all" dirty="0">
                <a:solidFill>
                  <a:srgbClr val="0A789A"/>
                </a:solidFill>
                <a:latin typeface="Open Sans"/>
                <a:ea typeface="Open Sans" pitchFamily="-65" charset="0"/>
                <a:cs typeface="Open Sans"/>
              </a:rPr>
              <a:t>Wissenschaftlicher </a:t>
            </a:r>
            <a:r>
              <a:rPr lang="de-DE" sz="1300" cap="all" dirty="0" smtClean="0">
                <a:solidFill>
                  <a:srgbClr val="0A789A"/>
                </a:solidFill>
                <a:latin typeface="Open Sans"/>
                <a:ea typeface="Open Sans" pitchFamily="-65" charset="0"/>
                <a:cs typeface="Open Sans"/>
              </a:rPr>
              <a:t>Koordinator</a:t>
            </a:r>
            <a:endParaRPr lang="de-DE" sz="1300" cap="all" dirty="0">
              <a:solidFill>
                <a:srgbClr val="0A789A"/>
              </a:solidFill>
              <a:latin typeface="Open Sans"/>
              <a:ea typeface="Open Sans" pitchFamily="-65" charset="0"/>
              <a:cs typeface="Open Sans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800268" y="1704023"/>
            <a:ext cx="3251863" cy="400110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  <a:t>stellvertretender</a:t>
            </a:r>
            <a:b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</a:br>
            <a: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  <a:t>WISSENSCHAFTLICHER KOORDINATOR</a:t>
            </a:r>
            <a:endParaRPr lang="de-DE" sz="1300" dirty="0">
              <a:latin typeface="Open Sans Light" pitchFamily="-108" charset="0"/>
              <a:ea typeface="Dax-Regular" pitchFamily="-108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74763" y="2191385"/>
            <a:ext cx="3018858" cy="1892826"/>
          </a:xfrm>
          <a:prstGeom prst="rect">
            <a:avLst/>
          </a:prstGeom>
          <a:noFill/>
        </p:spPr>
        <p:txBody>
          <a:bodyPr wrap="square" lIns="0" anchor="b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</a:t>
            </a:r>
            <a: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Universität Dresden</a:t>
            </a:r>
            <a:b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Zentrum für Informationsdienste und Hochleistungsrechnen </a:t>
            </a:r>
            <a:br>
              <a:rPr lang="de-DE" sz="1300" dirty="0">
                <a:latin typeface="Open Sans Light"/>
                <a:ea typeface="Open Sans Light" pitchFamily="-65" charset="0"/>
                <a:cs typeface="Open Sans Light"/>
              </a:rPr>
            </a:br>
            <a:endParaRPr lang="de-DE" sz="1300" dirty="0">
              <a:latin typeface="Open Sans Light"/>
              <a:ea typeface="Open Sans Light" pitchFamily="-65" charset="0"/>
              <a:cs typeface="Open Sans Light"/>
            </a:endParaRPr>
          </a:p>
          <a:p>
            <a:pPr>
              <a:defRPr/>
            </a:pPr>
            <a: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Wolfgang E. Nagel</a:t>
            </a:r>
            <a:b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01062 Dresden</a:t>
            </a:r>
          </a:p>
          <a:p>
            <a:pPr>
              <a:defRPr/>
            </a:pP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/>
            </a:r>
            <a:br>
              <a:rPr lang="de-DE" sz="1300" dirty="0">
                <a:latin typeface="Open Sans Light"/>
                <a:ea typeface="Open Sans Light" pitchFamily="-65" charset="0"/>
                <a:cs typeface="Open Sans Light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Telefon: +49 351 463-35450</a:t>
            </a:r>
          </a:p>
          <a:p>
            <a:pPr>
              <a:defRPr/>
            </a:pP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E-Mail:   </a:t>
            </a:r>
            <a:r>
              <a:rPr lang="de-DE" sz="1300" dirty="0">
                <a:latin typeface="Open Sans Light"/>
                <a:ea typeface="Open Sans Light" pitchFamily="-65" charset="0"/>
                <a:cs typeface="Open Sans Light"/>
                <a:hlinkClick r:id="rId2"/>
              </a:rPr>
              <a:t>wolfgang.nagel@tu-dresden.de</a:t>
            </a:r>
            <a:endParaRPr lang="de-DE" sz="1300" dirty="0">
              <a:latin typeface="Open Sans Light"/>
              <a:ea typeface="Dax-Regular" pitchFamily="-65" charset="0"/>
              <a:cs typeface="Open Sans Light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800268" y="2191385"/>
            <a:ext cx="3251863" cy="1892826"/>
          </a:xfrm>
          <a:prstGeom prst="rect">
            <a:avLst/>
          </a:prstGeom>
          <a:noFill/>
        </p:spPr>
        <p:txBody>
          <a:bodyPr wrap="square" lIns="0" anchor="b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1300">
                <a:latin typeface="Open Sans Light"/>
                <a:ea typeface="Open Sans Light" pitchFamily="-65" charset="0"/>
                <a:cs typeface="Open Sans Light"/>
              </a:defRPr>
            </a:lvl1pPr>
          </a:lstStyle>
          <a:p>
            <a:pPr lvl="0"/>
            <a:r>
              <a:rPr lang="de-D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Universität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/>
              <a:t>Fakultät für Mathematik und Informatik</a:t>
            </a:r>
            <a:br>
              <a:rPr lang="de-DE" dirty="0"/>
            </a:br>
            <a:endParaRPr lang="de-DE" dirty="0" smtClean="0"/>
          </a:p>
          <a:p>
            <a:pPr lvl="0"/>
            <a:endParaRPr lang="de-DE" dirty="0"/>
          </a:p>
          <a:p>
            <a:pPr lvl="0"/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Erhard Rahm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/>
              <a:t>04109 Leipzig 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Telefon:  +49 341 9732-22</a:t>
            </a:r>
          </a:p>
          <a:p>
            <a:pPr lvl="0"/>
            <a:r>
              <a:rPr lang="de-DE" dirty="0"/>
              <a:t>E-Mail:    </a:t>
            </a:r>
            <a:r>
              <a:rPr lang="de-DE" dirty="0">
                <a:hlinkClick r:id="rId3"/>
              </a:rPr>
              <a:t>rahm@informatik.uni-leipzig.de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wmf"/><Relationship Id="rId13" Type="http://schemas.openxmlformats.org/officeDocument/2006/relationships/image" Target="../media/image2.wmf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10800000">
            <a:off x="218282" y="5878400"/>
            <a:ext cx="749030" cy="74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2027" y="584713"/>
            <a:ext cx="1332000" cy="526109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258888" y="6508706"/>
            <a:ext cx="3240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lang="de-DE" sz="900" smtClean="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4572000" y="6508706"/>
            <a:ext cx="4068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lang="de-DE" sz="90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8714590" y="6508706"/>
            <a:ext cx="216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lang="de-DE" sz="900" smtClean="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  <p:pic>
        <p:nvPicPr>
          <p:cNvPr id="8" name="Picture 8" descr="logo.neu.png                                                   0006D0EDwpunktw Server                 B39E3728: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0"/>
            <a:ext cx="30861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07" r:id="rId3"/>
    <p:sldLayoutId id="2147483717" r:id="rId4"/>
    <p:sldLayoutId id="2147483708" r:id="rId5"/>
    <p:sldLayoutId id="2147483716" r:id="rId6"/>
    <p:sldLayoutId id="2147483709" r:id="rId7"/>
    <p:sldLayoutId id="2147483710" r:id="rId8"/>
    <p:sldLayoutId id="2147483714" r:id="rId9"/>
    <p:sldLayoutId id="214748371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kern="1200">
          <a:solidFill>
            <a:srgbClr val="BFBFBF"/>
          </a:solidFill>
          <a:latin typeface="Dax-Regular"/>
          <a:ea typeface="ヒラギノ角ゴ Pro W3" pitchFamily="32" charset="-128"/>
          <a:cs typeface="Dax-Regular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defRPr sz="1300" kern="1200">
          <a:solidFill>
            <a:schemeClr val="tx1"/>
          </a:solidFill>
          <a:latin typeface="Dax-Regular"/>
          <a:ea typeface="ヒラギノ角ゴ Pro W3" pitchFamily="32" charset="-128"/>
          <a:cs typeface="Dax-Regular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Gradoop-Viz Mockup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" y="0"/>
            <a:ext cx="7923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3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2" y="0"/>
            <a:ext cx="8215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4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3" y="0"/>
            <a:ext cx="822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5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5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2" y="0"/>
            <a:ext cx="792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6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0" y="0"/>
            <a:ext cx="815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565656"/>
      </a:dk1>
      <a:lt1>
        <a:srgbClr val="FFFFFF"/>
      </a:lt1>
      <a:dk2>
        <a:srgbClr val="868786"/>
      </a:dk2>
      <a:lt2>
        <a:srgbClr val="FFFFFF"/>
      </a:lt2>
      <a:accent1>
        <a:srgbClr val="0074AC"/>
      </a:accent1>
      <a:accent2>
        <a:srgbClr val="4DAF2E"/>
      </a:accent2>
      <a:accent3>
        <a:srgbClr val="7A7A7A"/>
      </a:accent3>
      <a:accent4>
        <a:srgbClr val="EB9723"/>
      </a:accent4>
      <a:accent5>
        <a:srgbClr val="E3E3E3"/>
      </a:accent5>
      <a:accent6>
        <a:srgbClr val="565656"/>
      </a:accent6>
      <a:hlink>
        <a:srgbClr val="00698C"/>
      </a:hlink>
      <a:folHlink>
        <a:srgbClr val="8687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ScDS_ppt-Vorlage_20140912_E3_Schrift</Template>
  <TotalTime>0</TotalTime>
  <Words>6</Words>
  <Application>Microsoft Macintosh PowerPoint</Application>
  <PresentationFormat>Bildschirmpräsentation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Calibri</vt:lpstr>
      <vt:lpstr>Corbel</vt:lpstr>
      <vt:lpstr>Corbel Bold</vt:lpstr>
      <vt:lpstr>Dax-Light</vt:lpstr>
      <vt:lpstr>Dax-Regular</vt:lpstr>
      <vt:lpstr>Open Sans</vt:lpstr>
      <vt:lpstr>Open Sans Light</vt:lpstr>
      <vt:lpstr>Symbol</vt:lpstr>
      <vt:lpstr>Wingdings</vt:lpstr>
      <vt:lpstr>ヒラギノ角ゴ Pro W3</vt:lpstr>
      <vt:lpstr>Arial</vt:lpstr>
      <vt:lpstr>Office-Design</vt:lpstr>
      <vt:lpstr>Gradoop-Viz Mockup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Beispielüberschrift</dc:title>
  <dc:creator>Erhard Rahm</dc:creator>
  <cp:keywords/>
  <cp:lastModifiedBy>Eric Peukert</cp:lastModifiedBy>
  <cp:revision>179</cp:revision>
  <dcterms:created xsi:type="dcterms:W3CDTF">2014-09-18T16:13:18Z</dcterms:created>
  <dcterms:modified xsi:type="dcterms:W3CDTF">2017-04-03T10:43:19Z</dcterms:modified>
</cp:coreProperties>
</file>