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73" r:id="rId2"/>
  </p:sldMasterIdLst>
  <p:notesMasterIdLst>
    <p:notesMasterId r:id="rId18"/>
  </p:notesMasterIdLst>
  <p:sldIdLst>
    <p:sldId id="370" r:id="rId3"/>
    <p:sldId id="368" r:id="rId4"/>
    <p:sldId id="369" r:id="rId5"/>
    <p:sldId id="358" r:id="rId6"/>
    <p:sldId id="356" r:id="rId7"/>
    <p:sldId id="357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52" y="56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6CCD-4CFA-414D-BF97-865E09297FEF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486CC1ED-13FF-419E-A170-E7F6A6BACC34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BA59EE27-9AEB-49CD-A4CA-84A0E0FF0AC1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424448CE-3ABA-4282-9CFE-DEE42E2B6F4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7059B2AC-3989-4597-A340-ADC0D3E7798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F250F-82F8-4FD8-8AD9-06F1A6BC189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3765026-7CA5-45A1-BF01-808425463449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B6877AFD-5168-4F7E-A36D-84511F610A00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246B5E92-6455-43C5-AA35-EFB8A9DA5248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36CF1B02-E70B-404D-9E83-B391E8249C29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D551AE-BED6-43E8-9F27-248333CD033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-17320" y="4723"/>
            <a:ext cx="12217307" cy="4980589"/>
          </a:xfrm>
          <a:custGeom>
            <a:avLst/>
            <a:gdLst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3692106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4722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10" fmla="*/ 0 w 12199988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904861 w 13104849"/>
              <a:gd name="connsiteY0" fmla="*/ 4722 h 4985311"/>
              <a:gd name="connsiteX1" fmla="*/ 13104849 w 13104849"/>
              <a:gd name="connsiteY1" fmla="*/ 1273842 h 4985311"/>
              <a:gd name="connsiteX2" fmla="*/ 13104849 w 13104849"/>
              <a:gd name="connsiteY2" fmla="*/ 4985311 h 4985311"/>
              <a:gd name="connsiteX3" fmla="*/ 905475 w 13104849"/>
              <a:gd name="connsiteY3" fmla="*/ 3621714 h 4985311"/>
              <a:gd name="connsiteX4" fmla="*/ 904861 w 13104849"/>
              <a:gd name="connsiteY4" fmla="*/ 4722 h 4985311"/>
              <a:gd name="connsiteX5" fmla="*/ 904861 w 13104849"/>
              <a:gd name="connsiteY5" fmla="*/ 0 h 4985311"/>
              <a:gd name="connsiteX6" fmla="*/ 13104849 w 13104849"/>
              <a:gd name="connsiteY6" fmla="*/ 0 h 4985311"/>
              <a:gd name="connsiteX7" fmla="*/ 13104849 w 13104849"/>
              <a:gd name="connsiteY7" fmla="*/ 1 h 4985311"/>
              <a:gd name="connsiteX8" fmla="*/ 904861 w 13104849"/>
              <a:gd name="connsiteY8" fmla="*/ 1 h 4985311"/>
              <a:gd name="connsiteX9" fmla="*/ 904861 w 13104849"/>
              <a:gd name="connsiteY9" fmla="*/ 0 h 4985311"/>
              <a:gd name="connsiteX0" fmla="*/ 967846 w 13167834"/>
              <a:gd name="connsiteY0" fmla="*/ 4722 h 4985311"/>
              <a:gd name="connsiteX1" fmla="*/ 13167834 w 13167834"/>
              <a:gd name="connsiteY1" fmla="*/ 1273842 h 4985311"/>
              <a:gd name="connsiteX2" fmla="*/ 13167834 w 13167834"/>
              <a:gd name="connsiteY2" fmla="*/ 4985311 h 4985311"/>
              <a:gd name="connsiteX3" fmla="*/ 968460 w 13167834"/>
              <a:gd name="connsiteY3" fmla="*/ 3621714 h 4985311"/>
              <a:gd name="connsiteX4" fmla="*/ 752186 w 13167834"/>
              <a:gd name="connsiteY4" fmla="*/ 1069674 h 4985311"/>
              <a:gd name="connsiteX5" fmla="*/ 967846 w 13167834"/>
              <a:gd name="connsiteY5" fmla="*/ 4722 h 4985311"/>
              <a:gd name="connsiteX6" fmla="*/ 967846 w 13167834"/>
              <a:gd name="connsiteY6" fmla="*/ 0 h 4985311"/>
              <a:gd name="connsiteX7" fmla="*/ 13167834 w 13167834"/>
              <a:gd name="connsiteY7" fmla="*/ 0 h 4985311"/>
              <a:gd name="connsiteX8" fmla="*/ 13167834 w 13167834"/>
              <a:gd name="connsiteY8" fmla="*/ 1 h 4985311"/>
              <a:gd name="connsiteX9" fmla="*/ 967846 w 13167834"/>
              <a:gd name="connsiteY9" fmla="*/ 1 h 4985311"/>
              <a:gd name="connsiteX10" fmla="*/ 967846 w 13167834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378004 w 13724641"/>
              <a:gd name="connsiteY5" fmla="*/ 353683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378004 w 13724641"/>
              <a:gd name="connsiteY9" fmla="*/ 353683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524653 w 13724641"/>
              <a:gd name="connsiteY7" fmla="*/ 1 h 4985311"/>
              <a:gd name="connsiteX0" fmla="*/ 1524653 w 13724641"/>
              <a:gd name="connsiteY0" fmla="*/ 0 h 4980589"/>
              <a:gd name="connsiteX1" fmla="*/ 13724641 w 13724641"/>
              <a:gd name="connsiteY1" fmla="*/ 1269120 h 4980589"/>
              <a:gd name="connsiteX2" fmla="*/ 13724641 w 13724641"/>
              <a:gd name="connsiteY2" fmla="*/ 4980589 h 4980589"/>
              <a:gd name="connsiteX3" fmla="*/ 1525267 w 13724641"/>
              <a:gd name="connsiteY3" fmla="*/ 3616992 h 4980589"/>
              <a:gd name="connsiteX4" fmla="*/ 1524653 w 13724641"/>
              <a:gd name="connsiteY4" fmla="*/ 0 h 4980589"/>
              <a:gd name="connsiteX0" fmla="*/ 912325 w 13112313"/>
              <a:gd name="connsiteY0" fmla="*/ 0 h 4980589"/>
              <a:gd name="connsiteX1" fmla="*/ 13112313 w 13112313"/>
              <a:gd name="connsiteY1" fmla="*/ 1269120 h 4980589"/>
              <a:gd name="connsiteX2" fmla="*/ 13112313 w 13112313"/>
              <a:gd name="connsiteY2" fmla="*/ 4980589 h 4980589"/>
              <a:gd name="connsiteX3" fmla="*/ 912939 w 13112313"/>
              <a:gd name="connsiteY3" fmla="*/ 3616992 h 4980589"/>
              <a:gd name="connsiteX4" fmla="*/ 912325 w 13112313"/>
              <a:gd name="connsiteY4" fmla="*/ 0 h 4980589"/>
              <a:gd name="connsiteX0" fmla="*/ 17319 w 12217307"/>
              <a:gd name="connsiteY0" fmla="*/ 0 h 4980589"/>
              <a:gd name="connsiteX1" fmla="*/ 12217307 w 12217307"/>
              <a:gd name="connsiteY1" fmla="*/ 1269120 h 4980589"/>
              <a:gd name="connsiteX2" fmla="*/ 12217307 w 12217307"/>
              <a:gd name="connsiteY2" fmla="*/ 4980589 h 4980589"/>
              <a:gd name="connsiteX3" fmla="*/ 17933 w 12217307"/>
              <a:gd name="connsiteY3" fmla="*/ 3616992 h 4980589"/>
              <a:gd name="connsiteX4" fmla="*/ 17319 w 12217307"/>
              <a:gd name="connsiteY4" fmla="*/ 0 h 498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307" h="4980589">
                <a:moveTo>
                  <a:pt x="17319" y="0"/>
                </a:moveTo>
                <a:lnTo>
                  <a:pt x="12217307" y="1269120"/>
                </a:lnTo>
                <a:lnTo>
                  <a:pt x="12217307" y="4980589"/>
                </a:lnTo>
                <a:lnTo>
                  <a:pt x="17933" y="3616992"/>
                </a:lnTo>
                <a:cubicBezTo>
                  <a:pt x="20436" y="2519475"/>
                  <a:pt x="-23208" y="874391"/>
                  <a:pt x="173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741FE69B-6FE5-4702-B8AD-295AC9E2F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6CF-2A1C-42F2-ADB7-92901BB8368B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1071DA-A9A2-4296-8EBC-B825875638A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FD896B-2F20-45BA-8AD6-B65E080EA69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BE06BD6-A3F2-4ACB-BEB7-C26B18FD59B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92BEDE-CC7C-4712-AEA9-33CD45DE69B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F0F36E-9D9B-4B56-B221-F7D9634361E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6ECF94-A999-4381-963C-743496A2D1C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BBC1A-C72D-4097-BD56-8AEF43A9A92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E3896-F776-450A-8DE9-04CBC287285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B42388-8E43-4C51-8B53-26D90CEECAB0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9619D5-5D31-4210-B38B-809F60B35F1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EEA0169-D964-498C-B837-F23FDA5B91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93AC486-D71C-4EA6-9122-BF4FF20DA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EA69-8552-45A3-96EA-4E993AB620BD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F386DE85-273C-44BD-9196-450E9F781368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2821DA99-EBB9-4729-8065-294E52073D68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3EE42ACE-2756-4A39-AA5B-4032F71C5176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0E7065C0-E285-4E79-BBF6-44D6F8608036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6C88-B4A3-40C2-BE34-CBCB3763ADF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5FF8B918-94F6-4FD3-914C-13062FF30B33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9D193870-FBAC-4074-AAA9-7E7B3B2DEE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F48F5BA-DACE-4C54-93DD-09C7D5CA98F7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">
              <a:extLst>
                <a:ext uri="{FF2B5EF4-FFF2-40B4-BE49-F238E27FC236}">
                  <a16:creationId xmlns:a16="http://schemas.microsoft.com/office/drawing/2014/main" id="{3E88BA0B-BB79-4044-96D4-BBDEE6C6966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3E40946B-9EDA-4B0C-AE98-E8DF96D9EBE9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A0013-3175-48D6-98A6-7ABBB27AE4F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1291C6-7E26-4BA8-84E2-FF5115AFBC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D9E342-2A2F-4BF5-B702-12E1DF6B4A94}"/>
              </a:ext>
            </a:extLst>
          </p:cNvPr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DC594B7F-1220-45D3-BE68-5BD013571310}"/>
              </a:ext>
            </a:extLst>
          </p:cNvPr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ound Same Side Corner Rectangle 6">
            <a:extLst>
              <a:ext uri="{FF2B5EF4-FFF2-40B4-BE49-F238E27FC236}">
                <a16:creationId xmlns:a16="http://schemas.microsoft.com/office/drawing/2014/main" id="{DA590A81-105F-4290-AE8D-B5173DCE4B3C}"/>
              </a:ext>
            </a:extLst>
          </p:cNvPr>
          <p:cNvSpPr/>
          <p:nvPr userDrawn="1"/>
        </p:nvSpPr>
        <p:spPr>
          <a:xfrm rot="10800000">
            <a:off x="223484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5E38D25B-1932-4B93-8440-3F680AC80EE4}"/>
              </a:ext>
            </a:extLst>
          </p:cNvPr>
          <p:cNvSpPr/>
          <p:nvPr userDrawn="1"/>
        </p:nvSpPr>
        <p:spPr>
          <a:xfrm rot="10800000">
            <a:off x="1810380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1D17A12B-4591-4F10-8E91-6A6679F6D7A8}"/>
              </a:ext>
            </a:extLst>
          </p:cNvPr>
          <p:cNvSpPr/>
          <p:nvPr userDrawn="1"/>
        </p:nvSpPr>
        <p:spPr>
          <a:xfrm rot="10800000">
            <a:off x="4984176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223FA27-13CB-4989-B07E-8B66DD0FAD33}"/>
              </a:ext>
            </a:extLst>
          </p:cNvPr>
          <p:cNvSpPr/>
          <p:nvPr userDrawn="1"/>
        </p:nvSpPr>
        <p:spPr>
          <a:xfrm rot="10800000">
            <a:off x="3397276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50FE5EDB-353D-4819-8536-54FF4CD221B5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3F033201-E1AD-43E3-AF6A-051BE22D8948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3F9B0A34-7188-4FDD-863C-EBC65D630008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7A6715A2-CAC1-49C5-8765-42CA701FECBA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258AFF39-4CCD-49C9-804A-BD0143BD5B75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15E4A139-D6A2-45B0-BB23-6335B6CA08F7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5E09D454-B149-457D-9282-57777B1C71B3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A7DB7F0E-E259-4591-A166-919BA9772816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A0162662-A4CA-4E7B-B9BB-8501D24C337B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531793C-3E6E-4557-AF41-ADA8D2535276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BE1385B1-4303-463A-8367-C83E12562F63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73C036B-0935-4737-8165-625272396AA5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0B7CCAE6-7C5F-472F-9E27-2AA7D384E78A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1D84F73A-CB7C-4444-9C59-6E50C0C856CB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43B619B2-BAF0-4113-9FD2-02BD94F84CBF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DF9F354E-8477-43C2-8974-82EFECFDF48A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C429AFA-360B-4C40-B56E-12939FB454E8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53532355-6F7F-4563-86AF-1B1C7975664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A4840449-F460-4183-815C-07C00C3EF844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9DC1323A-112D-4E3D-ACC4-B1D00F11B1EA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C111976B-DA89-4FAB-B1AC-1D3FEBB29110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9B01A-A4FC-4689-BFD2-EBE5AA54E29F}"/>
              </a:ext>
            </a:extLst>
          </p:cNvPr>
          <p:cNvSpPr/>
          <p:nvPr userDrawn="1"/>
        </p:nvSpPr>
        <p:spPr>
          <a:xfrm>
            <a:off x="6207353" y="-3600"/>
            <a:ext cx="598465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A09CE57-C6A5-43CB-B371-D4FEBE1B29A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88834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D35665-249D-44C7-A06C-3A5D5CC4B4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88834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AB7A424-0147-4BAC-AC7D-3505300F8D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0639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107F2E-D55F-4929-AB97-DE39B9E5740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280639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60D00-C65D-447C-A1DF-F4BF3B2E9CC6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90855EAB-0C04-4129-B025-E91032ADF9B0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0606E6F6-9933-4795-BC93-E046C75D5866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FD02B8E4-BC58-4A20-BBFF-AD8B920A292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B4DA75FC-EDAD-48A6-833A-9C93E7128103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D0B60-C29E-40C6-9EED-786BAC6D6260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B542C0B-03F1-4CC0-AEE3-71301FE25A5A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5BF88E71-42D5-4C5F-BF3B-B76AD8F8F9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23B1DF7D-F41E-47FE-9A18-CAD3B60D760B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F18FAA18-EFF0-4E7A-BAB9-4DE9F138004D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631968-A77A-4698-9B7D-151E6A6B00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AFFA1-E436-479E-8580-F1FC2A5A8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B79516B-92CF-49AB-ADDA-17DE5CEDD4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2F0C99-057C-4B99-B006-B0EBE155A54F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51197-9943-44F2-90FA-CBF2DF75547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>
            <a:extLst>
              <a:ext uri="{FF2B5EF4-FFF2-40B4-BE49-F238E27FC236}">
                <a16:creationId xmlns:a16="http://schemas.microsoft.com/office/drawing/2014/main" id="{5877B021-FCF5-6378-ED53-3F75818915F1}"/>
              </a:ext>
            </a:extLst>
          </p:cNvPr>
          <p:cNvGrpSpPr/>
          <p:nvPr/>
        </p:nvGrpSpPr>
        <p:grpSpPr>
          <a:xfrm flipH="1">
            <a:off x="1744528" y="1845038"/>
            <a:ext cx="3479147" cy="4939238"/>
            <a:chOff x="1619552" y="2445730"/>
            <a:chExt cx="2712621" cy="385102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id="{D0CCA510-0264-B727-2243-6698523EA379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20" name="Freeform: Shape 4">
                <a:extLst>
                  <a:ext uri="{FF2B5EF4-FFF2-40B4-BE49-F238E27FC236}">
                    <a16:creationId xmlns:a16="http://schemas.microsoft.com/office/drawing/2014/main" id="{65ED2C04-F7B7-8531-AEFE-02AE3EF690DF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5">
                <a:extLst>
                  <a:ext uri="{FF2B5EF4-FFF2-40B4-BE49-F238E27FC236}">
                    <a16:creationId xmlns:a16="http://schemas.microsoft.com/office/drawing/2014/main" id="{42DB4C36-572D-F2E4-7448-E26B57FF58A8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6">
                <a:extLst>
                  <a:ext uri="{FF2B5EF4-FFF2-40B4-BE49-F238E27FC236}">
                    <a16:creationId xmlns:a16="http://schemas.microsoft.com/office/drawing/2014/main" id="{F4F19FB6-77CF-961F-3B48-30B312BFBE57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9">
                <a:extLst>
                  <a:ext uri="{FF2B5EF4-FFF2-40B4-BE49-F238E27FC236}">
                    <a16:creationId xmlns:a16="http://schemas.microsoft.com/office/drawing/2014/main" id="{AA411288-0119-98B8-AF87-2E74542A68FB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0">
                <a:extLst>
                  <a:ext uri="{FF2B5EF4-FFF2-40B4-BE49-F238E27FC236}">
                    <a16:creationId xmlns:a16="http://schemas.microsoft.com/office/drawing/2014/main" id="{DE0B145E-D5BB-48A7-A60C-DC83FCDCE6BD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1">
                <a:extLst>
                  <a:ext uri="{FF2B5EF4-FFF2-40B4-BE49-F238E27FC236}">
                    <a16:creationId xmlns:a16="http://schemas.microsoft.com/office/drawing/2014/main" id="{A42AF8BE-AA78-EEC2-815F-57BFDE625DB5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2">
                <a:extLst>
                  <a:ext uri="{FF2B5EF4-FFF2-40B4-BE49-F238E27FC236}">
                    <a16:creationId xmlns:a16="http://schemas.microsoft.com/office/drawing/2014/main" id="{A86EEDF1-A7C5-5558-848F-9E54868C5036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3">
                <a:extLst>
                  <a:ext uri="{FF2B5EF4-FFF2-40B4-BE49-F238E27FC236}">
                    <a16:creationId xmlns:a16="http://schemas.microsoft.com/office/drawing/2014/main" id="{CA0F5FAB-B201-590E-4AC6-DAE50CFED065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4">
                <a:extLst>
                  <a:ext uri="{FF2B5EF4-FFF2-40B4-BE49-F238E27FC236}">
                    <a16:creationId xmlns:a16="http://schemas.microsoft.com/office/drawing/2014/main" id="{D78F10EE-0FD6-F2A1-EF8D-4682D20E36BA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5">
                <a:extLst>
                  <a:ext uri="{FF2B5EF4-FFF2-40B4-BE49-F238E27FC236}">
                    <a16:creationId xmlns:a16="http://schemas.microsoft.com/office/drawing/2014/main" id="{5CE5308F-02C5-84CA-F782-F486CD00682E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6">
                <a:extLst>
                  <a:ext uri="{FF2B5EF4-FFF2-40B4-BE49-F238E27FC236}">
                    <a16:creationId xmlns:a16="http://schemas.microsoft.com/office/drawing/2014/main" id="{7BB9274B-0907-BA31-0101-9B2EDDB95A4A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9">
                <a:extLst>
                  <a:ext uri="{FF2B5EF4-FFF2-40B4-BE49-F238E27FC236}">
                    <a16:creationId xmlns:a16="http://schemas.microsoft.com/office/drawing/2014/main" id="{8DDDE7BE-45FF-7436-0313-C8ECD46F9623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C6177D9-4BC7-CC07-2D45-7DA44F420E3D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786456AE-CDE4-2A62-E3AC-29539BFDF612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2183B3F1-E319-4417-00CD-F45655556DBD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38731290-76E8-9379-16C0-C266A1B0DCDC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46">
              <a:extLst>
                <a:ext uri="{FF2B5EF4-FFF2-40B4-BE49-F238E27FC236}">
                  <a16:creationId xmlns:a16="http://schemas.microsoft.com/office/drawing/2014/main" id="{8C8EA902-3277-F014-9020-EA51C54BF7AC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18" name="Freeform: Shape 18">
                <a:extLst>
                  <a:ext uri="{FF2B5EF4-FFF2-40B4-BE49-F238E27FC236}">
                    <a16:creationId xmlns:a16="http://schemas.microsoft.com/office/drawing/2014/main" id="{CBA3E386-F997-B6BA-2D29-E58C23EC3EBE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27">
                <a:extLst>
                  <a:ext uri="{FF2B5EF4-FFF2-40B4-BE49-F238E27FC236}">
                    <a16:creationId xmlns:a16="http://schemas.microsoft.com/office/drawing/2014/main" id="{D1CFAFC5-4A38-68FF-65FD-166BF4789B0F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5">
              <a:extLst>
                <a:ext uri="{FF2B5EF4-FFF2-40B4-BE49-F238E27FC236}">
                  <a16:creationId xmlns:a16="http://schemas.microsoft.com/office/drawing/2014/main" id="{A38E5514-1A2C-8C3F-8D47-AFBEC5DC2A2A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10" name="Freeform: Shape 7">
                <a:extLst>
                  <a:ext uri="{FF2B5EF4-FFF2-40B4-BE49-F238E27FC236}">
                    <a16:creationId xmlns:a16="http://schemas.microsoft.com/office/drawing/2014/main" id="{B6BB1A87-ADA3-DD37-B394-C5B180B8D3A1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8">
                <a:extLst>
                  <a:ext uri="{FF2B5EF4-FFF2-40B4-BE49-F238E27FC236}">
                    <a16:creationId xmlns:a16="http://schemas.microsoft.com/office/drawing/2014/main" id="{78CF7597-DEC9-5F71-19C9-ECFDD42A4316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9">
                <a:extLst>
                  <a:ext uri="{FF2B5EF4-FFF2-40B4-BE49-F238E27FC236}">
                    <a16:creationId xmlns:a16="http://schemas.microsoft.com/office/drawing/2014/main" id="{5F91EA48-F2AF-950F-B0A9-78F41AE2DF17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0">
                <a:extLst>
                  <a:ext uri="{FF2B5EF4-FFF2-40B4-BE49-F238E27FC236}">
                    <a16:creationId xmlns:a16="http://schemas.microsoft.com/office/drawing/2014/main" id="{137DF748-651E-A551-E310-C8D3E908B9CE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1">
                <a:extLst>
                  <a:ext uri="{FF2B5EF4-FFF2-40B4-BE49-F238E27FC236}">
                    <a16:creationId xmlns:a16="http://schemas.microsoft.com/office/drawing/2014/main" id="{EE13CAC7-A871-5757-B57B-CF42C9E6618B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04383558-CB0F-F0EC-29E4-1724CB544079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3">
                <a:extLst>
                  <a:ext uri="{FF2B5EF4-FFF2-40B4-BE49-F238E27FC236}">
                    <a16:creationId xmlns:a16="http://schemas.microsoft.com/office/drawing/2014/main" id="{AA035317-0210-8B95-3F72-F5E892170D6E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44">
                <a:extLst>
                  <a:ext uri="{FF2B5EF4-FFF2-40B4-BE49-F238E27FC236}">
                    <a16:creationId xmlns:a16="http://schemas.microsoft.com/office/drawing/2014/main" id="{245A3E7C-9177-EBB3-45F4-B58BE9413922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021769F-B191-E124-D4C6-9A6C33110CCB}"/>
              </a:ext>
            </a:extLst>
          </p:cNvPr>
          <p:cNvSpPr txBox="1"/>
          <p:nvPr/>
        </p:nvSpPr>
        <p:spPr>
          <a:xfrm>
            <a:off x="6457950" y="1452415"/>
            <a:ext cx="55149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Đề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tài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Dự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đoán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và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phát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hiện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bệnh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viêm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phổi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SVTH: Đặng Trọng Đại</a:t>
            </a:r>
          </a:p>
          <a:p>
            <a:r>
              <a:rPr lang="en-US" sz="2400" dirty="0">
                <a:solidFill>
                  <a:schemeClr val="bg1"/>
                </a:solidFill>
              </a:rPr>
              <a:t>GVHD: </a:t>
            </a:r>
            <a:r>
              <a:rPr lang="en-US" sz="2400" dirty="0" err="1">
                <a:solidFill>
                  <a:schemeClr val="bg1"/>
                </a:solidFill>
              </a:rPr>
              <a:t>ThS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Vĩnh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Cường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5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911009"/>
            <a:ext cx="11573197" cy="724247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118489" y="2241074"/>
            <a:ext cx="9955021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X-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nhiễm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"normal"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"pneumonia".</a:t>
            </a:r>
          </a:p>
        </p:txBody>
      </p:sp>
    </p:spTree>
    <p:extLst>
      <p:ext uri="{BB962C8B-B14F-4D97-AF65-F5344CB8AC3E}">
        <p14:creationId xmlns:p14="http://schemas.microsoft.com/office/powerpoint/2010/main" val="111810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911009"/>
            <a:ext cx="11573197" cy="724247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713944" y="2712586"/>
            <a:ext cx="10764108" cy="1432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Loss of the model is - 0.2656453164915244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 of the model is - 91.50640964508057 %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2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911009"/>
            <a:ext cx="11573197" cy="724247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099C4-F21B-34ED-7465-268571B5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635256"/>
            <a:ext cx="9934575" cy="5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0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911009"/>
            <a:ext cx="11573197" cy="724247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F3F85F-AEF6-4E51-FC92-77B58A32B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0061"/>
              </p:ext>
            </p:extLst>
          </p:nvPr>
        </p:nvGraphicFramePr>
        <p:xfrm>
          <a:off x="1933576" y="2533649"/>
          <a:ext cx="8362948" cy="3413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464">
                  <a:extLst>
                    <a:ext uri="{9D8B030D-6E8A-4147-A177-3AD203B41FA5}">
                      <a16:colId xmlns:a16="http://schemas.microsoft.com/office/drawing/2014/main" val="2005493234"/>
                    </a:ext>
                  </a:extLst>
                </a:gridCol>
                <a:gridCol w="2788242">
                  <a:extLst>
                    <a:ext uri="{9D8B030D-6E8A-4147-A177-3AD203B41FA5}">
                      <a16:colId xmlns:a16="http://schemas.microsoft.com/office/drawing/2014/main" val="3958253644"/>
                    </a:ext>
                  </a:extLst>
                </a:gridCol>
                <a:gridCol w="2788242">
                  <a:extLst>
                    <a:ext uri="{9D8B030D-6E8A-4147-A177-3AD203B41FA5}">
                      <a16:colId xmlns:a16="http://schemas.microsoft.com/office/drawing/2014/main" val="134003545"/>
                    </a:ext>
                  </a:extLst>
                </a:gridCol>
              </a:tblGrid>
              <a:tr h="170729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Dự đoán không có bệnh viêm phổi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Dự đoán có bệnh viêm phổi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8602784"/>
                  </a:ext>
                </a:extLst>
              </a:tr>
              <a:tr h="8530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Thực tế có bệnh viêm phổi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546752"/>
                  </a:ext>
                </a:extLst>
              </a:tr>
              <a:tr h="8530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Thực tế không có bệnh viêm phổi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37178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29DE5E-0BF2-63DF-3B54-0DE8A7CF78FD}"/>
              </a:ext>
            </a:extLst>
          </p:cNvPr>
          <p:cNvSpPr txBox="1"/>
          <p:nvPr/>
        </p:nvSpPr>
        <p:spPr>
          <a:xfrm>
            <a:off x="1933576" y="1981200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Matrix: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xem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xét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dự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đoán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đúng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sai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mỗi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5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911009"/>
            <a:ext cx="11573197" cy="724247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9DE5E-0BF2-63DF-3B54-0DE8A7CF78FD}"/>
              </a:ext>
            </a:extLst>
          </p:cNvPr>
          <p:cNvSpPr txBox="1"/>
          <p:nvPr/>
        </p:nvSpPr>
        <p:spPr>
          <a:xfrm>
            <a:off x="1790700" y="1703452"/>
            <a:ext cx="93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Report: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hiệu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suất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tập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kiểm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tra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890243-EF88-F4BF-4A13-6DAF16342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61008"/>
              </p:ext>
            </p:extLst>
          </p:nvPr>
        </p:nvGraphicFramePr>
        <p:xfrm>
          <a:off x="1790700" y="2350531"/>
          <a:ext cx="9096375" cy="4345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965862314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4165230974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3282234211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751116901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132362648"/>
                    </a:ext>
                  </a:extLst>
                </a:gridCol>
              </a:tblGrid>
              <a:tr h="7284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precision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recall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F1 – score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support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7968826"/>
                  </a:ext>
                </a:extLst>
              </a:tr>
              <a:tr h="7284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Pneumonia (Class 0)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390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8539791"/>
                  </a:ext>
                </a:extLst>
              </a:tr>
              <a:tr h="7284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Normal    (Class 1)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898465"/>
                  </a:ext>
                </a:extLst>
              </a:tr>
              <a:tr h="7284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Accuracy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8793773"/>
                  </a:ext>
                </a:extLst>
              </a:tr>
              <a:tr h="7034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Macro avg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002621"/>
                  </a:ext>
                </a:extLst>
              </a:tr>
              <a:tr h="7284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Weighted avg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624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10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82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911009"/>
            <a:ext cx="11573197" cy="724247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E1EDF-AE2C-976D-3083-61C6E80C227C}"/>
              </a:ext>
            </a:extLst>
          </p:cNvPr>
          <p:cNvSpPr txBox="1"/>
          <p:nvPr/>
        </p:nvSpPr>
        <p:spPr>
          <a:xfrm>
            <a:off x="1118489" y="2241074"/>
            <a:ext cx="9955021" cy="399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90%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thiểu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sĩ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7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547114" y="1469549"/>
            <a:ext cx="5796661" cy="500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indent="-5143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5143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5143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5143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5143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3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3B011A-35B0-4E6F-9C64-6F3EB4B600D2}"/>
              </a:ext>
            </a:extLst>
          </p:cNvPr>
          <p:cNvSpPr txBox="1"/>
          <p:nvPr/>
        </p:nvSpPr>
        <p:spPr>
          <a:xfrm>
            <a:off x="1104368" y="1528024"/>
            <a:ext cx="398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Tên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tài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118489" y="2241074"/>
            <a:ext cx="9955021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“Pneumonia Detection” –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2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3B011A-35B0-4E6F-9C64-6F3EB4B600D2}"/>
              </a:ext>
            </a:extLst>
          </p:cNvPr>
          <p:cNvSpPr txBox="1"/>
          <p:nvPr/>
        </p:nvSpPr>
        <p:spPr>
          <a:xfrm>
            <a:off x="1104368" y="1528024"/>
            <a:ext cx="398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Lý do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chọn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tài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118489" y="2241074"/>
            <a:ext cx="9955021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COVID-19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sớm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kịp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sớm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82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3B011A-35B0-4E6F-9C64-6F3EB4B600D2}"/>
              </a:ext>
            </a:extLst>
          </p:cNvPr>
          <p:cNvSpPr txBox="1"/>
          <p:nvPr/>
        </p:nvSpPr>
        <p:spPr>
          <a:xfrm>
            <a:off x="1104368" y="1528024"/>
            <a:ext cx="398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Mục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tiêu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nghiên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cứu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118489" y="2241074"/>
            <a:ext cx="9955021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chụp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X-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2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3B011A-35B0-4E6F-9C64-6F3EB4B600D2}"/>
              </a:ext>
            </a:extLst>
          </p:cNvPr>
          <p:cNvSpPr txBox="1"/>
          <p:nvPr/>
        </p:nvSpPr>
        <p:spPr>
          <a:xfrm>
            <a:off x="1104368" y="1528024"/>
            <a:ext cx="398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Đối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tượng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nghiên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cứu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118489" y="2241074"/>
            <a:ext cx="9955021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20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3B011A-35B0-4E6F-9C64-6F3EB4B600D2}"/>
              </a:ext>
            </a:extLst>
          </p:cNvPr>
          <p:cNvSpPr txBox="1"/>
          <p:nvPr/>
        </p:nvSpPr>
        <p:spPr>
          <a:xfrm>
            <a:off x="1104368" y="1528024"/>
            <a:ext cx="398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Phạm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vi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nghiên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4"/>
                </a:solidFill>
                <a:cs typeface="Arial" pitchFamily="34" charset="0"/>
              </a:rPr>
              <a:t>cứu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118489" y="2241074"/>
            <a:ext cx="9955021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chụp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X-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70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911009"/>
            <a:ext cx="11573197" cy="724247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118489" y="2241074"/>
            <a:ext cx="9955021" cy="280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(train, test,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5000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911009"/>
            <a:ext cx="11573197" cy="724247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792A-9635-4A86-8C9F-E2B40B7A6A7D}"/>
              </a:ext>
            </a:extLst>
          </p:cNvPr>
          <p:cNvSpPr txBox="1"/>
          <p:nvPr/>
        </p:nvSpPr>
        <p:spPr>
          <a:xfrm>
            <a:off x="1118489" y="2241074"/>
            <a:ext cx="9955021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nơron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ConvNet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 CNN)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Deep Learning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weights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bias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986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AFCC"/>
      </a:accent1>
      <a:accent2>
        <a:srgbClr val="0587B3"/>
      </a:accent2>
      <a:accent3>
        <a:srgbClr val="205684"/>
      </a:accent3>
      <a:accent4>
        <a:srgbClr val="F85824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874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Đặng Trọng Đại</cp:lastModifiedBy>
  <cp:revision>78</cp:revision>
  <dcterms:created xsi:type="dcterms:W3CDTF">2020-01-20T05:08:25Z</dcterms:created>
  <dcterms:modified xsi:type="dcterms:W3CDTF">2023-03-30T08:03:23Z</dcterms:modified>
</cp:coreProperties>
</file>