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1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BF34-8964-4C75-A037-29E2697A3A3A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4112-6C20-47BD-91BB-25E6B779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66800"/>
            <a:ext cx="72390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6900" y="457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Context of Expectations in Goal Reasoning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6900" y="1134673"/>
            <a:ext cx="5638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Anomalies for Triggers for Goal Reasoning:</a:t>
            </a:r>
          </a:p>
          <a:p>
            <a:pPr algn="ctr"/>
            <a:r>
              <a:rPr lang="en-US" sz="1600" dirty="0" smtClean="0"/>
              <a:t>(what is a cause to trigger goal reasoning cycle)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828799"/>
            <a:ext cx="3124200" cy="2812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1980432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Plan Failure or Expected Failure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0" y="1822391"/>
            <a:ext cx="3581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1980432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Affordance to Pursue a Better Goal Agent wanted to pursue but couldn’t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219200" y="4953000"/>
            <a:ext cx="3124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19200" y="5104632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Opportunity arises for agent to pursue a better goal it was not already considering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572000" y="3346391"/>
            <a:ext cx="3581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3504432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Internal Drive Requires Attention (not plan or goal specific) (for example: battery level is low)</a:t>
            </a:r>
            <a:endParaRPr lang="en-US" dirty="0" smtClean="0"/>
          </a:p>
        </p:txBody>
      </p:sp>
      <p:sp>
        <p:nvSpPr>
          <p:cNvPr id="17" name="5-Point Star 16"/>
          <p:cNvSpPr/>
          <p:nvPr/>
        </p:nvSpPr>
        <p:spPr>
          <a:xfrm>
            <a:off x="1423408" y="2689346"/>
            <a:ext cx="1238250" cy="891832"/>
          </a:xfrm>
          <a:prstGeom prst="star5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3007715"/>
            <a:ext cx="156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IJCAI-15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371600" y="2461111"/>
            <a:ext cx="1447800" cy="1196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25723" y="2470091"/>
            <a:ext cx="1339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HTN Planner</a:t>
            </a:r>
          </a:p>
        </p:txBody>
      </p:sp>
    </p:spTree>
    <p:extLst>
      <p:ext uri="{BB962C8B-B14F-4D97-AF65-F5344CB8AC3E}">
        <p14:creationId xmlns:p14="http://schemas.microsoft.com/office/powerpoint/2010/main" val="41784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066800"/>
            <a:ext cx="72390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66900" y="457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Expectations Object of an agent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2270" y="1154593"/>
            <a:ext cx="5638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Anomalies for Triggers for Goal Reasoning:</a:t>
            </a:r>
          </a:p>
          <a:p>
            <a:pPr algn="ctr"/>
            <a:r>
              <a:rPr lang="en-US" sz="1600" dirty="0" smtClean="0"/>
              <a:t>(what is a cause to trigger goal reasoning cycle)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828799"/>
            <a:ext cx="3124200" cy="2812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1980432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Expectations from current plan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0" y="1822391"/>
            <a:ext cx="3581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1980432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Expectations from current goals the agent wishes to pursue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219200" y="4953000"/>
            <a:ext cx="3124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5104632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Expectations for opportunities, to achieve better goals not current considered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572000" y="3346390"/>
            <a:ext cx="3581400" cy="1682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3504432"/>
            <a:ext cx="358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Expectations from beliefs the agent has about the environment (i.e. It is not under direct attack, it has enough battery charge to operate for a while, etc</a:t>
            </a:r>
            <a:endParaRPr lang="en-US" dirty="0" smtClean="0"/>
          </a:p>
        </p:txBody>
      </p:sp>
      <p:sp>
        <p:nvSpPr>
          <p:cNvPr id="15" name="5-Point Star 14"/>
          <p:cNvSpPr/>
          <p:nvPr/>
        </p:nvSpPr>
        <p:spPr>
          <a:xfrm>
            <a:off x="1423408" y="2689346"/>
            <a:ext cx="1238250" cy="891832"/>
          </a:xfrm>
          <a:prstGeom prst="star5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76400" y="3007715"/>
            <a:ext cx="156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IJCAI-15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371600" y="2461111"/>
            <a:ext cx="1447800" cy="1196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25723" y="2470091"/>
            <a:ext cx="1339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HTN Planner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67300" y="54864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6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26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160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Lehigh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</dc:creator>
  <cp:lastModifiedBy>dustin</cp:lastModifiedBy>
  <cp:revision>5</cp:revision>
  <dcterms:created xsi:type="dcterms:W3CDTF">2014-12-19T15:25:20Z</dcterms:created>
  <dcterms:modified xsi:type="dcterms:W3CDTF">2014-12-19T16:03:13Z</dcterms:modified>
</cp:coreProperties>
</file>