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59" r:id="rId6"/>
    <p:sldId id="266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87" d="100"/>
          <a:sy n="87" d="100"/>
        </p:scale>
        <p:origin x="87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F600-2EDE-7053-B4BD-1013DB532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EB071-36B7-2AE8-FAE1-7367E1B6A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69EC7-7C8C-BC9E-A0D0-AB5F91A4B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7FCC-A30F-E495-D3B5-D93EE984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7285-B79E-9065-2E12-F37F302E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2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3E3D-334A-3DAE-650C-943288BF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C4355-A601-1672-700E-259B6D7B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BF7A-CE8D-4F89-09DC-E8B69D3E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9F802-FFD1-F934-BB8F-601EA358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8970-A67B-4BDA-CF48-C871CAF4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ECAE1-2B76-4AEB-D3CB-A604C67CD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6B877-4E11-D9D1-6F8F-8BC7AAC53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C881-7EFF-7955-3CF0-DD8375ED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612E-B7BA-7116-E464-5E877382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B9B0-40A2-A191-CD50-07252F3D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39FD-B2B4-52B6-E3E9-3CE74FEE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E63C-3249-B057-DB9A-CA8ED581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439F0-EFA9-EE1D-621E-28604484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66423-0055-CB5C-E8C8-DE17DF19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4DBF-1744-248B-A7D8-B2523A4C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0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CA5A-13D8-9324-80D0-81E65EAC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77AAE-2CE0-8677-974F-38174BDAE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4557-7EA1-463A-4073-65456932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CF72F-5988-69B7-8BF4-2CEEB905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D3FA-3D8C-948C-19A4-121610EB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9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A9C6-48F5-1865-F16A-ECA7BA21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AF35-1824-2FB5-DE1B-1D2F01068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8BD3D-A33F-B1A7-777A-EE7F263D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993D-55A8-B6A6-24C4-1BEF749A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B78A8-6A61-E7B0-5B76-E37C98D4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C6427-8D9B-0450-6B11-D6DB2D20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1E24-C177-EC05-2EA8-B000E5D9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58696-AC4B-1284-0A75-A16F594CB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82A85-05E5-3231-408B-641EE382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6BFC2-6279-28E7-59FA-E5627B5DF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54606-CF94-754D-B71B-6D0B78E9C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A03E4-AF0F-8047-ED96-6A6837FD0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E3F1F-DC86-EA12-16C1-0F89D6E6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C62CF-1AE4-94AA-0BC9-B08DC9E1C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E99B-F73D-EB8D-E485-407111A5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30B54-2D26-32C4-9567-D1F0163D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32A49-3BFE-9863-7290-EA6F237C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F6971-B02C-3DF5-5DA5-459B0436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03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8B636-5796-11F6-FC00-2BAD0CC1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C428E-2798-E9D4-167B-33279482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AEDAB-8CE5-5CC3-8352-B4368B97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2D3F-63F0-0EC6-13F5-21CF5C6B9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49C0D-C6F4-BACA-2CC8-0B8DD5AF4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63D22-D026-D7B5-0800-FD2083FC5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421EE-836D-2699-2BE8-D3FC6D13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7BF9-8E55-EC93-E9B8-F83F9BA7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80B05-01F4-EC36-BA95-1B75A8F8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BBB4-21BA-A968-D531-B294B446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44746-58B2-7818-BA86-AF88FD763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10B66-91C8-B71E-49A6-5EA9DD7F7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457E1-FD89-8AD2-477B-2F235263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98A1-992F-5493-ED11-B575ACB0B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13313-8C66-16C9-CF10-A003F05C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09612-7AAE-F715-2B36-3A5737F8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4D88C-E0A3-28D0-5BBF-D006CB69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EB4B-F0D9-5F7C-9FD7-E8970526A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8D3B2-66DE-A04E-80FA-BE9C91D1E1B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9814-F13C-EB80-96CC-1E7FFE374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DAB81-F5B0-1172-334B-511C2D59F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9E90D-78F6-4C4D-83E6-EEABD3440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ableware, clipart&#10;&#10;AI-generated content may be incorrect.">
            <a:extLst>
              <a:ext uri="{FF2B5EF4-FFF2-40B4-BE49-F238E27FC236}">
                <a16:creationId xmlns:a16="http://schemas.microsoft.com/office/drawing/2014/main" id="{0B843B1C-4B04-D786-7B5B-117439BB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63" y="2552415"/>
            <a:ext cx="6841074" cy="17531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18835-36CC-7654-6BCD-A061FB86CF1B}"/>
              </a:ext>
            </a:extLst>
          </p:cNvPr>
          <p:cNvSpPr txBox="1"/>
          <p:nvPr/>
        </p:nvSpPr>
        <p:spPr>
          <a:xfrm>
            <a:off x="4984955" y="3934970"/>
            <a:ext cx="4424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effectLst/>
                <a:latin typeface="Satoshi Light" pitchFamily="2" charset="77"/>
              </a:rPr>
              <a:t>Earn Sats &amp; Help Goose Soar!</a:t>
            </a:r>
            <a:endParaRPr lang="en-US" sz="2000" dirty="0">
              <a:latin typeface="Satosh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900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AI-generated content may be incorrect.">
            <a:extLst>
              <a:ext uri="{FF2B5EF4-FFF2-40B4-BE49-F238E27FC236}">
                <a16:creationId xmlns:a16="http://schemas.microsoft.com/office/drawing/2014/main" id="{D519F309-F580-675D-1061-A94EB0A74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788" y="1097764"/>
            <a:ext cx="483052" cy="8976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6060B-CE58-1B12-C290-E6EC942C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toshi" pitchFamily="2" charset="77"/>
              </a:rPr>
              <a:t>The Problem</a:t>
            </a:r>
          </a:p>
        </p:txBody>
      </p:sp>
      <p:pic>
        <p:nvPicPr>
          <p:cNvPr id="4" name="Picture 3" descr="A picture containing text, tableware, clipart&#10;&#10;AI-generated content may be incorrect.">
            <a:extLst>
              <a:ext uri="{FF2B5EF4-FFF2-40B4-BE49-F238E27FC236}">
                <a16:creationId xmlns:a16="http://schemas.microsoft.com/office/drawing/2014/main" id="{C394A025-5A62-560F-6C36-65D238D36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08" y="5807781"/>
            <a:ext cx="2881184" cy="7383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F6413A8-856B-0984-AEB0-B1F60123F8E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29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atoshi" pitchFamily="2" charset="77"/>
              </a:rPr>
              <a:t>AI agents (like Goose) occasionally encounter tasks like captchas, bug fixes, code reviews, or copy edits that it cannot reliably complete or where users prefer human verification for accuracy. </a:t>
            </a:r>
          </a:p>
          <a:p>
            <a:pPr marL="0" indent="0">
              <a:buNone/>
            </a:pPr>
            <a:endParaRPr lang="en-US" dirty="0">
              <a:latin typeface="Satosh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0661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443CA-4B13-FA8E-F439-A6A5FBD1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0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9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9C0361-8DD1-B36E-E0BF-CF938FDF3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F779F2-3D01-E59D-2D96-1FF58521B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0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2ADC4-C12E-743B-9970-FC88C5C78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AI-generated content may be incorrect.">
            <a:extLst>
              <a:ext uri="{FF2B5EF4-FFF2-40B4-BE49-F238E27FC236}">
                <a16:creationId xmlns:a16="http://schemas.microsoft.com/office/drawing/2014/main" id="{97349DC7-3320-A99B-1432-E886A468B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106" y="1097764"/>
            <a:ext cx="483052" cy="89764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2AF4B-57E3-F916-EADC-1DDAE6BE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atoshi" pitchFamily="2" charset="77"/>
              </a:rPr>
              <a:t>The Solution</a:t>
            </a:r>
          </a:p>
        </p:txBody>
      </p:sp>
      <p:pic>
        <p:nvPicPr>
          <p:cNvPr id="4" name="Picture 3" descr="A picture containing text, tableware, clipart&#10;&#10;AI-generated content may be incorrect.">
            <a:extLst>
              <a:ext uri="{FF2B5EF4-FFF2-40B4-BE49-F238E27FC236}">
                <a16:creationId xmlns:a16="http://schemas.microsoft.com/office/drawing/2014/main" id="{26506FC2-DD18-E36F-ADD0-F9855307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08" y="5807781"/>
            <a:ext cx="2881184" cy="7383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B37A6D-7506-ED28-D8B4-4C8075D31573}"/>
              </a:ext>
            </a:extLst>
          </p:cNvPr>
          <p:cNvSpPr txBox="1">
            <a:spLocks/>
          </p:cNvSpPr>
          <p:nvPr/>
        </p:nvSpPr>
        <p:spPr>
          <a:xfrm>
            <a:off x="838200" y="2101727"/>
            <a:ext cx="10515600" cy="329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atoshi" pitchFamily="2" charset="77"/>
              </a:rPr>
              <a:t>Unstuck is a Model Context Protocol (MCP) integrated with Goose that seamlessly connects users to a GUI job board for tasks requiring human intervention, such as captchas, bug fixes, code reviews, and copy edits.</a:t>
            </a:r>
          </a:p>
          <a:p>
            <a:pPr marL="0" indent="0">
              <a:buNone/>
            </a:pPr>
            <a:endParaRPr lang="en-US" dirty="0">
              <a:latin typeface="Satoshi" pitchFamily="2" charset="77"/>
            </a:endParaRPr>
          </a:p>
          <a:p>
            <a:pPr marL="0" indent="0">
              <a:buNone/>
            </a:pPr>
            <a:r>
              <a:rPr lang="en-US" dirty="0">
                <a:latin typeface="Satoshi" pitchFamily="2" charset="77"/>
              </a:rPr>
              <a:t>Through an intuitive GUI webpage, users can bid tasks when Goose encounters automation challenges or when they seek human verification for premium quality. </a:t>
            </a:r>
          </a:p>
        </p:txBody>
      </p:sp>
    </p:spTree>
    <p:extLst>
      <p:ext uri="{BB962C8B-B14F-4D97-AF65-F5344CB8AC3E}">
        <p14:creationId xmlns:p14="http://schemas.microsoft.com/office/powerpoint/2010/main" val="100168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12EB2-8539-4EF1-80BB-C38FE1F9C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B8A01C-EDA7-9C0A-470D-D91B431A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51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419B-B082-9779-6CF4-F0C8AFC1A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&#10;&#10;AI-generated content may be incorrect.">
            <a:extLst>
              <a:ext uri="{FF2B5EF4-FFF2-40B4-BE49-F238E27FC236}">
                <a16:creationId xmlns:a16="http://schemas.microsoft.com/office/drawing/2014/main" id="{E29182B3-DB41-F2DD-03BA-E57B0307D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532" y="3532299"/>
            <a:ext cx="200577" cy="372727"/>
          </a:xfrm>
        </p:spPr>
      </p:pic>
      <p:pic>
        <p:nvPicPr>
          <p:cNvPr id="4" name="Picture 3" descr="A picture containing text, tableware, clipart&#10;&#10;AI-generated content may be incorrect.">
            <a:extLst>
              <a:ext uri="{FF2B5EF4-FFF2-40B4-BE49-F238E27FC236}">
                <a16:creationId xmlns:a16="http://schemas.microsoft.com/office/drawing/2014/main" id="{9DB4E783-403E-5538-F358-26BDF6FF6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408" y="5807781"/>
            <a:ext cx="2881184" cy="73836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E9EB15-3D21-2064-BDC5-5C53090EA0C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295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Satoshi" pitchFamily="2" charset="77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05364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D1D3-C13A-DF08-39E5-A83E25F5E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person, wall, person, indoor&#10;&#10;AI-generated content may be incorrect.">
            <a:extLst>
              <a:ext uri="{FF2B5EF4-FFF2-40B4-BE49-F238E27FC236}">
                <a16:creationId xmlns:a16="http://schemas.microsoft.com/office/drawing/2014/main" id="{EA9359C6-9D04-EE5E-16A3-7C998D02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45" y="3496606"/>
            <a:ext cx="2178665" cy="2178665"/>
          </a:xfrm>
          <a:prstGeom prst="rect">
            <a:avLst/>
          </a:prstGeom>
        </p:spPr>
      </p:pic>
      <p:pic>
        <p:nvPicPr>
          <p:cNvPr id="9" name="Picture 8" descr="A picture containing person, wall, person, indoor&#10;&#10;AI-generated content may be incorrect.">
            <a:extLst>
              <a:ext uri="{FF2B5EF4-FFF2-40B4-BE49-F238E27FC236}">
                <a16:creationId xmlns:a16="http://schemas.microsoft.com/office/drawing/2014/main" id="{1757D1D6-AAB1-073C-CAC0-D53B57B5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45" y="623529"/>
            <a:ext cx="2178665" cy="2178665"/>
          </a:xfrm>
          <a:prstGeom prst="rect">
            <a:avLst/>
          </a:prstGeom>
        </p:spPr>
      </p:pic>
      <p:pic>
        <p:nvPicPr>
          <p:cNvPr id="11" name="Picture 10" descr="A person smiling for the camera&#10;&#10;AI-generated content may be incorrect.">
            <a:extLst>
              <a:ext uri="{FF2B5EF4-FFF2-40B4-BE49-F238E27FC236}">
                <a16:creationId xmlns:a16="http://schemas.microsoft.com/office/drawing/2014/main" id="{E08211B0-7CCE-6FB1-F282-EE655DFA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45" y="623529"/>
            <a:ext cx="2178665" cy="21786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EB25D1-9A1B-4238-D52F-AC84573FC991}"/>
              </a:ext>
            </a:extLst>
          </p:cNvPr>
          <p:cNvSpPr txBox="1"/>
          <p:nvPr/>
        </p:nvSpPr>
        <p:spPr>
          <a:xfrm>
            <a:off x="3318386" y="1171084"/>
            <a:ext cx="455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Dustin </a:t>
            </a:r>
            <a:r>
              <a:rPr lang="en-US" sz="2000" b="1" dirty="0" err="1"/>
              <a:t>Dannenhauer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1B144-5FB9-7CD0-D361-A5DCDA069758}"/>
              </a:ext>
            </a:extLst>
          </p:cNvPr>
          <p:cNvSpPr txBox="1"/>
          <p:nvPr/>
        </p:nvSpPr>
        <p:spPr>
          <a:xfrm>
            <a:off x="3318386" y="4099075"/>
            <a:ext cx="4557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Matthew Ball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DC496-93EB-97D4-1F76-54BCAD6E3551}"/>
              </a:ext>
            </a:extLst>
          </p:cNvPr>
          <p:cNvSpPr txBox="1"/>
          <p:nvPr/>
        </p:nvSpPr>
        <p:spPr>
          <a:xfrm>
            <a:off x="3318387" y="4486485"/>
            <a:ext cx="4321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Product Designer @ GE Aerospace</a:t>
            </a:r>
          </a:p>
          <a:p>
            <a:r>
              <a:rPr lang="en-US" sz="2000" dirty="0"/>
              <a:t>Creative Director @ The Bitcoin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E5E1D3-A5EB-AD25-37A0-FB5F03E8A0CB}"/>
              </a:ext>
            </a:extLst>
          </p:cNvPr>
          <p:cNvSpPr txBox="1"/>
          <p:nvPr/>
        </p:nvSpPr>
        <p:spPr>
          <a:xfrm>
            <a:off x="3318386" y="1518302"/>
            <a:ext cx="37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OpenSats</a:t>
            </a:r>
            <a:r>
              <a:rPr lang="en-US" sz="2000" dirty="0"/>
              <a:t> Grantee working at the intersection of AI and </a:t>
            </a:r>
            <a:r>
              <a:rPr lang="en-US" sz="2000" dirty="0" err="1"/>
              <a:t>Nostr</a:t>
            </a:r>
            <a:endParaRPr lang="en-US" sz="2000" dirty="0"/>
          </a:p>
        </p:txBody>
      </p:sp>
      <p:pic>
        <p:nvPicPr>
          <p:cNvPr id="19" name="Picture 18" descr="Qr code&#10;&#10;AI-generated content may be incorrect.">
            <a:extLst>
              <a:ext uri="{FF2B5EF4-FFF2-40B4-BE49-F238E27FC236}">
                <a16:creationId xmlns:a16="http://schemas.microsoft.com/office/drawing/2014/main" id="{79EF592B-7F2E-EE79-08F9-912C8B926C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68" t="45195" r="9259" b="11204"/>
          <a:stretch>
            <a:fillRect/>
          </a:stretch>
        </p:blipFill>
        <p:spPr>
          <a:xfrm>
            <a:off x="9040766" y="721032"/>
            <a:ext cx="1972878" cy="19836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B699910-80D2-4101-B843-9B08FF7577B5}"/>
              </a:ext>
            </a:extLst>
          </p:cNvPr>
          <p:cNvSpPr txBox="1"/>
          <p:nvPr/>
        </p:nvSpPr>
        <p:spPr>
          <a:xfrm>
            <a:off x="6977976" y="2747280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Dustin’s NPUB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77E95E3-3B34-E6E5-B1CE-8BCBEBF9F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039" y="3403362"/>
            <a:ext cx="2544916" cy="25767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E708C7B-DD97-12B7-F35A-C46390463785}"/>
              </a:ext>
            </a:extLst>
          </p:cNvPr>
          <p:cNvSpPr txBox="1"/>
          <p:nvPr/>
        </p:nvSpPr>
        <p:spPr>
          <a:xfrm>
            <a:off x="6904231" y="567527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dtdannen</a:t>
            </a:r>
            <a:r>
              <a:rPr lang="en-US" b="1" dirty="0"/>
              <a:t>/unstuck-ai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0341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147</Words>
  <Application>Microsoft Macintosh PowerPoint</Application>
  <PresentationFormat>Widescreen</PresentationFormat>
  <Paragraphs>15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Satoshi</vt:lpstr>
      <vt:lpstr>Satoshi Light</vt:lpstr>
      <vt:lpstr>Office Theme</vt:lpstr>
      <vt:lpstr>PowerPoint Presentation</vt:lpstr>
      <vt:lpstr>The Problem</vt:lpstr>
      <vt:lpstr>PowerPoint Presentation</vt:lpstr>
      <vt:lpstr>PowerPoint Presentation</vt:lpstr>
      <vt:lpstr>The Solution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Ball, Matthew (GE Aerospace, US)</dc:creator>
  <cp:lastModifiedBy>Ball, Matthew (GE Aerospace, US)</cp:lastModifiedBy>
  <cp:revision>3</cp:revision>
  <dcterms:created xsi:type="dcterms:W3CDTF">2025-05-17T17:17:17Z</dcterms:created>
  <dcterms:modified xsi:type="dcterms:W3CDTF">2025-05-19T18:11:22Z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b68801-e10f-48d9-9ed4-5d8b7b3ccbcf_Enabled">
    <vt:lpwstr>true</vt:lpwstr>
  </property>
  <property fmtid="{D5CDD505-2E9C-101B-9397-08002B2CF9AE}" pid="3" name="MSIP_Label_93b68801-e10f-48d9-9ed4-5d8b7b3ccbcf_SetDate">
    <vt:lpwstr>2025-05-17T18:15:21Z</vt:lpwstr>
  </property>
  <property fmtid="{D5CDD505-2E9C-101B-9397-08002B2CF9AE}" pid="4" name="MSIP_Label_93b68801-e10f-48d9-9ed4-5d8b7b3ccbcf_Method">
    <vt:lpwstr>Standard</vt:lpwstr>
  </property>
  <property fmtid="{D5CDD505-2E9C-101B-9397-08002B2CF9AE}" pid="5" name="MSIP_Label_93b68801-e10f-48d9-9ed4-5d8b7b3ccbcf_Name">
    <vt:lpwstr>GE Aerospace - Sensitive</vt:lpwstr>
  </property>
  <property fmtid="{D5CDD505-2E9C-101B-9397-08002B2CF9AE}" pid="6" name="MSIP_Label_93b68801-e10f-48d9-9ed4-5d8b7b3ccbcf_SiteId">
    <vt:lpwstr>86b871ed-f0e7-4126-9bf4-5ee5cf19e256</vt:lpwstr>
  </property>
  <property fmtid="{D5CDD505-2E9C-101B-9397-08002B2CF9AE}" pid="7" name="MSIP_Label_93b68801-e10f-48d9-9ed4-5d8b7b3ccbcf_ActionId">
    <vt:lpwstr>e8f0ac94-2533-4702-b485-a9cfaa548c51</vt:lpwstr>
  </property>
  <property fmtid="{D5CDD505-2E9C-101B-9397-08002B2CF9AE}" pid="8" name="MSIP_Label_93b68801-e10f-48d9-9ed4-5d8b7b3ccbcf_ContentBits">
    <vt:lpwstr>0</vt:lpwstr>
  </property>
  <property fmtid="{D5CDD505-2E9C-101B-9397-08002B2CF9AE}" pid="9" name="MSIP_Label_93b68801-e10f-48d9-9ed4-5d8b7b3ccbcf_Tag">
    <vt:lpwstr>50, 3, 0, 1</vt:lpwstr>
  </property>
</Properties>
</file>