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5137" r:id="rId1"/>
  </p:sldMasterIdLst>
  <p:sldIdLst>
    <p:sldId id="256" r:id="rId2"/>
    <p:sldId id="257" r:id="rId3"/>
    <p:sldId id="258" r:id="rId4"/>
    <p:sldId id="259" r:id="rId5"/>
    <p:sldId id="260" r:id="rId6"/>
    <p:sldId id="261" r:id="rId7"/>
    <p:sldId id="262" r:id="rId8"/>
    <p:sldId id="263" r:id="rId9"/>
    <p:sldId id="265" r:id="rId10"/>
    <p:sldId id="268" r:id="rId11"/>
    <p:sldId id="269" r:id="rId12"/>
    <p:sldId id="270" r:id="rId13"/>
    <p:sldId id="271" r:id="rId14"/>
    <p:sldId id="272" r:id="rId15"/>
    <p:sldId id="273" r:id="rId16"/>
    <p:sldId id="274" r:id="rId17"/>
    <p:sldId id="266" r:id="rId18"/>
    <p:sldId id="264" r:id="rId19"/>
    <p:sldId id="267" r:id="rId20"/>
  </p:sldIdLst>
  <p:sldSz cx="12192000" cy="6858000"/>
  <p:notesSz cx="6858000" cy="9144000"/>
  <p:defaultText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smNativeData" xmlns:p14="http://schemas.microsoft.com/office/powerpoint/2010/main" xmlns="" dt="1606829471" val="980" revOS="4"/>
      <pr:smFileRevision xmlns:pr="smNativeData" xmlns:p14="http://schemas.microsoft.com/office/powerpoint/2010/main" xmlns="" dt="1606829471" val="101"/>
      <pr:guideOptions xmlns:pr="smNativeData" xmlns:p14="http://schemas.microsoft.com/office/powerpoint/2010/main" xmlns="" dt="160682947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 d="100"/>
        <a:sy n="12" d="100"/>
      </p:scale>
      <p:origin x="0" y="0"/>
    </p:cViewPr>
  </p:sorterViewPr>
  <p:notesViewPr>
    <p:cSldViewPr snapToGrid="0">
      <p:cViewPr>
        <p:scale>
          <a:sx n="55" d="100"/>
          <a:sy n="55" d="100"/>
        </p:scale>
        <p:origin x="370" y="5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6"/>
          <p:cNvGrpSpPr>
            <a:extLst>
              <a:ext uri="smNativeData">
                <pr:smNativeData xmlns:pr="smNativeData" xmlns:p14="http://schemas.microsoft.com/office/powerpoint/2010/main" xmlns="" val="SMDATA_7_n0XGXxMAAAAlAAAAAQAAAA8BAAAAkAAAAEgAAACQAAAASAAAAAAAAAAAAAAAAAAAABcAAAAUAAAAAAAAAAAAAAD/fwAA/38AAAAAAAAJAAAABAAAADA0MDAMAAAAEAAAAAAAAAAAAAAAAAAAAAAAAAAfAAAAVAAAAAAAAAAAAAAAAAAAAAAAAAAAAAAAAAAAAAAAAAAAAAAAAAAAAAAAAAAAAAAAAAAAAAAAAAAAAAAAAAAAAAAAAAAAAAAAAAAAAAAAAAAAAAAAAAAAACEAAAAYAAAAFAAAAOX///8AAAAAI0sAAC0qAAAQAAAAJgAAAAgAAAD/////AAAAAA=="/>
              </a:ext>
            </a:extLst>
          </p:cNvGrpSpPr>
          <p:nvPr/>
        </p:nvGrpSpPr>
        <p:grpSpPr>
          <a:xfrm>
            <a:off x="-17145" y="0"/>
            <a:ext cx="12231370" cy="6856095"/>
            <a:chOff x="-17145" y="0"/>
            <a:chExt cx="12231370" cy="6856095"/>
          </a:xfrm>
        </p:grpSpPr>
        <p:pic>
          <p:nvPicPr>
            <p:cNvPr id="6" name="Picture 15" descr="HD-PanelTitleR1.png"/>
            <p:cNvPicPr>
              <a:picLocks noChangeAspect="1"/>
              <a:extLst>
                <a:ext uri="smNativeData">
                  <pr:smNativeData xmlns:pr="smNativeData" xmlns:p14="http://schemas.microsoft.com/office/powerpoint/2010/main" xmlns="" val="SMDATA_15_n0XGXxMAAAAlAAAAEQAAAC0AAAAAkAAAAEgAAACQAAAASAAAAAAAAAAAAAAAAAAAAAEAAABQAAAAAAAAAAAA4D8AAAAAAADgPwAAAAAAAOA/AAAAAAAA4D8AAAAAAADgPwAAAAAAAOA/AAAAAAAA4D8AAAAAAADgPwAAAAAAAOA/AAAAAAAA4D8CAAAAjAAAAAAAAAAAAAAAg5kq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5kqBf///wEAAAAAAAAAAAAAAAAAAAAAAAAAAAAAAAAAAAAAAAAAAAAAAAJ/f38A2traA8zMzADAwP8Af39/AAAAAAAAAAAAAAAAAP///wAAAAAAIQAAABgAAAAUAAAAAAAAAAAAAAD7SgAALSoAAAAAAAAmAAAACAAAAP//////////"/>
                </a:ext>
              </a:extLst>
            </p:cNvPicPr>
            <p:nvPr/>
          </p:nvPicPr>
          <p:blipFill>
            <a:blip r:embed="rId2"/>
            <a:stretch>
              <a:fillRect/>
            </a:stretch>
          </p:blipFill>
          <p:spPr>
            <a:xfrm>
              <a:off x="0" y="0"/>
              <a:ext cx="12188825" cy="6856095"/>
            </a:xfrm>
            <a:prstGeom prst="rect">
              <a:avLst/>
            </a:prstGeom>
            <a:noFill/>
            <a:ln>
              <a:noFill/>
            </a:ln>
            <a:effectLst/>
          </p:spPr>
        </p:pic>
        <p:sp>
          <p:nvSpPr>
            <p:cNvPr id="5" name="Rectangle 25"/>
            <p:cNvSpPr>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CAAAAb4UUAJiwTwAAAAAAAAAAAIRO7uOywLxIkXgvIYdu2ngAAAAAZAAAAAEAAABAAAAAAAAAAAAAAAAAAAAAAAAAAAAAAAAAAAAAAAAAAAAAAAAAAAAAAAAAAAAAAAAAAAAAAAAAAAAAAAAAAAAAAAAAAAAAAAAAAAAAAAAAAAAAAAAAAAAAFAAAADwAAAABAAAAAAAAAIOZKgwZAAAAAQAAABQAAAAUAAAAFAAAAAEAAAAAAAAAZAAAAGQAAAAAAAAAZAAAAGQAAAAVAAAAYAAAAAAAAAAAAAAADwAAACADAAAAAAAAAAAAAAEAAACgMgAAVgcAAKr4//8BAAAAAAAACQEAAABkAAAAAAAAABQAAABAHwAAAAAAACYAAAAAAAAAwOD//wAAAAAmAAAAZAAAABYAAABMAAAAAAAAAAAAAAAEAAAAAAAAAAEAAAAAAAAJ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BvhRQAmLBPAAAAAAAAAAAAAAAAAAAAAAAAAAAAAAAAAAAAAAAAAAAAg5kqBQAAAAIAAAACzMzMAMDA/wB/f38AAAAAAAAAAAAAAAAAAAAAAAAAAAAhAAAAGAAAABQAAABSDgAAewkAALs8AAATIQAAAAAAACYAAAAIAAAA//////////8="/>
                </a:ext>
              </a:extLst>
            </p:cNvSpPr>
            <p:nvPr/>
          </p:nvSpPr>
          <p:spPr>
            <a:xfrm>
              <a:off x="2327910" y="1541145"/>
              <a:ext cx="7544435" cy="3835400"/>
            </a:xfrm>
            <a:prstGeom prst="rect">
              <a:avLst/>
            </a:prstGeom>
            <a:noFill/>
            <a:ln w="15875" cap="flat" cmpd="sng" algn="ctr">
              <a:solidFill>
                <a:schemeClr val="accent1"/>
              </a:solidFill>
              <a:prstDash val="solid"/>
              <a:headEnd type="none"/>
              <a:tailEnd type="none"/>
            </a:ln>
            <a:effectLst/>
          </p:spPr>
        </p:sp>
        <p:pic>
          <p:nvPicPr>
            <p:cNvPr id="4" name="Picture 16" descr="HDRibbonTitle-UniformTrim.png"/>
            <p:cNvPicPr>
              <a:picLocks noChangeAspect="1"/>
              <a:extLst>
                <a:ext uri="smNativeData">
                  <pr:smNativeData xmlns:pr="smNativeData" xmlns:p14="http://schemas.microsoft.com/office/powerpoint/2010/main" xmlns="" val="SMDATA_15_n0XGXxMAAAAlAAAAEQAAAC0AAAAAkAAAAEgAAACQAAAASAAAAAAAAAAAAAAAAAAAAAEAAABQAAAAAAAAAAAA4D8AAAAAAADgPwAAAAAAAOA/AAAAAAAA4D8AAAAAAADgPwAAAAAAAOA/AAAAAAAA4D8AAAAAAADgPwAAAAAAAOA/AAAAAAAA4D8CAAAAjAAAAAAAAAAAAAAAg5kq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5kqBf///wEAAAAAAAAAAAAAAAAAAAAAAAAAAAAAAAAAAAAAAAAAAAAAAAJ/f38A2traA8zMzADAwP8Af39/AAAAAAAAAAAAAAAAAP///wAAAAAAIQAAABgAAAAUAAAA5f///10TAAAjDwAAIhcAAAAAAAAmAAAACAAAAP//////////"/>
                </a:ext>
              </a:extLst>
            </p:cNvPicPr>
            <p:nvPr/>
          </p:nvPicPr>
          <p:blipFill>
            <a:blip r:embed="rId3"/>
            <a:stretch>
              <a:fillRect/>
            </a:stretch>
          </p:blipFill>
          <p:spPr>
            <a:xfrm>
              <a:off x="-17145" y="3147695"/>
              <a:ext cx="2477770" cy="612775"/>
            </a:xfrm>
            <a:prstGeom prst="rect">
              <a:avLst/>
            </a:prstGeom>
            <a:noFill/>
            <a:ln>
              <a:noFill/>
            </a:ln>
            <a:effectLst/>
          </p:spPr>
        </p:pic>
        <p:pic>
          <p:nvPicPr>
            <p:cNvPr id="3" name="Picture 19" descr="HDRibbonTitle-UniformTrim.png"/>
            <p:cNvPicPr>
              <a:picLocks noChangeAspect="1"/>
              <a:extLst>
                <a:ext uri="smNativeData">
                  <pr:smNativeData xmlns:pr="smNativeData" xmlns:p14="http://schemas.microsoft.com/office/powerpoint/2010/main" xmlns="" val="SMDATA_15_n0XGXxMAAAAlAAAAEQAAAC0AAAAAkAAAAEgAAACQAAAASAAAAAAAAAAAAAAAAAAAAAEAAABQAAAAAAAAAAAA4D8AAAAAAADgPwAAAAAAAOA/AAAAAAAA4D8AAAAAAADgPwAAAAAAAOA/AAAAAAAA4D8AAAAAAADgPwAAAAAAAOA/AAAAAAAA4D8CAAAAjAAAAAAAAAAAAAAAg5kq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5kqBf///wEAAAAAAAAAAAAAAAAAAAAAAAAAAAAAAAAAAAAAAAAAAAAAAAJ/f38A2traA8zMzADAwP8Af39/AAAAAAAAAAAAAAAAAP///wAAAAAAIQAAABgAAAAUAAAA5TsAAF0TAAAjSwAAIhcAAAAAAAAmAAAACAAAAP//////////"/>
                </a:ext>
              </a:extLst>
            </p:cNvPicPr>
            <p:nvPr/>
          </p:nvPicPr>
          <p:blipFill>
            <a:blip r:embed="rId3"/>
            <a:stretch>
              <a:fillRect/>
            </a:stretch>
          </p:blipFill>
          <p:spPr>
            <a:xfrm>
              <a:off x="9736455" y="3147695"/>
              <a:ext cx="2477770" cy="612775"/>
            </a:xfrm>
            <a:prstGeom prst="rect">
              <a:avLst/>
            </a:prstGeom>
            <a:noFill/>
            <a:ln>
              <a:noFill/>
            </a:ln>
            <a:effectLst/>
          </p:spPr>
        </p:pic>
      </p:grpSp>
      <p:sp>
        <p:nvSpPr>
          <p:cNvPr id="7" name="Title 1"/>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N7n5/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EAAAgwsAAH06AADVFAAAEAAAACYAAAAIAAAAgaAAAAAAAAA="/>
              </a:ext>
            </a:extLst>
          </p:cNvSpPr>
          <p:nvPr>
            <p:ph type="ctrTitle"/>
          </p:nvPr>
        </p:nvSpPr>
        <p:spPr>
          <a:xfrm>
            <a:off x="2692400" y="1871345"/>
            <a:ext cx="6815455" cy="1515110"/>
          </a:xfrm>
        </p:spPr>
        <p:txBody>
          <a:bodyPr vert="horz" wrap="square" lIns="91440" tIns="45720" rIns="91440" bIns="45720" numCol="1" spcCol="215900" anchor="b">
            <a:prstTxWarp prst="textNoShape">
              <a:avLst/>
            </a:prstTxWarp>
          </a:bodyPr>
          <a:lstStyle>
            <a:lvl1pPr algn="ctr">
              <a:defRPr lang="en-us" sz="5400">
                <a:effectLst/>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8" name="Subtitle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EAAAgBYAAH06AACgHgAAEAAAACYAAAAIAAAAAaAAAAAAAAA="/>
              </a:ext>
            </a:extLst>
          </p:cNvSpPr>
          <p:nvPr>
            <p:ph type="subTitle" idx="1"/>
          </p:nvPr>
        </p:nvSpPr>
        <p:spPr>
          <a:xfrm>
            <a:off x="2692400" y="3657600"/>
            <a:ext cx="6815455" cy="1320800"/>
          </a:xfrm>
        </p:spPr>
        <p:txBody>
          <a:bodyPr vert="horz" wrap="square" lIns="91440" tIns="45720" rIns="91440" bIns="45720" numCol="1" spcCol="215900" anchor="t">
            <a:prstTxWarp prst="textNoShape">
              <a:avLst/>
            </a:prstTxWarp>
          </a:bodyPr>
          <a:lstStyle>
            <a:lvl1pPr marL="0" indent="0" algn="ctr">
              <a:buNone/>
              <a:defRPr lang="en-us" sz="2100">
                <a:solidFill>
                  <a:schemeClr val="tx1"/>
                </a:solidFill>
              </a:defRPr>
            </a:lvl1pPr>
            <a:lvl2pPr marL="457200" indent="0" algn="ctr">
              <a:buNone/>
              <a:defRPr lang="en-us">
                <a:solidFill>
                  <a:srgbClr val="8C8C8C"/>
                </a:solidFill>
              </a:defRPr>
            </a:lvl2pPr>
            <a:lvl3pPr marL="914400" indent="0" algn="ctr">
              <a:buNone/>
              <a:defRPr lang="en-us">
                <a:solidFill>
                  <a:srgbClr val="8C8C8C"/>
                </a:solidFill>
              </a:defRPr>
            </a:lvl3pPr>
            <a:lvl4pPr marL="1371600" indent="0" algn="ctr">
              <a:buNone/>
              <a:defRPr lang="en-us">
                <a:solidFill>
                  <a:srgbClr val="8C8C8C"/>
                </a:solidFill>
              </a:defRPr>
            </a:lvl4pPr>
            <a:lvl5pPr marL="1828800" indent="0" algn="ctr">
              <a:buNone/>
              <a:defRPr lang="en-us">
                <a:solidFill>
                  <a:srgbClr val="8C8C8C"/>
                </a:solidFill>
              </a:defRPr>
            </a:lvl5pPr>
            <a:lvl6pPr marL="2286000" indent="0" algn="ctr">
              <a:buNone/>
              <a:defRPr lang="en-us">
                <a:solidFill>
                  <a:srgbClr val="8C8C8C"/>
                </a:solidFill>
              </a:defRPr>
            </a:lvl6pPr>
            <a:lvl7pPr marL="2743200" indent="0" algn="ctr">
              <a:buNone/>
              <a:defRPr lang="en-us">
                <a:solidFill>
                  <a:srgbClr val="8C8C8C"/>
                </a:solidFill>
              </a:defRPr>
            </a:lvl7pPr>
            <a:lvl8pPr marL="3200400" indent="0" algn="ctr">
              <a:buNone/>
              <a:defRPr lang="en-us">
                <a:solidFill>
                  <a:srgbClr val="8C8C8C"/>
                </a:solidFill>
              </a:defRPr>
            </a:lvl8pPr>
            <a:lvl9pPr marL="3657600" indent="0" algn="ctr">
              <a:buNone/>
              <a:defRPr lang="en-us">
                <a:solidFill>
                  <a:srgbClr val="8C8C8C"/>
                </a:solidFill>
              </a:defRPr>
            </a:lvl9pPr>
          </a:lstStyle>
          <a:p>
            <a:pPr>
              <a:defRPr lang="en-us"/>
            </a:pPr>
            <a:r>
              <a:t>Click to edit Master subtitle style</a:t>
            </a:r>
          </a:p>
        </p:txBody>
      </p:sp>
      <p:sp>
        <p:nvSpPr>
          <p:cNvPr id="9"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cMQAA/R4AAKE2AAC1IAAAEAAAACYAAAAIAAAAAQAAAAAAAAA="/>
              </a:ext>
            </a:extLst>
          </p:cNvSpPr>
          <p:nvPr>
            <p:ph type="dt" sz="half" idx="10"/>
          </p:nvPr>
        </p:nvSpPr>
        <p:spPr>
          <a:xfrm>
            <a:off x="7983220" y="5037455"/>
            <a:ext cx="897255" cy="279400"/>
          </a:xfrm>
        </p:spPr>
        <p:txBody>
          <a:bodyPr/>
          <a:lstStyle/>
          <a:p>
            <a:pPr>
              <a:defRPr lang="en-us"/>
            </a:pPr>
            <a:fld id="{3FADA43E-70D2-F852-9C15-8607EA5B6AD3}" type="datetime1">
              <a:t>12/3/2020</a:t>
            </a:fld>
            <a:endParaRPr/>
          </a:p>
        </p:txBody>
      </p:sp>
      <p:sp>
        <p:nvSpPr>
          <p:cNvPr id="10"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MbO1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EAAA/R4AAKQwAAC1IAAAEAAAACYAAAAIAAAAAQAAAAAAAAA="/>
              </a:ext>
            </a:extLst>
          </p:cNvSpPr>
          <p:nvPr>
            <p:ph type="ftr" sz="quarter" idx="11"/>
          </p:nvPr>
        </p:nvSpPr>
        <p:spPr>
          <a:xfrm>
            <a:off x="2692400" y="5037455"/>
            <a:ext cx="5214620" cy="279400"/>
          </a:xfrm>
        </p:spPr>
        <p:txBody>
          <a:bodyPr/>
          <a:lstStyle/>
          <a:p>
            <a:pPr>
              <a:defRPr lang="en-us"/>
            </a:pPr>
            <a:endParaRPr/>
          </a:p>
        </p:txBody>
      </p:sp>
      <p:sp>
        <p:nvSpPr>
          <p:cNvPr id="11"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ZNwAA/R4AAH06AAC1IAAAEAAAACYAAAAIAAAAAQAAAAAAAAA="/>
              </a:ext>
            </a:extLst>
          </p:cNvSpPr>
          <p:nvPr>
            <p:ph type="sldNum" sz="quarter" idx="12"/>
          </p:nvPr>
        </p:nvSpPr>
        <p:spPr>
          <a:xfrm>
            <a:off x="8956675" y="5037455"/>
            <a:ext cx="551180" cy="279400"/>
          </a:xfrm>
        </p:spPr>
        <p:txBody>
          <a:bodyPr/>
          <a:lstStyle/>
          <a:p>
            <a:pPr>
              <a:defRPr lang="en-us"/>
            </a:pPr>
            <a:fld id="{3FADFA17-59D2-F80C-9C15-AF59B45B6AFA}" type="slidenum">
              <a:t>‹#›</a:t>
            </a:fld>
            <a:endParaRPr/>
          </a:p>
        </p:txBody>
      </p:sp>
      <p:sp>
        <p:nvSpPr>
          <p:cNvPr id="12" name="Straight Connector 14"/>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OzEMAAAAEAAAAAAAAAAAAAAAAAAAAAAAAAAeAAAAaAAAAAAAAAAAAAAAAAAAAAAAAAAAAAAAECcAABAnAAAAAAAAAAAAAAAAAAAAAAAAAAAAAAAAAAAAAAAAAAAAABQAAAAAAAAAwMD/AAAAAABkAAAAMgAAAAAAAABkAAAAAAAAAH9/fwAKAAAAHwAAAFQAAAD///8A////AQAAAAAAAAAAAAAAAAAAAAAAAAAAAAAAAAAAAAAAAAAAg5kqBQAAAAIAAAACAAAAAMDA/wB/f38AAAAAAAAAAAAAAAAAAAAAAAAAAAAhAAAAGAAAABQAAACQEAAAqxUAAH06AACrFQAAEAAAACYAAAAIAAAA//////////8="/>
              </a:ext>
            </a:extLst>
          </p:cNvSpPr>
          <p:nvPr/>
        </p:nvSpPr>
        <p:spPr>
          <a:xfrm>
            <a:off x="2692400" y="3522345"/>
            <a:ext cx="6815455" cy="0"/>
          </a:xfrm>
          <a:prstGeom prst="line">
            <a:avLst/>
          </a:prstGeom>
          <a:noFill/>
          <a:ln w="15875" cap="flat" cmpd="sng" algn="ctr">
            <a:solidFill>
              <a:schemeClr val="accent1"/>
            </a:solidFill>
            <a:prstDash val="solid"/>
            <a:headEnd type="none"/>
            <a:tailEnd type="none"/>
          </a:ln>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Panoramic 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nx0AABVDAAAcIQAAEAAAACYAAAAIAAAAgaAAAAAAAAA="/>
              </a:ext>
            </a:extLst>
          </p:cNvSpPr>
          <p:nvPr>
            <p:ph type="title"/>
          </p:nvPr>
        </p:nvSpPr>
        <p:spPr>
          <a:xfrm>
            <a:off x="1295400" y="4815205"/>
            <a:ext cx="9609455" cy="567055"/>
          </a:xfrm>
        </p:spPr>
        <p:txBody>
          <a:bodyPr vert="horz" wrap="square" lIns="91440" tIns="45720" rIns="91440" bIns="45720" numCol="1" spcCol="215900" anchor="b">
            <a:prstTxWarp prst="textNoShape">
              <a:avLst/>
            </a:prstTxWarp>
          </a:bodyPr>
          <a:lstStyle>
            <a:lvl1pPr algn="ctr">
              <a:defRPr lang="en-us" sz="2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p14="http://schemas.microsoft.com/office/powerpoint/2010/main" xmlns="" val="SMDATA_13_n0XGXxMAAAAlAAAAZQAAAC0AAAAAkAAAAEgAAACQAAAASAAAAAAAAAAAAAAAAAAAAAEAAABQAAAAAAAAAAAAAAAAAAAAAADwv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H9/fwBaAAAAAgAAABQAAAAy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f39/AH9/fwAAAAADzMzMAMDA/wB/f38AAAAAAAAAAAAAAAAAAAAAAAAAAAAhAAAAGAAAABQAAABoBgAAaAYAAJNEAADtGgAAEAAAACYAAAAIAAAAAaEAAID/4QE="/>
              </a:ext>
            </a:extLst>
          </p:cNvSpPr>
          <p:nvPr>
            <p:ph type="pic" idx="1"/>
          </p:nvPr>
        </p:nvSpPr>
        <p:spPr>
          <a:xfrm>
            <a:off x="1041400" y="1041400"/>
            <a:ext cx="10106025" cy="3335655"/>
          </a:xfrm>
          <a:prstGeom prst="roundRect">
            <a:avLst>
              <a:gd name="adj" fmla="val 0"/>
            </a:avLst>
          </a:prstGeom>
          <a:ln w="57150" cap="flat" cmpd="thickThin" algn="ctr">
            <a:solidFill>
              <a:srgbClr val="7F7F7F"/>
            </a:solidFill>
            <a:prstDash val="solid"/>
            <a:headEnd type="none"/>
            <a:tailEnd type="none"/>
          </a:ln>
          <a:effectLst/>
        </p:spPr>
        <p:txBody>
          <a:bodyPr vert="horz" wrap="square" lIns="91440" tIns="45720" rIns="91440" bIns="45720" numCol="1" spcCol="215900" anchor="t">
            <a:prstTxWarp prst="textNoShape">
              <a:avLst/>
            </a:prstTxWarp>
          </a:bodyPr>
          <a:lstStyle>
            <a:lvl1pPr marL="0" indent="0" algn="ctr">
              <a:buNone/>
              <a:defRPr lang="en-us" sz="1600"/>
            </a:lvl1pPr>
            <a:lvl2pPr marL="457200" indent="0">
              <a:buNone/>
              <a:defRPr lang="en-us" sz="1600"/>
            </a:lvl2pPr>
            <a:lvl3pPr marL="914400" indent="0">
              <a:buNone/>
              <a:defRPr lang="en-us" sz="1600"/>
            </a:lvl3pPr>
            <a:lvl4pPr marL="1371600" indent="0">
              <a:buNone/>
              <a:defRPr lang="en-us" sz="1600"/>
            </a:lvl4pPr>
            <a:lvl5pPr marL="1828800" indent="0">
              <a:buNone/>
              <a:defRPr lang="en-us" sz="1600"/>
            </a:lvl5pPr>
            <a:lvl6pPr marL="2286000" indent="0">
              <a:buNone/>
              <a:defRPr lang="en-us" sz="1600"/>
            </a:lvl6pPr>
            <a:lvl7pPr marL="2743200" indent="0">
              <a:buNone/>
              <a:defRPr lang="en-us" sz="1600"/>
            </a:lvl7pPr>
            <a:lvl8pPr marL="3200400" indent="0">
              <a:buNone/>
              <a:defRPr lang="en-us" sz="1600"/>
            </a:lvl8pPr>
            <a:lvl9pPr marL="3657600" indent="0">
              <a:buNone/>
              <a:defRPr lang="en-us" sz="1600"/>
            </a:lvl9pPr>
          </a:lstStyle>
          <a:p>
            <a:pPr>
              <a:defRPr lang="en-us"/>
            </a:pPr>
            <a:r>
              <a:t>Click icon to add picture</a:t>
            </a:r>
          </a:p>
        </p:txBody>
      </p:sp>
      <p:sp>
        <p:nvSpPr>
          <p:cNvPr id="4" name="Text Placeholder 3"/>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HCEAABVDAAAlJAAAEAAAACYAAAAIAAAAAaAAAAAAAAA="/>
              </a:ext>
            </a:extLst>
          </p:cNvSpPr>
          <p:nvPr>
            <p:ph idx="2"/>
          </p:nvPr>
        </p:nvSpPr>
        <p:spPr>
          <a:xfrm>
            <a:off x="1295400" y="5382260"/>
            <a:ext cx="9609455" cy="493395"/>
          </a:xfrm>
        </p:spPr>
        <p:txBody>
          <a:bodyPr vert="horz" wrap="square" lIns="91440" tIns="45720" rIns="91440" bIns="45720" numCol="1" spcCol="215900" anchor="t">
            <a:prstTxWarp prst="textNoShape">
              <a:avLst/>
            </a:prstTxWarp>
          </a:bodyPr>
          <a:lstStyle>
            <a:lvl1pPr marL="0" indent="0" algn="ctr">
              <a:buNone/>
              <a:defRPr lang="en-us" sz="14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C1CA-84D2-F837-9C15-72628F5B6A27}" type="datetime1">
              <a:t>12/3/2020</a:t>
            </a:fld>
            <a:endParaRPr/>
          </a:p>
        </p:txBody>
      </p:sp>
      <p:sp>
        <p:nvSpPr>
          <p:cNvPr id="6" name="Foot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NLuQ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F3PrbY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E1DC-92D2-F817-9C15-6442AF5B6A31}" type="slidenum">
              <a:t>‹#›</a:t>
            </a:fld>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 and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L//yuo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FCAAACwYAAAhDAAA4GAAAEAAAACYAAAAIAAAAAaAAAAAAAAA="/>
              </a:ext>
            </a:extLst>
          </p:cNvSpPr>
          <p:nvPr>
            <p:ph type="title"/>
          </p:nvPr>
        </p:nvSpPr>
        <p:spPr>
          <a:xfrm>
            <a:off x="1303655" y="982345"/>
            <a:ext cx="9592945" cy="2954655"/>
          </a:xfrm>
        </p:spPr>
        <p:txBody>
          <a:bodyPr vert="horz" wrap="square" lIns="91440" tIns="45720" rIns="91440" bIns="45720" numCol="1" spcCol="215900" anchor="ctr">
            <a:prstTxWarp prst="textNoShape">
              <a:avLst/>
            </a:prstTxWarp>
          </a:bodyPr>
          <a:lstStyle>
            <a:lvl1pPr algn="ctr">
              <a:defRPr lang="en-us" sz="32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Np0pC0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FCAAAuBoAAAhDAAAlJAAAEAAAACYAAAAIAAAAgaAAAAAAAAA="/>
              </a:ext>
            </a:extLst>
          </p:cNvSpPr>
          <p:nvPr>
            <p:ph idx="1"/>
          </p:nvPr>
        </p:nvSpPr>
        <p:spPr>
          <a:xfrm>
            <a:off x="1303655" y="4343400"/>
            <a:ext cx="9592945" cy="1532255"/>
          </a:xfrm>
        </p:spPr>
        <p:txBody>
          <a:bodyPr vert="horz" wrap="square" lIns="91440" tIns="45720" rIns="91440" bIns="45720" numCol="1" spcCol="215900" anchor="ctr">
            <a:prstTxWarp prst="textNoShape">
              <a:avLst/>
            </a:prstTxWarp>
          </a:bodyPr>
          <a:lstStyle>
            <a:lvl1pPr marL="0" indent="0" algn="ctr">
              <a:buNone/>
              <a:defRPr lang="en-us" sz="2000">
                <a:solidFill>
                  <a:schemeClr val="tx1"/>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EbWP+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A046-08D2-F856-9C15-FE03EE5B6AAB}" type="datetime1">
              <a:t>12/3/2020</a:t>
            </a:fld>
            <a:endParaRPr/>
          </a:p>
        </p:txBody>
      </p:sp>
      <p:sp>
        <p:nvSpPr>
          <p:cNvPr id="5"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L5ncl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8A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94D7-99D2-F862-9C15-6F37DA5B6A3A}" type="slidenum">
              <a:t>‹#›</a:t>
            </a:fld>
            <a:endParaRPr/>
          </a:p>
        </p:txBody>
      </p:sp>
      <p:sp>
        <p:nvSpPr>
          <p:cNvPr id="7" name="Straight Connector 14"/>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XCAAAeBkAAHVCAAB4GQAAEAAAACYAAAAIAAAA//////////8="/>
              </a:ext>
            </a:extLst>
          </p:cNvSpPr>
          <p:nvPr/>
        </p:nvSpPr>
        <p:spPr>
          <a:xfrm>
            <a:off x="1396365" y="4140200"/>
            <a:ext cx="9406890" cy="0"/>
          </a:xfrm>
          <a:prstGeom prst="line">
            <a:avLst/>
          </a:prstGeom>
          <a:noFill/>
          <a:ln w="15875" cap="flat" cmpd="sng" algn="ctr">
            <a:solidFill>
              <a:schemeClr val="accent1"/>
            </a:solidFill>
            <a:prstDash val="solid"/>
            <a:headEnd type="none"/>
            <a:tailEnd type="none"/>
          </a:ln>
          <a:effectLst/>
        </p:spPr>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Quot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JH3Q5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CAAACwYAABVCAACgFAAAEAAAACYAAAAIAAAAAaAAAAAAAAA="/>
              </a:ext>
            </a:extLst>
          </p:cNvSpPr>
          <p:nvPr>
            <p:ph type="title"/>
          </p:nvPr>
        </p:nvSpPr>
        <p:spPr>
          <a:xfrm>
            <a:off x="1446530" y="982345"/>
            <a:ext cx="9295765" cy="2370455"/>
          </a:xfrm>
        </p:spPr>
        <p:txBody>
          <a:bodyPr vert="horz" wrap="square" lIns="91440" tIns="45720" rIns="91440" bIns="45720" numCol="1" spcCol="215900" anchor="ctr">
            <a:prstTxWarp prst="textNoShape">
              <a:avLst/>
            </a:prstTxWarp>
          </a:bodyPr>
          <a:lstStyle>
            <a:lvl1pPr algn="ctr">
              <a:defRPr lang="en-us" sz="3200" b="0">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M+A0H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NCgAAoBQAAK5AAAA4GAAAEAAAACYAAAAIAAAAgaAAAAAAAAA="/>
              </a:ext>
            </a:extLst>
          </p:cNvSpPr>
          <p:nvPr>
            <p:ph idx="13"/>
          </p:nvPr>
        </p:nvSpPr>
        <p:spPr>
          <a:xfrm>
            <a:off x="1674495" y="3352800"/>
            <a:ext cx="8839835" cy="584200"/>
          </a:xfrm>
        </p:spPr>
        <p:txBody>
          <a:bodyPr vert="horz" wrap="square" lIns="91440" tIns="45720" rIns="91440" bIns="45720" numCol="1" spcCol="215900" anchor="ctr">
            <a:prstTxWarp prst="textNoShape">
              <a:avLst/>
            </a:prstTxWarp>
          </a:bodyPr>
          <a:lstStyle>
            <a:lvl1pPr marL="0" indent="0" algn="r">
              <a:buNone/>
              <a:defRPr lang="en-us" sz="2000"/>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2"/>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HTsuu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BoAABVDAAAlJAAAEAAAACYAAAAIAAAAgaAAAAAAAAA="/>
              </a:ext>
            </a:extLst>
          </p:cNvSpPr>
          <p:nvPr>
            <p:ph idx="1"/>
          </p:nvPr>
        </p:nvSpPr>
        <p:spPr>
          <a:xfrm>
            <a:off x="1295400" y="4343400"/>
            <a:ext cx="9609455" cy="1532255"/>
          </a:xfrm>
        </p:spPr>
        <p:txBody>
          <a:bodyPr vert="horz" wrap="square" lIns="91440" tIns="45720" rIns="91440" bIns="45720" numCol="1" spcCol="215900" anchor="ctr">
            <a:prstTxWarp prst="textNoShape">
              <a:avLst/>
            </a:prstTxWarp>
          </a:bodyPr>
          <a:lstStyle>
            <a:lvl1pPr marL="0" indent="0" algn="ctr">
              <a:buNone/>
              <a:defRPr lang="en-us" sz="2000">
                <a:solidFill>
                  <a:schemeClr val="tx1"/>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5"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IXhap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B08D-C3D2-F846-9C15-3513FE5B6A60}" type="datetime1">
              <a:t>12/3/2020</a:t>
            </a:fld>
            <a:endParaRPr/>
          </a:p>
        </p:txBody>
      </p:sp>
      <p:sp>
        <p:nvSpPr>
          <p:cNvPr id="6"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L51Zx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7"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FkM2X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901F-51D2-F866-9C15-A733DE5B6AF2}" type="slidenum">
              <a:t>‹#›</a:t>
            </a:fld>
            <a:endParaRPr/>
          </a:p>
        </p:txBody>
      </p:sp>
      <p:sp>
        <p:nvSpPr>
          <p:cNvPr id="8" name="TextBox 13"/>
          <p:cNvSpPr>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BQAAagUAAA4JAAADCQAAEAAAACYAAAAIAAAA//////////8="/>
              </a:ext>
            </a:extLst>
          </p:cNvSpPr>
          <p:nvPr/>
        </p:nvSpPr>
        <p:spPr>
          <a:xfrm>
            <a:off x="862330" y="88011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t>“</a:t>
            </a:r>
          </a:p>
        </p:txBody>
      </p:sp>
      <p:sp>
        <p:nvSpPr>
          <p:cNvPr id="9" name="TextBox 14"/>
          <p:cNvSpPr>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1QQAAZREAAPVEAAD+FAAAEAAAACYAAAAIAAAA//////////8="/>
              </a:ext>
            </a:extLst>
          </p:cNvSpPr>
          <p:nvPr/>
        </p:nvSpPr>
        <p:spPr>
          <a:xfrm>
            <a:off x="10600055" y="2827655"/>
            <a:ext cx="609600" cy="584835"/>
          </a:xfrm>
          <a:prstGeom prst="rect">
            <a:avLst/>
          </a:prstGeom>
          <a:noFill/>
          <a:ln>
            <a:noFill/>
          </a:ln>
          <a:effectLst/>
        </p:spPr>
        <p:txBody>
          <a:bodyPr vert="horz" wrap="square" lIns="91440" tIns="45720" rIns="91440" bIns="45720" numCol="1" spcCol="215900" anchor="ctr"/>
          <a:lstStyle/>
          <a:p>
            <a:pPr algn="r">
              <a:defRPr lang="en-us"/>
            </a:pPr>
            <a:r>
              <a:rPr lang="en-us" sz="8000"/>
              <a:t>”</a:t>
            </a:r>
          </a:p>
        </p:txBody>
      </p:sp>
      <p:sp>
        <p:nvSpPr>
          <p:cNvPr id="10" name="Straight Connector 18"/>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K8lZew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XCAAAeBkAAHVCAAB4GQAAEAAAACYAAAAIAAAA//////////8="/>
              </a:ext>
            </a:extLst>
          </p:cNvSpPr>
          <p:nvPr/>
        </p:nvSpPr>
        <p:spPr>
          <a:xfrm>
            <a:off x="1396365" y="4140200"/>
            <a:ext cx="9406890" cy="0"/>
          </a:xfrm>
          <a:prstGeom prst="line">
            <a:avLst/>
          </a:prstGeom>
          <a:noFill/>
          <a:ln w="15875" cap="flat" cmpd="sng" algn="ctr">
            <a:solidFill>
              <a:schemeClr val="accent1"/>
            </a:solidFill>
            <a:prstDash val="solid"/>
            <a:headEnd type="none"/>
            <a:tailEnd type="none"/>
          </a:ln>
          <a:effectLst/>
        </p:spPr>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WhQAABVDAABjHQAAEAAAACYAAAAIAAAAgaAAAAAAAAA="/>
              </a:ext>
            </a:extLst>
          </p:cNvSpPr>
          <p:nvPr>
            <p:ph type="title"/>
          </p:nvPr>
        </p:nvSpPr>
        <p:spPr>
          <a:xfrm>
            <a:off x="1295400" y="3308350"/>
            <a:ext cx="9609455" cy="1468755"/>
          </a:xfrm>
        </p:spPr>
        <p:txBody>
          <a:bodyPr vert="horz" wrap="square" lIns="91440" tIns="45720" rIns="91440" bIns="45720" numCol="1" spcCol="215900" anchor="b">
            <a:prstTxWarp prst="textNoShape">
              <a:avLst/>
            </a:prstTxWarp>
          </a:bodyPr>
          <a:lstStyle>
            <a:lvl1pPr algn="l">
              <a:defRPr lang="en-us" sz="32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Yx0AABVDAACuIgAAEAAAACYAAAAIAAAAAaAAAAAAAAA="/>
              </a:ext>
            </a:extLst>
          </p:cNvSpPr>
          <p:nvPr>
            <p:ph idx="1"/>
          </p:nvPr>
        </p:nvSpPr>
        <p:spPr>
          <a:xfrm>
            <a:off x="1295400" y="4777105"/>
            <a:ext cx="9609455" cy="860425"/>
          </a:xfrm>
        </p:spPr>
        <p:txBody>
          <a:bodyPr vert="horz" wrap="square" lIns="91440" tIns="45720" rIns="91440" bIns="45720" numCol="1" spcCol="215900" anchor="t">
            <a:prstTxWarp prst="textNoShape">
              <a:avLst/>
            </a:prstTxWarp>
          </a:bodyPr>
          <a:lstStyle>
            <a:lvl1pPr marL="0" indent="0" algn="l">
              <a:buNone/>
              <a:defRPr lang="en-us" sz="2000">
                <a:solidFill>
                  <a:schemeClr val="tx1"/>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C36B-25D2-F835-9C15-D3608D5B6A86}" type="datetime1">
              <a:t>12/3/2020</a:t>
            </a:fld>
            <a:endParaRPr/>
          </a:p>
        </p:txBody>
      </p:sp>
      <p:sp>
        <p:nvSpPr>
          <p:cNvPr id="5"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HVaOn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LPubf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95C0-8ED2-F863-9C15-7836DB5B6A2D}" type="slidenum">
              <a:t>‹#›</a:t>
            </a:fld>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Quote 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H65oJc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CAAACwYAABVCAADYEwAAEAAAACYAAAAIAAAAAaAAAAAAAAA="/>
              </a:ext>
            </a:extLst>
          </p:cNvSpPr>
          <p:nvPr>
            <p:ph type="title"/>
          </p:nvPr>
        </p:nvSpPr>
        <p:spPr>
          <a:xfrm>
            <a:off x="1446530" y="982345"/>
            <a:ext cx="9295765" cy="2243455"/>
          </a:xfrm>
        </p:spPr>
        <p:txBody>
          <a:bodyPr vert="horz" wrap="square" lIns="91440" tIns="45720" rIns="91440" bIns="45720" numCol="1" spcCol="215900" anchor="ctr">
            <a:prstTxWarp prst="textNoShape">
              <a:avLst/>
            </a:prstTxWarp>
          </a:bodyPr>
          <a:lstStyle>
            <a:lvl1pPr algn="ctr">
              <a:defRPr lang="en-us" sz="3200" b="0">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lideText1"/>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D2fQW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YxYAABVDAADYGwAAEAAAACYAAAAIAAAAgaAAAAAAAAA="/>
              </a:ext>
            </a:extLst>
          </p:cNvSpPr>
          <p:nvPr>
            <p:ph idx="13"/>
          </p:nvPr>
        </p:nvSpPr>
        <p:spPr>
          <a:xfrm>
            <a:off x="1295400" y="3639185"/>
            <a:ext cx="9609455" cy="887095"/>
          </a:xfrm>
        </p:spPr>
        <p:txBody>
          <a:bodyPr vert="horz" wrap="square" lIns="91440" tIns="45720" rIns="91440" bIns="45720" numCol="1" spcCol="215900" anchor="b">
            <a:prstTxWarp prst="textNoShape">
              <a:avLst/>
            </a:prstTxWarp>
          </a:bodyPr>
          <a:lstStyle>
            <a:lvl1pPr marL="0" indent="0" algn="l">
              <a:spcBef>
                <a:spcPts val="0"/>
              </a:spcBef>
              <a:buNone/>
              <a:defRPr lang="en-us" sz="2400">
                <a:solidFill>
                  <a:schemeClr val="tx1"/>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Tex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Kvh3y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3RsAABVDAAAlJAAAEAAAACYAAAAIAAAAAaAAAAAAAAA="/>
              </a:ext>
            </a:extLst>
          </p:cNvSpPr>
          <p:nvPr>
            <p:ph idx="1"/>
          </p:nvPr>
        </p:nvSpPr>
        <p:spPr>
          <a:xfrm>
            <a:off x="1295400" y="4529455"/>
            <a:ext cx="9609455" cy="1346200"/>
          </a:xfrm>
        </p:spPr>
        <p:txBody>
          <a:bodyPr vert="horz" wrap="square" lIns="91440" tIns="45720" rIns="91440" bIns="45720" numCol="1" spcCol="215900" anchor="t">
            <a:prstTxWarp prst="textNoShape">
              <a:avLst/>
            </a:prstTxWarp>
          </a:bodyPr>
          <a:lstStyle>
            <a:lvl1pPr marL="0" indent="0" algn="l">
              <a:buNone/>
              <a:defRPr lang="en-us" sz="1800">
                <a:solidFill>
                  <a:schemeClr val="tx1"/>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5"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Fdp7YI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F2D7-99D2-F804-9C15-6F51BC5B6A3A}" type="datetime1">
              <a:t>12/3/2020</a:t>
            </a:fld>
            <a:endParaRPr/>
          </a:p>
        </p:txBody>
      </p:sp>
      <p:sp>
        <p:nvSpPr>
          <p:cNvPr id="6"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G0nCHQ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7"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DNa3Xs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FB34-7AD2-F80D-9C15-8C58B55B6AD9}" type="slidenum">
              <a:t>‹#›</a:t>
            </a:fld>
            <a:endParaRPr/>
          </a:p>
        </p:txBody>
      </p:sp>
      <p:sp>
        <p:nvSpPr>
          <p:cNvPr id="8" name="TextBox 11"/>
          <p:cNvSpPr>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n/df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BQAAagUAAA4JAAADCQAAEAAAACYAAAAIAAAA//////////8="/>
              </a:ext>
            </a:extLst>
          </p:cNvSpPr>
          <p:nvPr/>
        </p:nvSpPr>
        <p:spPr>
          <a:xfrm>
            <a:off x="862330" y="88011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t>“</a:t>
            </a:r>
          </a:p>
        </p:txBody>
      </p:sp>
      <p:sp>
        <p:nvSpPr>
          <p:cNvPr id="9" name="TextBox 12"/>
          <p:cNvSpPr>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HW0Ej0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1QQAA/Q8AAPVEAACWEwAAEAAAACYAAAAIAAAA//////////8="/>
              </a:ext>
            </a:extLst>
          </p:cNvSpPr>
          <p:nvPr/>
        </p:nvSpPr>
        <p:spPr>
          <a:xfrm>
            <a:off x="10600055" y="2599055"/>
            <a:ext cx="609600" cy="584835"/>
          </a:xfrm>
          <a:prstGeom prst="rect">
            <a:avLst/>
          </a:prstGeom>
          <a:noFill/>
          <a:ln>
            <a:noFill/>
          </a:ln>
          <a:effectLst/>
        </p:spPr>
        <p:txBody>
          <a:bodyPr vert="horz" wrap="square" lIns="91440" tIns="45720" rIns="91440" bIns="45720" numCol="1" spcCol="215900" anchor="ctr"/>
          <a:lstStyle/>
          <a:p>
            <a:pPr algn="r">
              <a:defRPr lang="en-us"/>
            </a:pPr>
            <a:r>
              <a:rPr lang="en-us" sz="8000"/>
              <a:t>”</a:t>
            </a:r>
          </a:p>
        </p:txBody>
      </p:sp>
      <p:sp>
        <p:nvSpPr>
          <p:cNvPr id="10" name="Straight Connector 25"/>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XCAAAGBUAAHVCAAAYFQAAEAAAACYAAAAIAAAA//////////8="/>
              </a:ext>
            </a:extLst>
          </p:cNvSpPr>
          <p:nvPr/>
        </p:nvSpPr>
        <p:spPr>
          <a:xfrm>
            <a:off x="1396365" y="3429000"/>
            <a:ext cx="9406890" cy="0"/>
          </a:xfrm>
          <a:prstGeom prst="line">
            <a:avLst/>
          </a:prstGeom>
          <a:noFill/>
          <a:ln w="15875" cap="flat" cmpd="sng" algn="ctr">
            <a:solidFill>
              <a:schemeClr val="accent1"/>
            </a:solidFill>
            <a:prstDash val="solid"/>
            <a:headEnd type="none"/>
            <a:tailEnd type="none"/>
          </a:ln>
          <a:effectLst/>
        </p:spPr>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rue or Fals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BOd4+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CwYAABVDAADYEwAAEAAAACYAAAAIAAAAPaAAAAAAAAA="/>
              </a:ext>
            </a:extLst>
          </p:cNvSpPr>
          <p:nvPr>
            <p:ph type="title"/>
          </p:nvPr>
        </p:nvSpPr>
        <p:spPr>
          <a:xfrm>
            <a:off x="1295400" y="982345"/>
            <a:ext cx="9609455" cy="2243455"/>
          </a:xfrm>
        </p:spPr>
        <p:txBody>
          <a:bodyPr vert="horz" wrap="square" lIns="91440" tIns="45720" rIns="91440" bIns="45720" numCol="1" spcCol="215900" anchor="ctr">
            <a:prstTxWarp prst="textNoShape">
              <a:avLst/>
            </a:prstTxWarp>
          </a:bodyPr>
          <a:lstStyle>
            <a:lvl1pPr>
              <a:defRPr lang="en-us"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marL="0">
              <a:defRPr lang="en-us"/>
            </a:pPr>
            <a:r>
              <a:t>Click to edit Master title style</a:t>
            </a:r>
          </a:p>
        </p:txBody>
      </p:sp>
      <p:sp>
        <p:nvSpPr>
          <p:cNvPr id="3" name="Text Placeholder 2"/>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LNMsi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VRYAABVDAACCGwAAEAAAACYAAAAIAAAAgaAAAAAAAAA="/>
              </a:ext>
            </a:extLst>
          </p:cNvSpPr>
          <p:nvPr>
            <p:ph idx="13"/>
          </p:nvPr>
        </p:nvSpPr>
        <p:spPr>
          <a:xfrm>
            <a:off x="1295400" y="3630295"/>
            <a:ext cx="9609455" cy="841375"/>
          </a:xfrm>
        </p:spPr>
        <p:txBody>
          <a:bodyPr vert="horz" wrap="square" lIns="91440" tIns="45720" rIns="91440" bIns="45720" numCol="1" spcCol="215900" anchor="b">
            <a:prstTxWarp prst="textNoShape">
              <a:avLst/>
            </a:prstTxWarp>
          </a:bodyPr>
          <a:lstStyle>
            <a:lvl1pPr marL="0" indent="0" algn="l">
              <a:spcBef>
                <a:spcPts val="0"/>
              </a:spcBef>
              <a:buNone/>
              <a:defRPr lang="en-us" sz="2800">
                <a:solidFill>
                  <a:schemeClr val="tx1"/>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SlideText1"/>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uZ8a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gBsAABVDAAAlJAAAEAAAACYAAAAIAAAAAaAAAAAAAAA="/>
              </a:ext>
            </a:extLst>
          </p:cNvSpPr>
          <p:nvPr>
            <p:ph idx="1"/>
          </p:nvPr>
        </p:nvSpPr>
        <p:spPr>
          <a:xfrm>
            <a:off x="1295400" y="4470400"/>
            <a:ext cx="9609455" cy="1405255"/>
          </a:xfrm>
        </p:spPr>
        <p:txBody>
          <a:bodyPr vert="horz" wrap="square" lIns="91440" tIns="45720" rIns="91440" bIns="45720" numCol="1" spcCol="215900" anchor="t">
            <a:prstTxWarp prst="textNoShape">
              <a:avLst/>
            </a:prstTxWarp>
          </a:bodyPr>
          <a:lstStyle>
            <a:lvl1pPr marL="0" indent="0" algn="l">
              <a:buNone/>
              <a:defRPr lang="en-us" sz="1800">
                <a:solidFill>
                  <a:schemeClr val="tx1"/>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5"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F9D0-9ED2-F80F-9C15-685AB75B6A3D}" type="datetime1">
              <a:t>12/3/2020</a:t>
            </a:fld>
            <a:endParaRPr/>
          </a:p>
        </p:txBody>
      </p:sp>
      <p:sp>
        <p:nvSpPr>
          <p:cNvPr id="6"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7"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FD87-C9D2-F80B-9C15-3F5EB35B6A6A}" type="slidenum">
              <a:t>‹#›</a:t>
            </a:fld>
            <a:endParaRPr/>
          </a:p>
        </p:txBody>
      </p:sp>
      <p:sp>
        <p:nvSpPr>
          <p:cNvPr id="8" name="Straight Connector 14"/>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XCAAAGBUAAHVCAAAYFQAAEAAAACYAAAAIAAAA//////////8="/>
              </a:ext>
            </a:extLst>
          </p:cNvSpPr>
          <p:nvPr/>
        </p:nvSpPr>
        <p:spPr>
          <a:xfrm>
            <a:off x="1396365" y="3429000"/>
            <a:ext cx="9406890" cy="0"/>
          </a:xfrm>
          <a:prstGeom prst="line">
            <a:avLst/>
          </a:prstGeom>
          <a:noFill/>
          <a:ln w="15875" cap="flat" cmpd="sng" algn="ctr">
            <a:solidFill>
              <a:schemeClr val="accent1"/>
            </a:solidFill>
            <a:prstDash val="solid"/>
            <a:headEnd type="none"/>
            <a:tailEnd type="none"/>
          </a:ln>
          <a:effectLst/>
        </p:spPr>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CwYAAAhDAAAQDgAAEAAAACYAAAAIAAAAAIAAAAAAAAA="/>
              </a:ext>
            </a:extLst>
          </p:cNvSpPr>
          <p:nvPr>
            <p:ph type="title"/>
          </p:nvPr>
        </p:nvSpPr>
        <p:spPr/>
        <p:txBody>
          <a:bodyPr/>
          <a:lstStyle>
            <a:lvl1pPr algn="ctr">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Vertical Text Placeholder 2"/>
          <p:cNvSpPr>
            <a:spLocks noGrp="1" noChangeArrowheads="1"/>
            <a:extLst>
              <a:ext uri="smNativeData">
                <pr:smNativeData xmlns:pr="smNativeData" xmlns:p14="http://schemas.microsoft.com/office/powerpoint/2010/main" xmlns="" val="SMDATA_13_n0XGXx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w8AAAhDAAAlJAAAEAAAACYAAAAIAAAAAg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DAEB-A5D2-F82C-9C15-5379945B6A06}" type="datetime1">
              <a:t>12/3/2020</a:t>
            </a:fld>
            <a:endParaRPr/>
          </a:p>
        </p:txBody>
      </p:sp>
      <p:sp>
        <p:nvSpPr>
          <p:cNvPr id="5"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EUB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ABD4-9AD2-F85D-9C15-6C08E55B6A39}" type="slidenum">
              <a:t>‹#›</a:t>
            </a:fld>
            <a:endParaRPr/>
          </a:p>
        </p:txBody>
      </p:sp>
      <p:sp>
        <p:nvSpPr>
          <p:cNvPr id="7" name="Straight Connector 13"/>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XCAAA5Q4AAHVCAADlDgAAEAAAACYAAAAIAAAA//////////8="/>
              </a:ext>
            </a:extLst>
          </p:cNvSpPr>
          <p:nvPr/>
        </p:nvSpPr>
        <p:spPr>
          <a:xfrm>
            <a:off x="1396365" y="2421255"/>
            <a:ext cx="9406890" cy="0"/>
          </a:xfrm>
          <a:prstGeom prst="line">
            <a:avLst/>
          </a:prstGeom>
          <a:noFill/>
          <a:ln w="15875" cap="flat" cmpd="sng" algn="ctr">
            <a:solidFill>
              <a:schemeClr val="accent1"/>
            </a:solidFill>
            <a:prstDash val="solid"/>
            <a:headEnd type="none"/>
            <a:tailEnd type="none"/>
          </a:ln>
          <a:effectLst/>
        </p:spPr>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p14="http://schemas.microsoft.com/office/powerpoint/2010/main" xmlns="" val="SMDATA_13_n0XGXx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cNwAACwYAAP5CAAAlJAAAEAAAACYAAAAIAAAAAwAAAAAAAAA="/>
              </a:ext>
            </a:extLst>
          </p:cNvSpPr>
          <p:nvPr>
            <p:ph type="title"/>
          </p:nvPr>
        </p:nvSpPr>
        <p:spPr>
          <a:xfrm>
            <a:off x="8999220" y="982345"/>
            <a:ext cx="1891030" cy="4893310"/>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p14="http://schemas.microsoft.com/office/powerpoint/2010/main" xmlns="" val="SMDATA_13_n0XGXx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CwYAALI1AAAlJAAAEAAAACYAAAAIAAAAAwAAAAAAAAA="/>
              </a:ext>
            </a:extLst>
          </p:cNvSpPr>
          <p:nvPr>
            <p:ph idx="1"/>
          </p:nvPr>
        </p:nvSpPr>
        <p:spPr>
          <a:xfrm>
            <a:off x="1295400" y="982345"/>
            <a:ext cx="7433310" cy="489331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D864-2AD2-F82E-9C15-DC7B965B6A89}" type="datetime1">
              <a:t>12/3/2020</a:t>
            </a:fld>
            <a:endParaRPr/>
          </a:p>
        </p:txBody>
      </p:sp>
      <p:sp>
        <p:nvSpPr>
          <p:cNvPr id="5"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AD03-4DD2-F85B-9C15-BB0EE35B6AEE}" type="slidenum">
              <a:t>‹#›</a:t>
            </a:fld>
            <a:endParaRPr/>
          </a:p>
        </p:txBody>
      </p:sp>
      <p:sp>
        <p:nvSpPr>
          <p:cNvPr id="7" name="Straight Connector 13"/>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HNgAAGAYAAIc2AAAYJAAAEAAAACYAAAAIAAAA//////////8="/>
              </a:ext>
            </a:extLst>
          </p:cNvSpPr>
          <p:nvPr/>
        </p:nvSpPr>
        <p:spPr>
          <a:xfrm>
            <a:off x="8863965" y="990600"/>
            <a:ext cx="0" cy="4876800"/>
          </a:xfrm>
          <a:prstGeom prst="line">
            <a:avLst/>
          </a:prstGeom>
          <a:noFill/>
          <a:ln w="15875" cap="flat" cmpd="sng" algn="ctr">
            <a:solidFill>
              <a:schemeClr val="accent1"/>
            </a:solidFill>
            <a:prstDash val="solid"/>
            <a:headEnd type="none"/>
            <a:tailEnd type="none"/>
          </a:ln>
          <a:effectLst/>
        </p:spPr>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traight Connector 6"/>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g5kqBQAAAAIAAAACAAAAAMDA/wB/f38AAAAAAAAAAAAAAAAAAAAAAAAAAAAhAAAAGAAAABQAAACXCAAA5Q4AAHVCAADlDgAAEAAAACYAAAAIAAAA//////////8="/>
              </a:ext>
            </a:extLst>
          </p:cNvSpPr>
          <p:nvPr/>
        </p:nvSpPr>
        <p:spPr>
          <a:xfrm>
            <a:off x="1396365" y="2421255"/>
            <a:ext cx="9406890" cy="0"/>
          </a:xfrm>
          <a:prstGeom prst="line">
            <a:avLst/>
          </a:prstGeom>
          <a:noFill/>
          <a:ln w="15875" cap="flat" cmpd="sng" algn="ctr">
            <a:solidFill>
              <a:schemeClr val="accent1"/>
            </a:solidFill>
            <a:prstDash val="solid"/>
            <a:headEnd type="none"/>
            <a:tailEnd type="none"/>
          </a:ln>
          <a:effectLst/>
        </p:spPr>
      </p:sp>
      <p:sp>
        <p:nvSpPr>
          <p:cNvPr id="3"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CwYAAAhDAAAQDgAAEAAAACYAAAAIAAAAAAAAAAAAAAA="/>
              </a:ext>
            </a:extLst>
          </p:cNvSpPr>
          <p:nvPr>
            <p:ph type="title"/>
          </p:nvPr>
        </p:nvSpPr>
        <p:spPr/>
        <p:txBody>
          <a:bodyPr/>
          <a:lstStyle/>
          <a:p>
            <a:pPr>
              <a:defRPr lang="en-us"/>
            </a:pPr>
            <a:r>
              <a:t>Click to edit Master title style</a:t>
            </a:r>
          </a:p>
        </p:txBody>
      </p:sp>
      <p:sp>
        <p:nvSpPr>
          <p:cNvPr id="4" name="Conten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w8AAAhDAAAlJAAAEAAAACYAAAAI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N7n5/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E70F-41D2-F811-9C15-B744A95B6AE2}" type="datetime1">
              <a:t>12/3/2020</a:t>
            </a:fld>
            <a:endParaRPr/>
          </a:p>
        </p:txBody>
      </p:sp>
      <p:sp>
        <p:nvSpPr>
          <p:cNvPr id="6"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7"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EB2D-63D2-F81D-9C15-9548A55B6AC0}" type="slidenum">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N7n5/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DAAAyAoAAJY+AAD+FQAAEAAAACYAAAAIAAAAgaAAAAAAAAA="/>
              </a:ext>
            </a:extLst>
          </p:cNvSpPr>
          <p:nvPr>
            <p:ph type="title"/>
          </p:nvPr>
        </p:nvSpPr>
        <p:spPr>
          <a:xfrm>
            <a:off x="2014855" y="1752600"/>
            <a:ext cx="8159115" cy="1822450"/>
          </a:xfrm>
        </p:spPr>
        <p:txBody>
          <a:bodyPr vert="horz" wrap="square" lIns="91440" tIns="45720" rIns="91440" bIns="45720" numCol="1" spcCol="215900" anchor="b">
            <a:prstTxWarp prst="textNoShape">
              <a:avLst/>
            </a:prstTxWarp>
          </a:bodyPr>
          <a:lstStyle>
            <a:lvl1pPr algn="ctr">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lDAAAqRcAAJY+AACIHQAAEAAAACYAAAAIAAAAAaAAAAAAAAA="/>
              </a:ext>
            </a:extLst>
          </p:cNvSpPr>
          <p:nvPr>
            <p:ph idx="1"/>
          </p:nvPr>
        </p:nvSpPr>
        <p:spPr>
          <a:xfrm>
            <a:off x="2014855" y="3846195"/>
            <a:ext cx="8159115" cy="954405"/>
          </a:xfrm>
        </p:spPr>
        <p:txBody>
          <a:bodyPr vert="horz" wrap="square" lIns="91440" tIns="45720" rIns="91440" bIns="45720" numCol="1" spcCol="215900" anchor="t">
            <a:prstTxWarp prst="textNoShape">
              <a:avLst/>
            </a:prstTxWarp>
          </a:bodyPr>
          <a:lstStyle>
            <a:lvl1pPr marL="0" indent="0" algn="ctr">
              <a:buNone/>
              <a:defRPr lang="en-us" sz="2400">
                <a:solidFill>
                  <a:schemeClr val="tx1"/>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F51F-51D2-F803-9C15-A756BB5B6AF2}" type="datetime1">
              <a:t>12/3/2020</a:t>
            </a:fld>
            <a:endParaRPr/>
          </a:p>
        </p:txBody>
      </p:sp>
      <p:sp>
        <p:nvSpPr>
          <p:cNvPr id="5"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Lfscw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F156-18D2-F807-9C15-EE52BF5B6ABB}" type="slidenum">
              <a:t>‹#›</a:t>
            </a:fld>
            <a:endParaRPr/>
          </a:p>
        </p:txBody>
      </p:sp>
      <p:sp>
        <p:nvSpPr>
          <p:cNvPr id="7" name="Straight Connector 15"/>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BiDAAA0xYAAJk+AADTFgAAEAAAACYAAAAIAAAA//////////8="/>
              </a:ext>
            </a:extLst>
          </p:cNvSpPr>
          <p:nvPr/>
        </p:nvSpPr>
        <p:spPr>
          <a:xfrm>
            <a:off x="2012950" y="3710305"/>
            <a:ext cx="8162925" cy="0"/>
          </a:xfrm>
          <a:prstGeom prst="line">
            <a:avLst/>
          </a:prstGeom>
          <a:noFill/>
          <a:ln w="15875" cap="flat" cmpd="sng" algn="ctr">
            <a:solidFill>
              <a:schemeClr val="accent1"/>
            </a:solidFill>
            <a:prstDash val="solid"/>
            <a:headEnd type="none"/>
            <a:tailEnd type="none"/>
          </a:ln>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traight Connector 7"/>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XCAAA5Q4AAHVCAADlDgAAEAAAACYAAAAIAAAA//////////8="/>
              </a:ext>
            </a:extLst>
          </p:cNvSpPr>
          <p:nvPr/>
        </p:nvSpPr>
        <p:spPr>
          <a:xfrm>
            <a:off x="1396365" y="2421255"/>
            <a:ext cx="9406890" cy="0"/>
          </a:xfrm>
          <a:prstGeom prst="line">
            <a:avLst/>
          </a:prstGeom>
          <a:noFill/>
          <a:ln w="15875" cap="flat" cmpd="sng" algn="ctr">
            <a:solidFill>
              <a:schemeClr val="accent1"/>
            </a:solidFill>
            <a:prstDash val="solid"/>
            <a:headEnd type="none"/>
            <a:tailEnd type="none"/>
          </a:ln>
          <a:effectLst/>
        </p:spPr>
      </p:sp>
      <p:sp>
        <p:nvSpPr>
          <p:cNvPr id="3"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CwYAAAhDAAAQDgAAEAAAACYAAAAIAAAAAAAAAAAAAAA="/>
              </a:ext>
            </a:extLst>
          </p:cNvSpPr>
          <p:nvPr>
            <p:ph type="title"/>
          </p:nvPr>
        </p:nvSpPr>
        <p:spPr/>
        <p:txBody>
          <a:bodyPr/>
          <a:lstStyle/>
          <a:p>
            <a:pPr>
              <a:defRPr lang="en-us"/>
            </a:pPr>
            <a:r>
              <a:t>Click to edit Master title style</a:t>
            </a:r>
          </a:p>
        </p:txBody>
      </p:sp>
      <p:sp>
        <p:nvSpPr>
          <p:cNvPr id="4" name="Conten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9BwAAwA8AAAMlAAAdJAAAEAAAACYAAAAIAAAAASAAAAAAAAA="/>
              </a:ext>
            </a:extLst>
          </p:cNvSpPr>
          <p:nvPr>
            <p:ph idx="1"/>
          </p:nvPr>
        </p:nvSpPr>
        <p:spPr>
          <a:xfrm>
            <a:off x="1298575" y="2560320"/>
            <a:ext cx="4718050" cy="331025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Content Placeholder 3"/>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JgAAwA8AAA1DAAAdJAAAEAAAACYAAAAIAAAAASAAAAAAAAA="/>
              </a:ext>
            </a:extLst>
          </p:cNvSpPr>
          <p:nvPr>
            <p:ph idx="2"/>
          </p:nvPr>
        </p:nvSpPr>
        <p:spPr>
          <a:xfrm>
            <a:off x="6181090" y="2560320"/>
            <a:ext cx="4718685" cy="331025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Date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D71C-52D2-F821-9C15-A474995B6AF1}" type="datetime1">
              <a:t>12/3/2020</a:t>
            </a:fld>
            <a:endParaRPr/>
          </a:p>
        </p:txBody>
      </p:sp>
      <p:sp>
        <p:nvSpPr>
          <p:cNvPr id="7" name="Foot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8" name="Slide Number Placeholder 6"/>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DCB7-F9D2-F82A-9C15-0F7F925B6A5A}" type="slidenum">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CwYAAAhDAAAQDgAAEAAAACYAAAAI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WxAAAP4kAADmEwAAEAAAACYAAAAIAAAAgaAAAAAAAAA="/>
              </a:ext>
            </a:extLst>
          </p:cNvSpPr>
          <p:nvPr>
            <p:ph idx="1"/>
          </p:nvPr>
        </p:nvSpPr>
        <p:spPr>
          <a:xfrm>
            <a:off x="1295400" y="2658745"/>
            <a:ext cx="4718050" cy="575945"/>
          </a:xfrm>
        </p:spPr>
        <p:txBody>
          <a:bodyPr vert="horz" wrap="square" lIns="91440" tIns="45720" rIns="91440" bIns="45720" numCol="1" spcCol="215900" anchor="b">
            <a:prstTxWarp prst="textNoShape">
              <a:avLst/>
            </a:prstTxWarp>
          </a:bodyPr>
          <a:lstStyle>
            <a:lvl1pPr marL="0" indent="0">
              <a:spcBef>
                <a:spcPts val="670"/>
              </a:spcBef>
              <a:spcAft>
                <a:spcPts val="600"/>
              </a:spcAft>
              <a:buNone/>
              <a:defRPr lang="en-us" sz="2800" b="0">
                <a:solidFill>
                  <a:schemeClr val="accent1"/>
                </a:solidFill>
              </a:defRPr>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4" name="Content Placeholder 3"/>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8xMAAP4kAAAlJAAAEAAAACYAAAAIAAAAASAAAAAAAAA="/>
              </a:ext>
            </a:extLst>
          </p:cNvSpPr>
          <p:nvPr>
            <p:ph idx="2"/>
          </p:nvPr>
        </p:nvSpPr>
        <p:spPr>
          <a:xfrm>
            <a:off x="1295400" y="3242945"/>
            <a:ext cx="4718050" cy="2632710"/>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SHK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FJgAAWxAAAAxDAADmEwAAEAAAACYAAAAIAAAAgaAAAAAAAAA="/>
              </a:ext>
            </a:extLst>
          </p:cNvSpPr>
          <p:nvPr>
            <p:ph idx="3"/>
          </p:nvPr>
        </p:nvSpPr>
        <p:spPr>
          <a:xfrm>
            <a:off x="6180455" y="2658745"/>
            <a:ext cx="4718685" cy="575945"/>
          </a:xfrm>
        </p:spPr>
        <p:txBody>
          <a:bodyPr vert="horz" wrap="square" lIns="91440" tIns="45720" rIns="91440" bIns="45720" numCol="1" spcCol="215900" anchor="b">
            <a:prstTxWarp prst="textNoShape">
              <a:avLst/>
            </a:prstTxWarp>
          </a:bodyPr>
          <a:lstStyle>
            <a:lvl1pPr marL="0" indent="0">
              <a:spcBef>
                <a:spcPts val="670"/>
              </a:spcBef>
              <a:spcAft>
                <a:spcPts val="600"/>
              </a:spcAft>
              <a:buNone/>
              <a:defRPr lang="en-us" sz="2800" b="0">
                <a:solidFill>
                  <a:schemeClr val="accent1"/>
                </a:solidFill>
              </a:defRPr>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6" name="Content Placeholder 5"/>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FJgAA8xMAAAxDAAAlJAAAEAAAACYAAAAIAAAAASAAAAAAAAA="/>
              </a:ext>
            </a:extLst>
          </p:cNvSpPr>
          <p:nvPr>
            <p:ph idx="4"/>
          </p:nvPr>
        </p:nvSpPr>
        <p:spPr>
          <a:xfrm>
            <a:off x="6180455" y="3242945"/>
            <a:ext cx="4718685" cy="2632710"/>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EkhXXc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9CA9-E7D2-F86A-9C15-113FD25B6A44}" type="datetime1">
              <a:t>12/3/2020</a:t>
            </a:fld>
            <a:endParaRPr/>
          </a:p>
        </p:txBody>
      </p:sp>
      <p:sp>
        <p:nvSpPr>
          <p:cNvPr id="8" name="Footer Placeholder 7"/>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E59A-D4D2-F813-9C15-2246AB5B6A77}" type="slidenum">
              <a:t>‹#›</a:t>
            </a:fld>
            <a:endParaRPr/>
          </a:p>
        </p:txBody>
      </p:sp>
      <p:sp>
        <p:nvSpPr>
          <p:cNvPr id="10" name="Straight Connector 17"/>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XCAAA5Q4AAHVCAADlDgAAEAAAACYAAAAIAAAA//////////8="/>
              </a:ext>
            </a:extLst>
          </p:cNvSpPr>
          <p:nvPr/>
        </p:nvSpPr>
        <p:spPr>
          <a:xfrm>
            <a:off x="1396365" y="2421255"/>
            <a:ext cx="9406890" cy="0"/>
          </a:xfrm>
          <a:prstGeom prst="line">
            <a:avLst/>
          </a:prstGeom>
          <a:noFill/>
          <a:ln w="15875" cap="flat" cmpd="sng" algn="ctr">
            <a:solidFill>
              <a:schemeClr val="accent1"/>
            </a:solidFill>
            <a:prstDash val="solid"/>
            <a:headEnd type="none"/>
            <a:tailEnd type="none"/>
          </a:ln>
          <a:effectLst/>
        </p:spPr>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CwYAAAhDAAAQDg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DA19-57D2-F82C-9C15-A179945B6AF4}" type="datetime1">
              <a:t>12/3/2020</a:t>
            </a:fld>
            <a:endParaRPr/>
          </a:p>
        </p:txBody>
      </p:sp>
      <p:sp>
        <p:nvSpPr>
          <p:cNvPr id="4" name="Footer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8CAD-E3D2-F87A-9C15-152FC25B6A40}" type="slidenum">
              <a:t>‹#›</a:t>
            </a:fld>
            <a:endParaRPr/>
          </a:p>
        </p:txBody>
      </p:sp>
      <p:sp>
        <p:nvSpPr>
          <p:cNvPr id="6" name="Straight Connector 13"/>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XCAAA5Q4AAHVCAADlDgAAEAAAACYAAAAIAAAA//////////8="/>
              </a:ext>
            </a:extLst>
          </p:cNvSpPr>
          <p:nvPr/>
        </p:nvSpPr>
        <p:spPr>
          <a:xfrm>
            <a:off x="1396365" y="2421255"/>
            <a:ext cx="9406890" cy="0"/>
          </a:xfrm>
          <a:prstGeom prst="line">
            <a:avLst/>
          </a:prstGeom>
          <a:noFill/>
          <a:ln w="15875" cap="flat" cmpd="sng" algn="ctr">
            <a:solidFill>
              <a:schemeClr val="accent1"/>
            </a:solidFill>
            <a:prstDash val="solid"/>
            <a:headEnd type="none"/>
            <a:tailEnd type="none"/>
          </a:ln>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F84A-04D2-F80E-9C15-F25BB65B6AA7}" type="datetime1">
              <a:t>12/3/2020</a:t>
            </a:fld>
            <a:endParaRPr/>
          </a:p>
        </p:txBody>
      </p:sp>
      <p:sp>
        <p:nvSpPr>
          <p:cNvPr id="3" name="Footer Placeholder 2"/>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C444-0AD2-F832-9C15-FC678A5B6AA9}"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BwAAiwgAANUeAAD7EAAAEAAAACYAAAAIAAAAgaAAAAAAAAA="/>
              </a:ext>
            </a:extLst>
          </p:cNvSpPr>
          <p:nvPr>
            <p:ph type="title"/>
          </p:nvPr>
        </p:nvSpPr>
        <p:spPr>
          <a:xfrm>
            <a:off x="1293495" y="1388745"/>
            <a:ext cx="3718560" cy="1371600"/>
          </a:xfrm>
        </p:spPr>
        <p:txBody>
          <a:bodyPr vert="horz" wrap="square" lIns="91440" tIns="45720" rIns="91440" bIns="45720" numCol="1" spcCol="215900" anchor="b">
            <a:prstTxWarp prst="textNoShape">
              <a:avLst/>
            </a:prstTxWarp>
          </a:bodyPr>
          <a:lstStyle>
            <a:lvl1pPr algn="ctr">
              <a:defRPr lang="en-us" sz="2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VIQAACwYAAPtCAAAlJAAAEAAAACYAAAAIAAAAgSAAAAAAAAA="/>
              </a:ext>
            </a:extLst>
          </p:cNvSpPr>
          <p:nvPr>
            <p:ph idx="1"/>
          </p:nvPr>
        </p:nvSpPr>
        <p:spPr>
          <a:xfrm>
            <a:off x="5418455" y="982345"/>
            <a:ext cx="5469890" cy="4893310"/>
          </a:xfrm>
        </p:spPr>
        <p:txBody>
          <a:bodyPr vert="horz" wrap="square" lIns="91440" tIns="45720" rIns="91440" bIns="45720" numCol="1" spcCol="215900" anchor="ctr">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BwAApRIAANUeAAClIQAAEAAAACYAAAAIAAAAAaAAAAAAAAA="/>
              </a:ext>
            </a:extLst>
          </p:cNvSpPr>
          <p:nvPr>
            <p:ph idx="2"/>
          </p:nvPr>
        </p:nvSpPr>
        <p:spPr>
          <a:xfrm>
            <a:off x="1293495" y="3030855"/>
            <a:ext cx="3718560" cy="2438400"/>
          </a:xfrm>
        </p:spPr>
        <p:txBody>
          <a:bodyPr vert="horz" wrap="square" lIns="91440" tIns="45720" rIns="91440" bIns="45720" numCol="1" spcCol="215900" anchor="t">
            <a:prstTxWarp prst="textNoShape">
              <a:avLst/>
            </a:prstTxWarp>
          </a:bodyPr>
          <a:lstStyle>
            <a:lvl1pPr marL="0" indent="0" algn="ctr">
              <a:buNone/>
              <a:defRPr lang="en-us" sz="16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A576-38D2-F853-9C15-CE06EB5B6A9B}" type="datetime1">
              <a:t>12/3/2020</a:t>
            </a:fld>
            <a:endParaRPr/>
          </a:p>
        </p:txBody>
      </p:sp>
      <p:sp>
        <p:nvSpPr>
          <p:cNvPr id="6" name="Foot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8224-6AD2-F874-9C15-9C21CC5B6AC9}" type="slidenum">
              <a:t>‹#›</a:t>
            </a:fld>
            <a:endParaRPr/>
          </a:p>
        </p:txBody>
      </p:sp>
      <p:sp>
        <p:nvSpPr>
          <p:cNvPr id="8" name="Straight Connector 15"/>
          <p:cNvSpPr>
            <a:extLst>
              <a:ext uri="smNativeData">
                <pr:smNativeData xmlns:pr="smNativeData" xmlns:p14="http://schemas.microsoft.com/office/powerpoint/2010/main" xmlns="" val="SMDATA_13_n0XGX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IOZKgwZ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g5kqBQAAAAIAAAACAAAAAMDA/wB/f38AAAAAAAAAAAAAAAAAAAAAAAAAAAAhAAAAGAAAABQAAACXCAAA6xEAADUeAADrEQAAEAAAACYAAAAIAAAA//////////8="/>
              </a:ext>
            </a:extLst>
          </p:cNvSpPr>
          <p:nvPr/>
        </p:nvSpPr>
        <p:spPr>
          <a:xfrm>
            <a:off x="1396365" y="2912745"/>
            <a:ext cx="3514090" cy="0"/>
          </a:xfrm>
          <a:prstGeom prst="line">
            <a:avLst/>
          </a:prstGeom>
          <a:noFill/>
          <a:ln w="15875" cap="flat" cmpd="sng" algn="ctr">
            <a:solidFill>
              <a:schemeClr val="accent1"/>
            </a:solidFill>
            <a:prstDash val="solid"/>
            <a:headEnd type="none"/>
            <a:tailEnd type="none"/>
          </a:ln>
          <a:effectLst/>
        </p:spPr>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lwsAAF4uAAAHFAAAEAAAACYAAAAIAAAAgaAAAAAAAAA="/>
              </a:ext>
            </a:extLst>
          </p:cNvSpPr>
          <p:nvPr>
            <p:ph type="title"/>
          </p:nvPr>
        </p:nvSpPr>
        <p:spPr>
          <a:xfrm>
            <a:off x="1295400" y="1884045"/>
            <a:ext cx="6242050" cy="1371600"/>
          </a:xfrm>
        </p:spPr>
        <p:txBody>
          <a:bodyPr vert="horz" wrap="square" lIns="91440" tIns="45720" rIns="91440" bIns="45720" numCol="1" spcCol="215900" anchor="b">
            <a:prstTxWarp prst="textNoShape">
              <a:avLst/>
            </a:prstTxWarp>
          </a:bodyPr>
          <a:lstStyle>
            <a:lvl1pPr algn="ctr">
              <a:defRPr lang="en-us" sz="2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p14="http://schemas.microsoft.com/office/powerpoint/2010/main" xmlns="" val="SMDATA_13_n0XGXxMAAAAlAAAAZQAAAC0AAAAAkAAAAEgAAACQAAAASAAAAAAAAAAAAAAAAAAAAAEAAABQAAAAAAAAAAAAAAAAAAAAAADwv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H9/fwBaAAAAAgAAABQAAAAy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f39/AH9/fwAAAAADzMzMAMDA/wB/f38AAAAAAAAAAAAAAAAAAAAAAAAAAAAhAAAAGAAAABQAAADMMQAAaAYAAKREAADIIwAAEAAAACYAAAAIAAAAAaEAAID/4QE="/>
              </a:ext>
            </a:extLst>
          </p:cNvSpPr>
          <p:nvPr>
            <p:ph type="pic" idx="1"/>
          </p:nvPr>
        </p:nvSpPr>
        <p:spPr>
          <a:xfrm>
            <a:off x="8094980" y="1041400"/>
            <a:ext cx="3063240" cy="4775200"/>
          </a:xfrm>
          <a:prstGeom prst="roundRect">
            <a:avLst>
              <a:gd name="adj" fmla="val 0"/>
            </a:avLst>
          </a:prstGeom>
          <a:ln w="57150" cap="flat" cmpd="thickThin" algn="ctr">
            <a:solidFill>
              <a:srgbClr val="7F7F7F"/>
            </a:solidFill>
            <a:prstDash val="solid"/>
            <a:headEnd type="none"/>
            <a:tailEnd type="none"/>
          </a:ln>
          <a:effectLst/>
        </p:spPr>
        <p:txBody>
          <a:bodyPr vert="horz" wrap="square" lIns="91440" tIns="45720" rIns="91440" bIns="45720" numCol="1" spcCol="215900" anchor="t">
            <a:prstTxWarp prst="textNoShape">
              <a:avLst/>
            </a:prstTxWarp>
          </a:bodyPr>
          <a:lstStyle>
            <a:lvl1pPr marL="0" indent="0" algn="ctr">
              <a:buNone/>
              <a:defRPr lang="en-us" sz="1600"/>
            </a:lvl1pPr>
            <a:lvl2pPr marL="457200" indent="0">
              <a:buNone/>
              <a:defRPr lang="en-us" sz="1600"/>
            </a:lvl2pPr>
            <a:lvl3pPr marL="914400" indent="0">
              <a:buNone/>
              <a:defRPr lang="en-us" sz="1600"/>
            </a:lvl3pPr>
            <a:lvl4pPr marL="1371600" indent="0">
              <a:buNone/>
              <a:defRPr lang="en-us" sz="1600"/>
            </a:lvl4pPr>
            <a:lvl5pPr marL="1828800" indent="0">
              <a:buNone/>
              <a:defRPr lang="en-us" sz="1600"/>
            </a:lvl5pPr>
            <a:lvl6pPr marL="2286000" indent="0">
              <a:buNone/>
              <a:defRPr lang="en-us" sz="1600"/>
            </a:lvl6pPr>
            <a:lvl7pPr marL="2743200" indent="0">
              <a:buNone/>
              <a:defRPr lang="en-us" sz="1600"/>
            </a:lvl7pPr>
            <a:lvl8pPr marL="3200400" indent="0">
              <a:buNone/>
              <a:defRPr lang="en-us" sz="1600"/>
            </a:lvl8pPr>
            <a:lvl9pPr marL="3657600" indent="0">
              <a:buNone/>
              <a:defRPr lang="en-us" sz="1600"/>
            </a:lvl9pPr>
          </a:lstStyle>
          <a:p>
            <a:pPr>
              <a:defRPr lang="en-us"/>
            </a:pPr>
            <a:r>
              <a:t>Click icon to add picture</a:t>
            </a:r>
          </a:p>
        </p:txBody>
      </p:sp>
      <p:sp>
        <p:nvSpPr>
          <p:cNvPr id="4" name="Text Placeholder 3"/>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BxQAAF4uAABHHwAAEAAAACYAAAAIAAAAAaAAAAAAAAA="/>
              </a:ext>
            </a:extLst>
          </p:cNvSpPr>
          <p:nvPr>
            <p:ph idx="2"/>
          </p:nvPr>
        </p:nvSpPr>
        <p:spPr>
          <a:xfrm>
            <a:off x="1295400" y="3255645"/>
            <a:ext cx="6242050" cy="1828800"/>
          </a:xfrm>
        </p:spPr>
        <p:txBody>
          <a:bodyPr vert="horz" wrap="square" lIns="91440" tIns="45720" rIns="91440" bIns="45720" numCol="1" spcCol="215900" anchor="t">
            <a:prstTxWarp prst="textNoShape">
              <a:avLst/>
            </a:prstTxWarp>
          </a:bodyPr>
          <a:lstStyle>
            <a:lvl1pPr marL="0" indent="0" algn="ctr">
              <a:buNone/>
              <a:defRPr lang="en-us" sz="18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AAAAAAAAAAA="/>
              </a:ext>
            </a:extLst>
          </p:cNvSpPr>
          <p:nvPr>
            <p:ph type="dt" sz="half" idx="10"/>
          </p:nvPr>
        </p:nvSpPr>
        <p:spPr/>
        <p:txBody>
          <a:bodyPr/>
          <a:lstStyle/>
          <a:p>
            <a:pPr>
              <a:defRPr lang="en-us"/>
            </a:pPr>
            <a:fld id="{3FADBD0D-43D2-F84B-9C15-B51EF35B6AE0}" type="datetime1">
              <a:t>12/3/2020</a:t>
            </a:fld>
            <a:endParaRPr/>
          </a:p>
        </p:txBody>
      </p:sp>
      <p:sp>
        <p:nvSpPr>
          <p:cNvPr id="6" name="Foot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AAAAAAAAAAA="/>
              </a:ext>
            </a:extLst>
          </p:cNvSpPr>
          <p:nvPr>
            <p:ph type="sldNum" sz="quarter" idx="12"/>
          </p:nvPr>
        </p:nvSpPr>
        <p:spPr/>
        <p:txBody>
          <a:bodyPr/>
          <a:lstStyle/>
          <a:p>
            <a:pPr>
              <a:defRPr lang="en-us"/>
            </a:pPr>
            <a:fld id="{3FADE5D7-99D2-F813-9C15-6F46AB5B6A3A}" type="slidenum">
              <a:t>‹#›</a:t>
            </a:fld>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rcRect/>
          <a:stretch/>
        </a:blipFill>
        <a:effectLst/>
      </p:bgPr>
    </p:bg>
    <p:spTree>
      <p:nvGrpSpPr>
        <p:cNvPr id="1" name=""/>
        <p:cNvGrpSpPr/>
        <p:nvPr/>
      </p:nvGrpSpPr>
      <p:grpSpPr>
        <a:xfrm>
          <a:off x="0" y="0"/>
          <a:ext cx="0" cy="0"/>
          <a:chOff x="0" y="0"/>
          <a:chExt cx="0" cy="0"/>
        </a:xfrm>
      </p:grpSpPr>
      <p:grpSp>
        <p:nvGrpSpPr>
          <p:cNvPr id="2" name="Group 6"/>
          <p:cNvGrpSpPr>
            <a:extLst>
              <a:ext uri="smNativeData">
                <pr:smNativeData xmlns:pr="smNativeData" xmlns:p14="http://schemas.microsoft.com/office/powerpoint/2010/main" xmlns="" val="SMDATA_7_n0XGXxMAAAAlAAAAAQAAAA8BAAAAkAAAAEgAAACQAAAASAAAAAAAAAAAAAAAAAAAABcAAAAUAAAAAAAAAAAAAAD/fwAA/38AAAAAAAAJAAAABAAAAGRlbnQMAAAAEAAAAAAAAAAAAAAAAAAAAAAAAAAfAAAAVAAAAAAAAAAAAAAAAAAAAAAAAAAAAAAAAAAAAAAAAAAAAAAAAAAAAAAAAAAAAAAAAAAAAAAAAAAAAAAAAAAAAAAAAAAAAAAAAAAAAAAAAAAAAAAAAAAAACEAAAAYAAAAFAAAAOf///8AAAAAI0sAAC0qAAAQAAAAJgAAAAgAAAD/////AAAAAA=="/>
              </a:ext>
            </a:extLst>
          </p:cNvGrpSpPr>
          <p:nvPr/>
        </p:nvGrpSpPr>
        <p:grpSpPr>
          <a:xfrm>
            <a:off x="-15875" y="0"/>
            <a:ext cx="12230100" cy="6856095"/>
            <a:chOff x="-15875" y="0"/>
            <a:chExt cx="12230100" cy="6856095"/>
          </a:xfrm>
        </p:grpSpPr>
        <p:pic>
          <p:nvPicPr>
            <p:cNvPr id="6" name="Picture 7" descr="HD-PanelContent.png"/>
            <p:cNvPicPr>
              <a:picLocks noChangeAspect="1"/>
              <a:extLst>
                <a:ext uri="smNativeData">
                  <pr:smNativeData xmlns:pr="smNativeData" xmlns:p14="http://schemas.microsoft.com/office/powerpoint/2010/main" xmlns="" val="SMDATA_15_n0XGXxMAAAAlAAAAEQAAAC0AAAAAkAAAAEgAAACQAAAASAAAAAAAAAAAAAAAAAAAAAEAAABQAAAAAAAAAAAA4D8AAAAAAADgPwAAAAAAAOA/AAAAAAAA4D8AAAAAAADgPwAAAAAAAOA/AAAAAAAA4D8AAAAAAADgPwAAAAAAAOA/AAAAAAAA4D8CAAAAjAAAAAAAAAAAAAAAg5kq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AcAAAA4AAAAAAAAAAAAAAAAAAAA////AAAAAAAAAAAAAAAAAAAAAAAAAAAAAAAAAAAAAABkAAAAZAAAAAAAAAAjAAAABAAAAGQAAAAXAAAAFAAAAAAAAAAAAAAA/38AAP9/AAAAAAAACQAAAAQAAAClW3GsDAAAABAAAAAAAAAAAAAAAAAAAAAAAAAAHgAAAGgAAAAAAAAAAAAAAAAAAAAAAAAAAAAAABAnAAAQJwAAAAAAAAAAAAAAAAAAAAAAAAAAAAAAAAAAAAAAAAAAAAAUAAAAAAAAAMDA/wAAAAAAZAAAADIAAAAAAAAAZAAAAAAAAAB/f38ACgAAAB8AAABUAAAAg5kqBf///wEAAAAAAAAAAAAAAAAAAAAAAAAAAAAAAAAAAAAAAAAAAAAAAAJ/f38A2traA8zMzADAwP8Af39/AAAAAAAAAAAAAAAAAP///wAAAAAAIQAAABgAAAAUAAAAAAAAAAAAAAD7SgAALSoAAAAAAAAmAAAACAAAAP//////////"/>
                </a:ext>
              </a:extLst>
            </p:cNvPicPr>
            <p:nvPr/>
          </p:nvPicPr>
          <p:blipFill>
            <a:blip r:embed="rId20"/>
            <a:stretch>
              <a:fillRect/>
            </a:stretch>
          </p:blipFill>
          <p:spPr>
            <a:xfrm>
              <a:off x="0" y="0"/>
              <a:ext cx="12188825" cy="6856095"/>
            </a:xfrm>
            <a:prstGeom prst="rect">
              <a:avLst/>
            </a:prstGeom>
            <a:noFill/>
            <a:ln>
              <a:noFill/>
            </a:ln>
            <a:effectLst/>
          </p:spPr>
        </p:pic>
        <p:sp>
          <p:nvSpPr>
            <p:cNvPr id="5" name="Rectangle 8"/>
            <p:cNvSpPr>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CAAAAb4UUAJiwTwAAAAAAAAAAAIRO7uOywLxIkXgvIYdu2ngAAAAAZAAAAAEAAABAAAAAAAAAAAAAAAAAAAAAAAAAAAAAAAAAAAAAAAAAAAAAAAAAAAAAAAAAAAAAAAAAAAAAAAAAAAAAAAAAAAAAAAAAAAAAAAAAAAAAAAAAAAAAAAAAAAAAFAAAADwAAAABAAAAAAAAAIOZKgwZAAAAAQAAABQAAAAUAAAAFAAAAAEAAAAAAAAAZAAAAGQAAAAAAAAAZAAAAGQAAAAVAAAAYAAAAAAAAAAAAAAADwAAACADAAAAAAAAAAAAAAEAAACgMgAAVgcAAKr4//8BAAAAAAAACQEAAABkAAAAAAAAABQAAABAHwAAAAAAACYAAAAAAAAAwOD//wAAAAAmAAAAZAAAABYAAABMAAAAAAAAAAAAAAAEAAAAAAAAAAEAAAAAAAAJ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vhRQAmLBPAAAAAAAAAAAAAAAAAAAAAAAAAAAAAAAAAAAAAAAAAAAAg5kqBQAAAAIAAAACzMzMAMDA/wB/f38AAAAAAAAAAAAAAAAAAAAAAAAAAAAhAAAAGAAAABQAAAC9AwAAwAMAAD1HAABwJgAAAAAAACYAAAAIAAAA//////////8="/>
                </a:ext>
              </a:extLst>
            </p:cNvSpPr>
            <p:nvPr/>
          </p:nvSpPr>
          <p:spPr>
            <a:xfrm>
              <a:off x="607695" y="609600"/>
              <a:ext cx="10972800" cy="5638800"/>
            </a:xfrm>
            <a:prstGeom prst="rect">
              <a:avLst/>
            </a:prstGeom>
            <a:noFill/>
            <a:ln w="15875" cap="flat" cmpd="sng" algn="ctr">
              <a:solidFill>
                <a:schemeClr val="accent1"/>
              </a:solidFill>
              <a:prstDash val="solid"/>
              <a:headEnd type="none"/>
              <a:tailEnd type="none"/>
            </a:ln>
            <a:effectLst/>
          </p:spPr>
        </p:sp>
        <p:pic>
          <p:nvPicPr>
            <p:cNvPr id="4" name="Picture 9" descr="HDRibbonContent-UniformTrim.png"/>
            <p:cNvPicPr>
              <a:picLocks noChangeAspect="1"/>
              <a:extLst>
                <a:ext uri="smNativeData">
                  <pr:smNativeData xmlns:pr="smNativeData" xmlns:p14="http://schemas.microsoft.com/office/powerpoint/2010/main" xmlns="" val="SMDATA_15_n0XGXxMAAAAlAAAAEQAAAC0AAAAAkAAAAEgAAACQAAAASAAAAAAAAAAAAAAAAAAAAAEAAABQAAAAAAAAAAAA4D8AAAAAAADgPwAAAAAAAOA/AAAAAAAA4D8AAAAAAADgPwAAAAAAAOA/AAAAAAAA4D8AAAAAAADgPwAAAAAAAOA/AAAAAAAA4D8CAAAAjAAAAAAAAAAAAAAAg5kq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g5kqBf///wEAAAAAAAAAAAAAAAAAAAAAAAAAAAAAAAAAAAAAAAAAAAAAAAJ/f38A2traA8zMzADAwP8Af39/AAAAAAAAAAAAAAAAAP///wAAAAAAIQAAABgAAAAUAAAA5////2cTAACvBAAAIhcAAAAAAAAmAAAACAAAAP//////////"/>
                </a:ext>
              </a:extLst>
            </p:cNvPicPr>
            <p:nvPr/>
          </p:nvPicPr>
          <p:blipFill>
            <a:blip r:embed="rId21"/>
            <a:stretch>
              <a:fillRect/>
            </a:stretch>
          </p:blipFill>
          <p:spPr>
            <a:xfrm>
              <a:off x="-15875" y="3154045"/>
              <a:ext cx="777240" cy="606425"/>
            </a:xfrm>
            <a:prstGeom prst="rect">
              <a:avLst/>
            </a:prstGeom>
            <a:noFill/>
            <a:ln>
              <a:noFill/>
            </a:ln>
            <a:effectLst/>
          </p:spPr>
        </p:pic>
        <p:pic>
          <p:nvPicPr>
            <p:cNvPr id="3" name="Picture 10" descr="HDRibbonContent-UniformTrim.png"/>
            <p:cNvPicPr>
              <a:picLocks noChangeAspect="1"/>
              <a:extLst>
                <a:ext uri="smNativeData">
                  <pr:smNativeData xmlns:pr="smNativeData" xmlns:p14="http://schemas.microsoft.com/office/powerpoint/2010/main" xmlns="" val="SMDATA_15_n0XGXxMAAAAlAAAAEQAAAC0AAAAAkAAAAEgAAACQAAAASAAAAAAAAAAAAAAAAAAAAAEAAABQAAAAAAAAAAAA4D8AAAAAAADgPwAAAAAAAOA/AAAAAAAA4D8AAAAAAADgPwAAAAAAAOA/AAAAAAAA4D8AAAAAAADgPwAAAAAAAOA/AAAAAAAA4D8CAAAAjAAAAAAAAAAAAAAAg5kq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AcAAAA4AAAAAAAAAAAAAAAAAAAA////AAAAAAAAAAAAAAAAAAAAAAAAAAAAAAAAAAAAAABkAAAAZAAAAAAAAAAjAAAABAAAAGQAAAAXAAAAFAAAAAAAAAAAAAAA/38AAP9/AAAAAAAACQAAAAQAAABDOjFEDAAAABAAAAAAAAAAAAAAAAAAAAAAAAAAHgAAAGgAAAAAAAAAAAAAAAAAAAAAAAAAAAAAABAnAAAQJwAAAAAAAAAAAAAAAAAAAAAAAAAAAAAAAAAAAAAAAAAAAAAUAAAAAAAAAMDA/wAAAAAAZAAAADIAAAAAAAAAZAAAAAAAAAB/f38ACgAAAB8AAABUAAAAg5kqBf///wEAAAAAAAAAAAAAAAAAAAAAAAAAAAAAAAAAAAAAAAAAAAAAAAJ/f38A2traA8zMzADAwP8Af39/AAAAAAAAAAAAAAAAAP///wAAAAAAIQAAABgAAAAUAAAAW0YAAGcTAAAjSwAAIhcAAAAAAAAmAAAACAAAAP//////////"/>
                </a:ext>
              </a:extLst>
            </p:cNvPicPr>
            <p:nvPr/>
          </p:nvPicPr>
          <p:blipFill>
            <a:blip r:embed="rId21"/>
            <a:stretch>
              <a:fillRect/>
            </a:stretch>
          </p:blipFill>
          <p:spPr>
            <a:xfrm>
              <a:off x="11436985" y="3154045"/>
              <a:ext cx="777240" cy="606425"/>
            </a:xfrm>
            <a:prstGeom prst="rect">
              <a:avLst/>
            </a:prstGeom>
            <a:noFill/>
            <a:ln>
              <a:noFill/>
            </a:ln>
            <a:effectLst/>
          </p:spPr>
        </p:pic>
      </p:grpSp>
      <p:sp>
        <p:nvSpPr>
          <p:cNvPr id="7" name="Title Placeholder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CwYAAAhDAAAQDgAAEAAAACYAAAAIAAAAvy8AAP//wQE="/>
              </a:ext>
            </a:extLst>
          </p:cNvSpPr>
          <p:nvPr>
            <p:ph type="title"/>
          </p:nvPr>
        </p:nvSpPr>
        <p:spPr>
          <a:xfrm>
            <a:off x="1295400" y="982345"/>
            <a:ext cx="9601200" cy="1303655"/>
          </a:xfrm>
          <a:prstGeom prst="rect">
            <a:avLst/>
          </a:prstGeom>
          <a:noFill/>
          <a:ln>
            <a:noFill/>
          </a:ln>
          <a:effectLst/>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8" name="Tex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HM5AP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w8AAAhDAAAlJAAAEAAAACYAAAAIAAAAvy8AAP//wQE="/>
              </a:ext>
            </a:extLst>
          </p:cNvSpPr>
          <p:nvPr>
            <p:ph type="body" idx="1"/>
          </p:nvPr>
        </p:nvSpPr>
        <p:spPr>
          <a:xfrm>
            <a:off x="1295400" y="2557145"/>
            <a:ext cx="9601200" cy="3318510"/>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9" name="Date Placeholder 3"/>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hNQAAuCQAADk/AABwJgAAEAAAACYAAAAIAAAAv48AAP//wQE="/>
              </a:ext>
            </a:extLst>
          </p:cNvSpPr>
          <p:nvPr>
            <p:ph type="dt" sz="half" idx="2"/>
          </p:nvPr>
        </p:nvSpPr>
        <p:spPr>
          <a:xfrm>
            <a:off x="8677275" y="5969000"/>
            <a:ext cx="1600200" cy="279400"/>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1000" b="0" i="0">
                <a:solidFill>
                  <a:schemeClr val="tx1"/>
                </a:solidFill>
                <a:effectLst/>
                <a:latin typeface="Garamond" charset="0"/>
                <a:ea typeface="Garamond" charset="0"/>
                <a:cs typeface="Garamond"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AD8083-CDD2-F876-9C15-3B23CE5B6A6E}" type="datetime1">
              <a:t>12/3/2020</a:t>
            </a:fld>
            <a:endParaRPr/>
          </a:p>
        </p:txBody>
      </p:sp>
      <p:sp>
        <p:nvSpPr>
          <p:cNvPr id="10" name="Footer Placeholder 4"/>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4BwAAuCQAAOk0AABwJgAAEAAAACYAAAAIAAAAv48AAP//wQE="/>
              </a:ext>
            </a:extLst>
          </p:cNvSpPr>
          <p:nvPr>
            <p:ph type="ftr" sz="quarter" idx="3"/>
          </p:nvPr>
        </p:nvSpPr>
        <p:spPr>
          <a:xfrm>
            <a:off x="1295400" y="5969000"/>
            <a:ext cx="7305675" cy="279400"/>
          </a:xfrm>
          <a:prstGeom prst="rect">
            <a:avLst/>
          </a:prstGeom>
          <a:noFill/>
          <a:ln>
            <a:noFill/>
          </a:ln>
          <a:effectLst/>
        </p:spPr>
        <p:txBody>
          <a:bodyPr vert="horz" wrap="square" lIns="91440" tIns="45720" rIns="91440" bIns="45720" numCol="1" spcCol="215900" anchor="ctr">
            <a:prstTxWarp prst="textNoShape">
              <a:avLst/>
            </a:prstTxWarp>
          </a:bodyPr>
          <a:lstStyle>
            <a:lvl1pPr algn="l">
              <a:defRPr lang="en-us" sz="1000" b="0" i="0">
                <a:solidFill>
                  <a:schemeClr val="tx1"/>
                </a:solidFill>
                <a:effectLst/>
                <a:latin typeface="Garamond" charset="0"/>
                <a:ea typeface="Garamond" charset="0"/>
                <a:cs typeface="Garamond"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11" name="Slide Number Placeholder 5"/>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xPwAAuCQAAAhDAABwJgAAEAAAACYAAAAIAAAAv48AAP//wQE="/>
              </a:ext>
            </a:extLst>
          </p:cNvSpPr>
          <p:nvPr>
            <p:ph type="sldNum" sz="quarter" idx="4"/>
          </p:nvPr>
        </p:nvSpPr>
        <p:spPr>
          <a:xfrm>
            <a:off x="10353675" y="5969000"/>
            <a:ext cx="542925" cy="279400"/>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1000" b="0" i="0">
                <a:solidFill>
                  <a:schemeClr val="tx1"/>
                </a:solidFill>
                <a:effectLst/>
                <a:latin typeface="Garamond" charset="0"/>
                <a:ea typeface="Garamond" charset="0"/>
                <a:cs typeface="Garamond"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FAD8E96-D8D2-F878-9C15-2E2DC05B6A7B}" type="slidenum">
              <a:t>‹#›</a:t>
            </a:fld>
            <a:endParaRPr/>
          </a:p>
        </p:txBody>
      </p:sp>
    </p:spTree>
  </p:cSld>
  <p:clrMap bg1="lt1" tx1="dk1" bg2="lt2" tx2="dk2" accent1="accent1" accent2="accent2" accent3="accent3" accent4="accent4" accent5="accent5" accent6="accent6" hlink="hlink" folHlink="folHlink"/>
  <p:sldLayoutIdLst>
    <p:sldLayoutId id="2147485138" r:id="rId1"/>
    <p:sldLayoutId id="2147485139" r:id="rId2"/>
    <p:sldLayoutId id="2147485140" r:id="rId3"/>
    <p:sldLayoutId id="2147485141" r:id="rId4"/>
    <p:sldLayoutId id="2147485142" r:id="rId5"/>
    <p:sldLayoutId id="2147485143" r:id="rId6"/>
    <p:sldLayoutId id="2147485144" r:id="rId7"/>
    <p:sldLayoutId id="2147485145" r:id="rId8"/>
    <p:sldLayoutId id="2147485146" r:id="rId9"/>
    <p:sldLayoutId id="2147485147" r:id="rId10"/>
    <p:sldLayoutId id="2147485148" r:id="rId11"/>
    <p:sldLayoutId id="2147485149" r:id="rId12"/>
    <p:sldLayoutId id="2147485150" r:id="rId13"/>
    <p:sldLayoutId id="2147485151" r:id="rId14"/>
    <p:sldLayoutId id="2147485152" r:id="rId15"/>
    <p:sldLayoutId id="2147485153" r:id="rId16"/>
    <p:sldLayoutId id="2147485154" r:id="rId17"/>
  </p:sldLayoutIdLst>
  <p:hf sldNum="0" hdr="0" ftr="0" dt="0"/>
  <p:txStyles>
    <p:titleStyle>
      <a:lvl1pPr marL="0" marR="0" indent="0" algn="ctr" defTabSz="457200">
        <a:lnSpc>
          <a:spcPct val="100000"/>
        </a:lnSpc>
        <a:spcBef>
          <a:spcPts val="0"/>
        </a:spcBef>
        <a:spcAft>
          <a:spcPts val="0"/>
        </a:spcAft>
        <a:buNone/>
        <a:tabLst/>
        <a:defRPr lang="en-us" sz="4400" b="0" i="0" u="none" strike="noStrike" kern="1" spc="0" baseline="0">
          <a:solidFill>
            <a:srgbClr val="262626"/>
          </a:solidFill>
          <a:effectLst/>
          <a:latin typeface="Garamond" charset="0"/>
          <a:ea typeface="Garamond" charset="0"/>
          <a:cs typeface="Garamond"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Garamond" charset="0"/>
          <a:ea typeface="Garamond" charset="0"/>
          <a:cs typeface="Garamond"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Garamond" charset="0"/>
          <a:ea typeface="Garamond" charset="0"/>
          <a:cs typeface="Garamond"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Garamond" charset="0"/>
          <a:ea typeface="Garamond" charset="0"/>
          <a:cs typeface="Garamond"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Garamond" charset="0"/>
          <a:ea typeface="Garamond" charset="0"/>
          <a:cs typeface="Garamond"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Garamond" charset="0"/>
          <a:ea typeface="Garamond" charset="0"/>
          <a:cs typeface="Garamond"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Garamond" charset="0"/>
          <a:ea typeface="Garamond" charset="0"/>
          <a:cs typeface="Garamond"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Garamond" charset="0"/>
          <a:ea typeface="Garamond" charset="0"/>
          <a:cs typeface="Garamond"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Garamond" charset="0"/>
          <a:ea typeface="Garamond" charset="0"/>
          <a:cs typeface="Garamond" charset="0"/>
        </a:defRPr>
      </a:lvl9pPr>
    </p:titleStyle>
    <p:bodyStyle>
      <a:lvl1pPr marL="285750" marR="0" indent="-285750" algn="l" defTabSz="457200">
        <a:lnSpc>
          <a:spcPct val="100000"/>
        </a:lnSpc>
        <a:spcBef>
          <a:spcPts val="575"/>
        </a:spcBef>
        <a:spcAft>
          <a:spcPts val="600"/>
        </a:spcAft>
        <a:buClr>
          <a:schemeClr val="accent1"/>
        </a:buClr>
        <a:buSzPts val="2760"/>
        <a:buFont typeface="Arial" pitchFamily="2" charset="0"/>
        <a:buChar char="•"/>
        <a:tabLst/>
        <a:defRPr lang="en-us" sz="2400" b="0" i="0" u="none" strike="noStrike" kern="1" spc="0" baseline="0">
          <a:solidFill>
            <a:srgbClr val="262626"/>
          </a:solidFill>
          <a:effectLst/>
          <a:latin typeface="Garamond" charset="0"/>
          <a:ea typeface="Garamond" charset="0"/>
          <a:cs typeface="Garamond" charset="0"/>
        </a:defRPr>
      </a:lvl1pPr>
      <a:lvl2pPr marL="742950" marR="0" indent="-285750" algn="l" defTabSz="457200">
        <a:lnSpc>
          <a:spcPct val="100000"/>
        </a:lnSpc>
        <a:spcBef>
          <a:spcPts val="480"/>
        </a:spcBef>
        <a:spcAft>
          <a:spcPts val="600"/>
        </a:spcAft>
        <a:buClr>
          <a:schemeClr val="accent1"/>
        </a:buClr>
        <a:buSzPts val="2300"/>
        <a:buFont typeface="Arial" pitchFamily="2" charset="0"/>
        <a:buChar char="•"/>
        <a:tabLst/>
        <a:defRPr lang="en-us" sz="2000" b="0" i="0" u="none" strike="noStrike" kern="1" spc="0" baseline="0">
          <a:solidFill>
            <a:srgbClr val="262626"/>
          </a:solidFill>
          <a:effectLst/>
          <a:latin typeface="Garamond" charset="0"/>
          <a:ea typeface="Garamond" charset="0"/>
          <a:cs typeface="Garamond" charset="0"/>
        </a:defRPr>
      </a:lvl2pPr>
      <a:lvl3pPr marL="1200150" marR="0" indent="-285750" algn="l" defTabSz="457200">
        <a:lnSpc>
          <a:spcPct val="100000"/>
        </a:lnSpc>
        <a:spcBef>
          <a:spcPts val="430"/>
        </a:spcBef>
        <a:spcAft>
          <a:spcPts val="600"/>
        </a:spcAft>
        <a:buClr>
          <a:schemeClr val="accent1"/>
        </a:buClr>
        <a:buSzPts val="2070"/>
        <a:buFont typeface="Arial" pitchFamily="2" charset="0"/>
        <a:buChar char="•"/>
        <a:tabLst/>
        <a:defRPr lang="en-us" sz="1800" b="0" i="0" u="none" strike="noStrike" kern="1" spc="0" baseline="0">
          <a:solidFill>
            <a:srgbClr val="262626"/>
          </a:solidFill>
          <a:effectLst/>
          <a:latin typeface="Garamond" charset="0"/>
          <a:ea typeface="Garamond" charset="0"/>
          <a:cs typeface="Garamond" charset="0"/>
        </a:defRPr>
      </a:lvl3pPr>
      <a:lvl4pPr marL="1543050" marR="0" indent="-171450" algn="l" defTabSz="457200">
        <a:lnSpc>
          <a:spcPct val="100000"/>
        </a:lnSpc>
        <a:spcBef>
          <a:spcPts val="380"/>
        </a:spcBef>
        <a:spcAft>
          <a:spcPts val="600"/>
        </a:spcAft>
        <a:buClr>
          <a:schemeClr val="accent1"/>
        </a:buClr>
        <a:buSzPts val="1840"/>
        <a:buFont typeface="Arial" pitchFamily="2" charset="0"/>
        <a:buChar char="•"/>
        <a:tabLst/>
        <a:defRPr lang="en-us" sz="1600" b="0" i="0" u="none" strike="noStrike" kern="1" spc="0" baseline="0">
          <a:solidFill>
            <a:srgbClr val="262626"/>
          </a:solidFill>
          <a:effectLst/>
          <a:latin typeface="Garamond" charset="0"/>
          <a:ea typeface="Garamond" charset="0"/>
          <a:cs typeface="Garamond" charset="0"/>
        </a:defRPr>
      </a:lvl4pPr>
      <a:lvl5pPr marL="2000250" marR="0" indent="-171450" algn="l" defTabSz="457200">
        <a:lnSpc>
          <a:spcPct val="100000"/>
        </a:lnSpc>
        <a:spcBef>
          <a:spcPts val="335"/>
        </a:spcBef>
        <a:spcAft>
          <a:spcPts val="600"/>
        </a:spcAft>
        <a:buClr>
          <a:schemeClr val="accent1"/>
        </a:buClr>
        <a:buSzPts val="1610"/>
        <a:buFont typeface="Arial" pitchFamily="2" charset="0"/>
        <a:buChar char="•"/>
        <a:tabLst/>
        <a:defRPr lang="en-us" sz="1400" b="0" i="0" u="none" strike="noStrike" kern="1" spc="0" baseline="0">
          <a:solidFill>
            <a:srgbClr val="262626"/>
          </a:solidFill>
          <a:effectLst/>
          <a:latin typeface="Garamond" charset="0"/>
          <a:ea typeface="Garamond" charset="0"/>
          <a:cs typeface="Garamond" charset="0"/>
        </a:defRPr>
      </a:lvl5pPr>
      <a:lvl6pPr marL="2514600" marR="0" indent="-228600" algn="l" defTabSz="457200">
        <a:lnSpc>
          <a:spcPct val="100000"/>
        </a:lnSpc>
        <a:spcBef>
          <a:spcPts val="0"/>
        </a:spcBef>
        <a:spcAft>
          <a:spcPts val="600"/>
        </a:spcAft>
        <a:buClr>
          <a:schemeClr val="accent1"/>
        </a:buClr>
        <a:buSzTx/>
        <a:buFont typeface="Arial" pitchFamily="2" charset="0"/>
        <a:buChar char="•"/>
        <a:tabLst/>
        <a:defRPr lang="en-us" sz="1400" b="0" i="0" u="none" strike="noStrike" kern="1" spc="0" baseline="0">
          <a:solidFill>
            <a:srgbClr val="262626"/>
          </a:solidFill>
          <a:effectLst/>
          <a:latin typeface="Garamond" charset="0"/>
          <a:ea typeface="Garamond" charset="0"/>
          <a:cs typeface="Garamond" charset="0"/>
        </a:defRPr>
      </a:lvl6pPr>
      <a:lvl7pPr marL="2971800" marR="0" indent="-228600" algn="l" defTabSz="457200">
        <a:lnSpc>
          <a:spcPct val="100000"/>
        </a:lnSpc>
        <a:spcBef>
          <a:spcPts val="0"/>
        </a:spcBef>
        <a:spcAft>
          <a:spcPts val="600"/>
        </a:spcAft>
        <a:buClr>
          <a:schemeClr val="accent1"/>
        </a:buClr>
        <a:buSzTx/>
        <a:buFont typeface="Arial" pitchFamily="2" charset="0"/>
        <a:buChar char="•"/>
        <a:tabLst/>
        <a:defRPr lang="en-us" sz="1400" b="0" i="0" u="none" strike="noStrike" kern="1" spc="0" baseline="0">
          <a:solidFill>
            <a:srgbClr val="262626"/>
          </a:solidFill>
          <a:effectLst/>
          <a:latin typeface="Garamond" charset="0"/>
          <a:ea typeface="Garamond" charset="0"/>
          <a:cs typeface="Garamond" charset="0"/>
        </a:defRPr>
      </a:lvl7pPr>
      <a:lvl8pPr marL="3429000" marR="0" indent="-228600" algn="l" defTabSz="457200">
        <a:lnSpc>
          <a:spcPct val="100000"/>
        </a:lnSpc>
        <a:spcBef>
          <a:spcPts val="0"/>
        </a:spcBef>
        <a:spcAft>
          <a:spcPts val="600"/>
        </a:spcAft>
        <a:buClr>
          <a:schemeClr val="accent1"/>
        </a:buClr>
        <a:buSzTx/>
        <a:buFont typeface="Arial" pitchFamily="2" charset="0"/>
        <a:buChar char="•"/>
        <a:tabLst/>
        <a:defRPr lang="en-us" sz="1400" b="0" i="0" u="none" strike="noStrike" kern="1" spc="0" baseline="0">
          <a:solidFill>
            <a:srgbClr val="262626"/>
          </a:solidFill>
          <a:effectLst/>
          <a:latin typeface="Garamond" charset="0"/>
          <a:ea typeface="Garamond" charset="0"/>
          <a:cs typeface="Garamond" charset="0"/>
        </a:defRPr>
      </a:lvl8pPr>
      <a:lvl9pPr marL="3886200" marR="0" indent="-228600" algn="l" defTabSz="457200">
        <a:lnSpc>
          <a:spcPct val="100000"/>
        </a:lnSpc>
        <a:spcBef>
          <a:spcPts val="0"/>
        </a:spcBef>
        <a:spcAft>
          <a:spcPts val="600"/>
        </a:spcAft>
        <a:buClr>
          <a:schemeClr val="accent1"/>
        </a:buClr>
        <a:buSzTx/>
        <a:buFont typeface="Arial" pitchFamily="2" charset="0"/>
        <a:buChar char="•"/>
        <a:tabLst/>
        <a:defRPr lang="en-us" sz="1400" b="0" i="0" u="none" strike="noStrike" kern="1" spc="0" baseline="0">
          <a:solidFill>
            <a:srgbClr val="262626"/>
          </a:solidFill>
          <a:effectLst/>
          <a:latin typeface="Garamond" charset="0"/>
          <a:ea typeface="Garamond" charset="0"/>
          <a:cs typeface="Garamond" charset="0"/>
        </a:defRPr>
      </a:lvl9pPr>
    </p:bodyStyle>
    <p:other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Garamond" charset="0"/>
          <a:ea typeface="Garamond" charset="0"/>
          <a:cs typeface="Garamond"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Dim6AE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AcDgAATAoAAHQ9AAAYFQAAEAAAACYAAAAIAAAAASAAAAAAAAA="/>
              </a:ext>
            </a:extLst>
          </p:cNvSpPr>
          <p:nvPr>
            <p:ph type="ctrTitle"/>
          </p:nvPr>
        </p:nvSpPr>
        <p:spPr>
          <a:xfrm>
            <a:off x="2293620" y="1673860"/>
            <a:ext cx="7696200" cy="1755140"/>
          </a:xfrm>
        </p:spPr>
        <p:txBody>
          <a:bodyPr vert="horz" wrap="square" lIns="91440" tIns="45720" rIns="91440" bIns="45720" numCol="1" spcCol="215900" anchor="b">
            <a:prstTxWarp prst="textNoShape">
              <a:avLst/>
            </a:prstTxWarp>
          </a:bodyPr>
          <a:lstStyle/>
          <a:p>
            <a:pPr>
              <a:defRPr lang="en-us"/>
            </a:pPr>
            <a:r>
              <a:rPr lang="en-in" sz="6000" b="1">
                <a:solidFill>
                  <a:srgbClr val="0070C0"/>
                </a:solidFill>
                <a:effectLst>
                  <a:outerShdw dist="63500" dir="3600000" algn="tl" rotWithShape="0">
                    <a:srgbClr val="000000">
                      <a:alpha val="40000"/>
                    </a:srgbClr>
                  </a:outerShdw>
                </a:effectLst>
                <a:latin typeface="Berlin Sans FB Demi" charset="0"/>
                <a:ea typeface="Calibri" pitchFamily="2" charset="0"/>
                <a:cs typeface="Times New Roman" pitchFamily="1" charset="0"/>
              </a:rPr>
              <a:t>Mental Illness In Tech World</a:t>
            </a:r>
            <a:endParaRPr lang="en-us" sz="6000" b="1">
              <a:solidFill>
                <a:srgbClr val="0070C0"/>
              </a:solidFill>
              <a:effectLst>
                <a:outerShdw dist="63500" dir="3600000" algn="tl" rotWithShape="0">
                  <a:srgbClr val="000000">
                    <a:alpha val="40000"/>
                  </a:srgbClr>
                </a:outerShdw>
              </a:effectLst>
              <a:latin typeface="Berlin Sans FB Demi" charset="0"/>
              <a:ea typeface="Garamond" charset="0"/>
              <a:cs typeface="Garamond" charset="0"/>
            </a:endParaRPr>
          </a:p>
        </p:txBody>
      </p:sp>
      <p:sp>
        <p:nvSpPr>
          <p:cNvPr id="3" name="Subtitle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AyFAAAyBgAAF43AADCGwAAEAAAACYAAAAIAAAAASAAAAAAAAA="/>
              </a:ext>
            </a:extLst>
          </p:cNvSpPr>
          <p:nvPr>
            <p:ph type="subTitle" idx="1"/>
          </p:nvPr>
        </p:nvSpPr>
        <p:spPr>
          <a:xfrm>
            <a:off x="3282950" y="4028440"/>
            <a:ext cx="5717540" cy="483870"/>
          </a:xfrm>
        </p:spPr>
        <p:txBody>
          <a:bodyPr vert="horz" wrap="square" lIns="91440" tIns="45720" rIns="91440" bIns="45720" numCol="1" spcCol="215900" anchor="t">
            <a:prstTxWarp prst="textNoShape">
              <a:avLst/>
            </a:prstTxWarp>
          </a:bodyPr>
          <a:lstStyle/>
          <a:p>
            <a:pPr>
              <a:defRPr lang="en-us"/>
            </a:pPr>
            <a:r>
              <a:rPr lang="en-us" sz="2800" b="1">
                <a:effectLst>
                  <a:outerShdw dist="63500" dir="3600000" algn="tl" rotWithShape="0">
                    <a:srgbClr val="000000">
                      <a:alpha val="40000"/>
                    </a:srgbClr>
                  </a:outerShdw>
                </a:effectLst>
                <a:latin typeface="Bahnschrift Condensed" charset="0"/>
                <a:ea typeface="Garamond" charset="0"/>
                <a:cs typeface="Garamond" charset="0"/>
              </a:rPr>
              <a:t>ML RESEARCH INTERNS TEAM 7.1</a:t>
            </a:r>
          </a:p>
        </p:txBody>
      </p:sp>
      <p:sp>
        <p:nvSpPr>
          <p:cNvPr id="4" name="Rectangle 7"/>
          <p:cNvSpPr>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EAAAAAAAAAg5kqDP///wgAAAAAAAAAAAAAAAAAAAAAAAAAAAAAAAAAAAAAZAAAAAEAAABAAAAAAAAAAAAAAAAAAAAAAAAAAAAAAAAAAAAAAAAAAAAAAAAAAAAAAAAAAAAAAAAAAAAAAAAAAAAAAAAAAAAAAAAAAAAAAAAAAAAAAAAAAAAAAAAAAAAAFAAAADwAAAABAAAAAAAAAGFyHwAZAAAAAQAAABQAAAAUAAAAFAAAAAE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mSoFAAAAAQAAAAAAAAAAAAAAAAAAAAAAAAAAAAAAAAAAAAAAAAAAYXIfAH9/fwAAAAADzMzMAMDA/wB/f38AAAAAAAAAAAAAAAAAAAAAAAAAAAAhAAAAGAAAABQAAABrKAAAkPL//7MoAADY8v//EAAAACYAAAAIAAAA//////////8="/>
              </a:ext>
            </a:extLst>
          </p:cNvSpPr>
          <p:nvPr/>
        </p:nvSpPr>
        <p:spPr>
          <a:xfrm>
            <a:off x="6570345" y="-2184400"/>
            <a:ext cx="45720" cy="45720"/>
          </a:xfrm>
          <a:prstGeom prst="rect">
            <a:avLst/>
          </a:prstGeom>
          <a:solidFill>
            <a:schemeClr val="accent1"/>
          </a:solidFill>
          <a:ln w="15875" cap="flat" cmpd="sng" algn="ctr">
            <a:solidFill>
              <a:srgbClr val="61721F"/>
            </a:solidFill>
            <a:prstDash val="solid"/>
            <a:headEnd type="none"/>
            <a:tailEnd type="none"/>
          </a:ln>
          <a:effectLst/>
        </p:spPr>
        <p:txBody>
          <a:bodyPr vert="horz" wrap="square" lIns="91440" tIns="45720" rIns="91440" bIns="45720" numCol="1" spcCol="215900" anchor="ctr"/>
          <a:lstStyle/>
          <a:p>
            <a:pPr algn="ctr">
              <a:defRPr lang="en-us">
                <a:solidFill>
                  <a:srgbClr val="FFFFFF"/>
                </a:solidFill>
                <a:latin typeface="Garamond" charset="0"/>
                <a:ea typeface="Garamond" charset="0"/>
                <a:cs typeface="Garamond" charset="0"/>
              </a:defRPr>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004855-B545-4291-B57E-8653DE129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44" y="674980"/>
            <a:ext cx="5030654" cy="5502084"/>
          </a:xfrm>
          <a:prstGeom prst="rect">
            <a:avLst/>
          </a:prstGeom>
        </p:spPr>
      </p:pic>
      <p:pic>
        <p:nvPicPr>
          <p:cNvPr id="7" name="Picture 6">
            <a:extLst>
              <a:ext uri="{FF2B5EF4-FFF2-40B4-BE49-F238E27FC236}">
                <a16:creationId xmlns:a16="http://schemas.microsoft.com/office/drawing/2014/main" id="{0F802A6E-E37E-45CA-A01E-A8ECB5CCC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175" y="674980"/>
            <a:ext cx="5498572" cy="5395080"/>
          </a:xfrm>
          <a:prstGeom prst="rect">
            <a:avLst/>
          </a:prstGeom>
        </p:spPr>
      </p:pic>
    </p:spTree>
    <p:extLst>
      <p:ext uri="{BB962C8B-B14F-4D97-AF65-F5344CB8AC3E}">
        <p14:creationId xmlns:p14="http://schemas.microsoft.com/office/powerpoint/2010/main" val="158759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FF1D5A-2AF0-461F-ADCF-28D312566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963" y="657832"/>
            <a:ext cx="5478831" cy="5542335"/>
          </a:xfrm>
          <a:prstGeom prst="rect">
            <a:avLst/>
          </a:prstGeom>
        </p:spPr>
      </p:pic>
      <p:pic>
        <p:nvPicPr>
          <p:cNvPr id="5" name="Picture 4">
            <a:extLst>
              <a:ext uri="{FF2B5EF4-FFF2-40B4-BE49-F238E27FC236}">
                <a16:creationId xmlns:a16="http://schemas.microsoft.com/office/drawing/2014/main" id="{4AD47184-AFB8-4F70-9A0C-7ACE7D3B3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71" y="615274"/>
            <a:ext cx="5473429" cy="5627452"/>
          </a:xfrm>
          <a:prstGeom prst="rect">
            <a:avLst/>
          </a:prstGeom>
        </p:spPr>
      </p:pic>
    </p:spTree>
    <p:extLst>
      <p:ext uri="{BB962C8B-B14F-4D97-AF65-F5344CB8AC3E}">
        <p14:creationId xmlns:p14="http://schemas.microsoft.com/office/powerpoint/2010/main" val="229430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02A0C6-7775-438E-A831-E85310BAB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92585"/>
            <a:ext cx="5438247" cy="5472829"/>
          </a:xfrm>
          <a:prstGeom prst="rect">
            <a:avLst/>
          </a:prstGeom>
        </p:spPr>
      </p:pic>
      <p:pic>
        <p:nvPicPr>
          <p:cNvPr id="5" name="Picture 4">
            <a:extLst>
              <a:ext uri="{FF2B5EF4-FFF2-40B4-BE49-F238E27FC236}">
                <a16:creationId xmlns:a16="http://schemas.microsoft.com/office/drawing/2014/main" id="{78885D92-8B9C-404C-A7E6-ED56671D6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3" y="692585"/>
            <a:ext cx="5438247" cy="5472829"/>
          </a:xfrm>
          <a:prstGeom prst="rect">
            <a:avLst/>
          </a:prstGeom>
        </p:spPr>
      </p:pic>
    </p:spTree>
    <p:extLst>
      <p:ext uri="{BB962C8B-B14F-4D97-AF65-F5344CB8AC3E}">
        <p14:creationId xmlns:p14="http://schemas.microsoft.com/office/powerpoint/2010/main" val="379335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DC5EF2-DE22-4105-B5C2-A60FC86DE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338" y="632313"/>
            <a:ext cx="5393092" cy="5603116"/>
          </a:xfrm>
          <a:prstGeom prst="rect">
            <a:avLst/>
          </a:prstGeom>
        </p:spPr>
      </p:pic>
      <p:pic>
        <p:nvPicPr>
          <p:cNvPr id="5" name="Picture 4">
            <a:extLst>
              <a:ext uri="{FF2B5EF4-FFF2-40B4-BE49-F238E27FC236}">
                <a16:creationId xmlns:a16="http://schemas.microsoft.com/office/drawing/2014/main" id="{F915FCA5-5986-48AD-9FA6-E5F38446A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71" y="632313"/>
            <a:ext cx="5535766" cy="5603117"/>
          </a:xfrm>
          <a:prstGeom prst="rect">
            <a:avLst/>
          </a:prstGeom>
        </p:spPr>
      </p:pic>
    </p:spTree>
    <p:extLst>
      <p:ext uri="{BB962C8B-B14F-4D97-AF65-F5344CB8AC3E}">
        <p14:creationId xmlns:p14="http://schemas.microsoft.com/office/powerpoint/2010/main" val="220956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CBAA5D-A164-41C1-BC9A-2CB588531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631498"/>
            <a:ext cx="5473430" cy="5623385"/>
          </a:xfrm>
          <a:prstGeom prst="rect">
            <a:avLst/>
          </a:prstGeom>
        </p:spPr>
      </p:pic>
      <p:pic>
        <p:nvPicPr>
          <p:cNvPr id="5" name="Picture 4">
            <a:extLst>
              <a:ext uri="{FF2B5EF4-FFF2-40B4-BE49-F238E27FC236}">
                <a16:creationId xmlns:a16="http://schemas.microsoft.com/office/drawing/2014/main" id="{CDE1FF2A-7344-4C69-A9F8-48395C62D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70" y="631499"/>
            <a:ext cx="5473430" cy="5623386"/>
          </a:xfrm>
          <a:prstGeom prst="rect">
            <a:avLst/>
          </a:prstGeom>
        </p:spPr>
      </p:pic>
    </p:spTree>
    <p:extLst>
      <p:ext uri="{BB962C8B-B14F-4D97-AF65-F5344CB8AC3E}">
        <p14:creationId xmlns:p14="http://schemas.microsoft.com/office/powerpoint/2010/main" val="1265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B06431-9124-42B0-B273-D47B5ED3D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9504" y="690465"/>
            <a:ext cx="5287898" cy="5561045"/>
          </a:xfrm>
          <a:prstGeom prst="rect">
            <a:avLst/>
          </a:prstGeom>
        </p:spPr>
      </p:pic>
      <p:pic>
        <p:nvPicPr>
          <p:cNvPr id="5" name="Picture 4">
            <a:extLst>
              <a:ext uri="{FF2B5EF4-FFF2-40B4-BE49-F238E27FC236}">
                <a16:creationId xmlns:a16="http://schemas.microsoft.com/office/drawing/2014/main" id="{12B66E84-8CC6-479C-BF10-83162F048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99" y="606489"/>
            <a:ext cx="5654904" cy="5645021"/>
          </a:xfrm>
          <a:prstGeom prst="rect">
            <a:avLst/>
          </a:prstGeom>
        </p:spPr>
      </p:pic>
    </p:spTree>
    <p:extLst>
      <p:ext uri="{BB962C8B-B14F-4D97-AF65-F5344CB8AC3E}">
        <p14:creationId xmlns:p14="http://schemas.microsoft.com/office/powerpoint/2010/main" val="135303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22C4B8-5670-4883-80AE-67DDCA325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20" y="625151"/>
            <a:ext cx="10972800" cy="5607698"/>
          </a:xfrm>
          <a:prstGeom prst="rect">
            <a:avLst/>
          </a:prstGeom>
        </p:spPr>
      </p:pic>
    </p:spTree>
    <p:extLst>
      <p:ext uri="{BB962C8B-B14F-4D97-AF65-F5344CB8AC3E}">
        <p14:creationId xmlns:p14="http://schemas.microsoft.com/office/powerpoint/2010/main" val="26057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n0XGXx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CwYAAAhDAAAQDgAAAAAAACYAAAAIAAAAAQAAAAAAAAA="/>
              </a:ext>
            </a:extLst>
          </p:cNvSpPr>
          <p:nvPr>
            <p:ph type="title"/>
          </p:nvPr>
        </p:nvSpPr>
        <p:spPr>
          <a:xfrm>
            <a:off x="1295400" y="982345"/>
            <a:ext cx="9601200" cy="1303655"/>
          </a:xfrm>
        </p:spPr>
        <p:txBody>
          <a:bodyPr/>
          <a:lstStyle/>
          <a:p>
            <a:pPr>
              <a:defRPr lang="en-us"/>
            </a:pPr>
            <a:r>
              <a:rPr lang="en-us" sz="6000" b="1">
                <a:solidFill>
                  <a:srgbClr val="0070C0"/>
                </a:solidFill>
                <a:effectLst>
                  <a:outerShdw dist="63500" dir="3600000" algn="tl" rotWithShape="0">
                    <a:srgbClr val="000000">
                      <a:alpha val="40000"/>
                    </a:srgbClr>
                  </a:outerShdw>
                </a:effectLst>
                <a:latin typeface="Berlin Sans FB Demi" charset="0"/>
                <a:ea typeface="Garamond" charset="0"/>
                <a:cs typeface="Garamond" charset="0"/>
              </a:rPr>
              <a:t>OBSERVATIONS</a:t>
            </a:r>
          </a:p>
        </p:txBody>
      </p:sp>
      <p:sp>
        <p:nvSpPr>
          <p:cNvPr id="3" name="SlideText1"/>
          <p:cNvSpPr>
            <a:spLocks noGrp="1" noChangeArrowheads="1"/>
            <a:extLst>
              <a:ext uri="smNativeData">
                <pr:smNativeData xmlns:pr="smNativeData" xmlns:p14="http://schemas.microsoft.com/office/powerpoint/2010/main" xmlns="" val="SMDATA_13_n0XGXxMAAAAlAAAAZAAAAA8B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FNQSU4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uw8AAAhDAAAlJAAAAAAAACYAAAAIAAAAAQAAAAAAAAA="/>
              </a:ext>
            </a:extLst>
          </p:cNvSpPr>
          <p:nvPr>
            <p:ph type="body" idx="1"/>
          </p:nvPr>
        </p:nvSpPr>
        <p:spPr>
          <a:xfrm>
            <a:off x="1295400" y="2557145"/>
            <a:ext cx="9601200" cy="3318510"/>
          </a:xfrm>
        </p:spPr>
        <p:txBody>
          <a:bodyPr/>
          <a:lstStyle/>
          <a:p>
            <a:pPr>
              <a:buClrTx/>
              <a:buSzTx/>
              <a:buFont typeface="Wingdings" pitchFamily="2" charset="2"/>
              <a:buChar char=""/>
              <a:defRPr lang="en-us"/>
            </a:pPr>
            <a:r>
              <a:t>Clearly, Random forest model has highest Test Accuracy and it can be used for our predictions.</a:t>
            </a:r>
          </a:p>
          <a:p>
            <a:pPr>
              <a:buClrTx/>
              <a:buSzTx/>
              <a:buFont typeface="Wingdings" pitchFamily="2" charset="2"/>
              <a:buChar char=""/>
              <a:defRPr lang="en-us"/>
            </a:pPr>
            <a:r>
              <a:t>This concludes our Research Project for Mental Issues and prediction and their treatment.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CwYAAAhDAAAQDgAAEAAAACYAAAAIAAAAACAAAAAAA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6000" b="1">
                <a:solidFill>
                  <a:srgbClr val="0070C0"/>
                </a:solidFill>
                <a:effectLst>
                  <a:outerShdw dist="63500" dir="3600000" algn="tl" rotWithShape="0">
                    <a:srgbClr val="000000">
                      <a:alpha val="40000"/>
                    </a:srgbClr>
                  </a:outerShdw>
                </a:effectLst>
                <a:latin typeface="Berlin Sans FB Demi" charset="0"/>
                <a:ea typeface="Garamond" charset="0"/>
                <a:cs typeface="Garamond" charset="0"/>
              </a:rPr>
              <a:t>CONCLUSION</a:t>
            </a:r>
          </a:p>
        </p:txBody>
      </p:sp>
      <p:sp>
        <p:nvSpPr>
          <p:cNvPr id="3" name="Conten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xAAAAhDAAAkIQAAEAAAACYAAAAIAAAAASAAAAAAAAA="/>
              </a:ext>
            </a:extLst>
          </p:cNvSpPr>
          <p:nvPr>
            <p:ph type="body" idx="1"/>
          </p:nvPr>
        </p:nvSpPr>
        <p:spPr>
          <a:xfrm>
            <a:off x="1295400" y="2762885"/>
            <a:ext cx="9601200" cy="2624455"/>
          </a:xfrm>
        </p:spPr>
        <p:txBody>
          <a:bodyPr vert="horz" wrap="square" lIns="91440" tIns="45720" rIns="91440" bIns="45720" numCol="1" spcCol="215900" anchor="t">
            <a:prstTxWarp prst="textNoShape">
              <a:avLst/>
            </a:prstTxWarp>
          </a:bodyPr>
          <a:lstStyle/>
          <a:p>
            <a:pPr marL="0" indent="0" algn="just">
              <a:buNone/>
              <a:defRPr lang="en-us"/>
            </a:pPr>
            <a:r>
              <a:rPr lang="en-in" sz="1800">
                <a:latin typeface="Consolas" pitchFamily="3" charset="0"/>
                <a:ea typeface="Calibri" pitchFamily="2" charset="0"/>
                <a:cs typeface="Times New Roman" pitchFamily="1" charset="0"/>
              </a:rPr>
              <a:t>In conclusion, this project we will describe the impact of different factors on the health of a person and will predict the if the person needs treatment or not. If he does, then how severe the condition is and how badly he needs to be treated to overcome his illness. In a nutshell, by this project, we will try to make a tech world employee’s life smooth and healthy as they are the working for the world and its future. As a team of beginners, we are not sure whether the results are best. We think over 80% of success rate will be good for our project on which we are working as a team. Thanks for reading, feedback will be appreciated.</a:t>
            </a:r>
            <a:endParaRPr lang="en-us" sz="1800">
              <a:latin typeface="Arial Black" pitchFamily="2" charset="0"/>
              <a:ea typeface="Calibri" pitchFamily="2" charset="0"/>
              <a:cs typeface="Times New Roman" pitchFamily="1"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n0XGXx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CwYAAAhDAAAQDgAAAAAAACYAAAAIAAAAAQAAAAAAAAA="/>
              </a:ext>
            </a:extLst>
          </p:cNvSpPr>
          <p:nvPr>
            <p:ph type="title"/>
          </p:nvPr>
        </p:nvSpPr>
        <p:spPr>
          <a:xfrm>
            <a:off x="1295400" y="982345"/>
            <a:ext cx="9601200" cy="1303655"/>
          </a:xfrm>
        </p:spPr>
        <p:txBody>
          <a:bodyPr/>
          <a:lstStyle/>
          <a:p>
            <a:pPr>
              <a:defRPr lang="en-us"/>
            </a:pPr>
            <a:r>
              <a:rPr lang="en-us" sz="6000" b="1">
                <a:solidFill>
                  <a:srgbClr val="0070C0"/>
                </a:solidFill>
                <a:effectLst>
                  <a:outerShdw dist="63500" dir="3600000" algn="tl" rotWithShape="0">
                    <a:srgbClr val="000000">
                      <a:alpha val="40000"/>
                    </a:srgbClr>
                  </a:outerShdw>
                </a:effectLst>
                <a:latin typeface="Berlin Sans FB Demi" charset="0"/>
                <a:ea typeface="Garamond" charset="0"/>
                <a:cs typeface="Garamond" charset="0"/>
              </a:rPr>
              <a:t>REFERENCES</a:t>
            </a:r>
          </a:p>
        </p:txBody>
      </p:sp>
      <p:sp>
        <p:nvSpPr>
          <p:cNvPr id="3" name="SlideText1"/>
          <p:cNvSpPr>
            <a:spLocks noGrp="1" noChangeArrowheads="1"/>
            <a:extLst>
              <a:ext uri="smNativeData">
                <pr:smNativeData xmlns:pr="smNativeData" xmlns:p14="http://schemas.microsoft.com/office/powerpoint/2010/main" xmlns="" val="SMDATA_13_n0XGXxMAAAAlAAAAZAAAAA8B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uw8AAAhDAAAlJAAAAAAAACYAAAAIAAAAAQAAAAAAAAA="/>
              </a:ext>
            </a:extLst>
          </p:cNvSpPr>
          <p:nvPr>
            <p:ph type="body" idx="1"/>
          </p:nvPr>
        </p:nvSpPr>
        <p:spPr>
          <a:xfrm>
            <a:off x="1295400" y="2557145"/>
            <a:ext cx="9601200" cy="3318510"/>
          </a:xfrm>
        </p:spPr>
        <p:txBody>
          <a:bodyPr/>
          <a:lstStyle/>
          <a:p>
            <a:pPr>
              <a:defRPr lang="en-us" u="sng">
                <a:solidFill>
                  <a:schemeClr val="hlink"/>
                </a:solidFill>
                <a:hlinkClick r:id="rId2"/>
              </a:defRPr>
            </a:pPr>
            <a:r>
              <a:rPr lang="en-us" dirty="0">
                <a:hlinkClick r:id="rId2"/>
              </a:rPr>
              <a:t>https://towardsdatascience.com/</a:t>
            </a:r>
          </a:p>
          <a:p>
            <a:pPr>
              <a:defRPr lang="en-us" u="sng">
                <a:solidFill>
                  <a:schemeClr val="hlink"/>
                </a:solidFill>
                <a:hlinkClick r:id="rId3"/>
              </a:defRPr>
            </a:pPr>
            <a:r>
              <a:rPr lang="en-us" dirty="0">
                <a:hlinkClick r:id="rId3"/>
              </a:rPr>
              <a:t>https://www.kaggle.com/</a:t>
            </a:r>
          </a:p>
          <a:p>
            <a:pPr>
              <a:defRPr lang="en-us" u="sng">
                <a:solidFill>
                  <a:schemeClr val="hlink"/>
                </a:solidFill>
                <a:hlinkClick r:id="rId3"/>
              </a:defRPr>
            </a:pPr>
            <a:r>
              <a:rPr lang="en-US" dirty="0" err="1">
                <a:hlinkClick r:id="rId3"/>
              </a:rPr>
              <a:t>Github</a:t>
            </a:r>
            <a:r>
              <a:rPr lang="en-US" dirty="0">
                <a:hlinkClick r:id="rId3"/>
              </a:rPr>
              <a:t> link : https://github.com/dtdivyansh/Pianalytix/blob/main/PianalytixProject.ipynb</a:t>
            </a:r>
            <a:endParaRPr lang="en-us" dirty="0">
              <a:hlinkClick r:id="rId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CwYAAAhDAAAQDgAAEAAAACYAAAAIAAAAACAAAAAAA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6000" b="1">
                <a:solidFill>
                  <a:srgbClr val="0070C0"/>
                </a:solidFill>
                <a:effectLst>
                  <a:outerShdw dist="63500" dir="3600000" algn="tl" rotWithShape="0">
                    <a:srgbClr val="000000">
                      <a:alpha val="40000"/>
                    </a:srgbClr>
                  </a:outerShdw>
                </a:effectLst>
                <a:latin typeface="Berlin Sans FB Demi" charset="0"/>
                <a:ea typeface="Garamond" charset="0"/>
                <a:cs typeface="Garamond" charset="0"/>
              </a:rPr>
              <a:t>ABSTRACT</a:t>
            </a:r>
          </a:p>
        </p:txBody>
      </p:sp>
      <p:sp>
        <p:nvSpPr>
          <p:cNvPr id="3" name="Conten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g5kq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DmSoF////AQAAAAAAAAAAAAAAAAAAAAAAAAAAAAAAAAAAAAAAAAAAAAAAAH9/fwDa2toDzMzMAMDA/wB/f38AAAAAAAAAAAAAAAAAAAAAAAAAAAAhAAAAGAAAABQAAAD4BwAAwREAAAhDAAAlJAAAEAAAACYAAAAIAAAAASAAAH8AAAA="/>
              </a:ext>
            </a:extLst>
          </p:cNvSpPr>
          <p:nvPr>
            <p:ph type="body" idx="1"/>
          </p:nvPr>
        </p:nvSpPr>
        <p:spPr>
          <a:xfrm>
            <a:off x="1295400" y="2886075"/>
            <a:ext cx="9601200" cy="2989580"/>
          </a:xfrm>
          <a:noFill/>
        </p:spPr>
        <p:txBody>
          <a:bodyPr vert="horz" wrap="square" lIns="91440" tIns="45720" rIns="91440" bIns="45720" numCol="1" spcCol="215900" anchor="t">
            <a:prstTxWarp prst="textNoShape">
              <a:avLst/>
            </a:prstTxWarp>
          </a:bodyPr>
          <a:lstStyle/>
          <a:p>
            <a:pPr marL="0" marR="0" algn="just">
              <a:lnSpc>
                <a:spcPct val="107000"/>
              </a:lnSpc>
              <a:spcBef>
                <a:spcPts val="0"/>
              </a:spcBef>
              <a:spcAft>
                <a:spcPts val="800"/>
              </a:spcAft>
              <a:defRPr lang="en-us"/>
            </a:pPr>
            <a:r>
              <a:rPr lang="en-in" sz="1800">
                <a:latin typeface="Consolas" pitchFamily="3" charset="0"/>
                <a:ea typeface="Calibri" pitchFamily="2" charset="0"/>
                <a:cs typeface="Times New Roman" pitchFamily="1" charset="0"/>
              </a:rPr>
              <a:t>In this time of rush and competition, people go through many types of pressures and stress which ultimately causes mental disorders like Hypertension, anxiety, depression, insomnia and physical changes like high blood pressure, low energy and loss of sexual desires and/or ability.</a:t>
            </a:r>
            <a:endParaRPr lang="en-us" sz="1800">
              <a:latin typeface="Arial Black" pitchFamily="2" charset="0"/>
              <a:ea typeface="Calibri" pitchFamily="2" charset="0"/>
              <a:cs typeface="Times New Roman" pitchFamily="1" charset="0"/>
            </a:endParaRPr>
          </a:p>
          <a:p>
            <a:pPr marL="0" marR="0" algn="just">
              <a:lnSpc>
                <a:spcPct val="107000"/>
              </a:lnSpc>
              <a:spcBef>
                <a:spcPts val="0"/>
              </a:spcBef>
              <a:spcAft>
                <a:spcPts val="800"/>
              </a:spcAft>
              <a:defRPr lang="en-us"/>
            </a:pPr>
            <a:r>
              <a:rPr lang="en-in" sz="1800">
                <a:latin typeface="Consolas" pitchFamily="3" charset="0"/>
                <a:ea typeface="Calibri" pitchFamily="2" charset="0"/>
                <a:cs typeface="Times New Roman" pitchFamily="1" charset="0"/>
              </a:rPr>
              <a:t>Especially in the world of technology, this is very common among people to have physical and mental illness due to stress of work.</a:t>
            </a:r>
          </a:p>
          <a:p>
            <a:pPr marL="0" marR="0" algn="just">
              <a:lnSpc>
                <a:spcPct val="107000"/>
              </a:lnSpc>
              <a:spcBef>
                <a:spcPts val="0"/>
              </a:spcBef>
              <a:spcAft>
                <a:spcPts val="800"/>
              </a:spcAft>
              <a:defRPr lang="en-us"/>
            </a:pPr>
            <a:r>
              <a:rPr lang="en-us" sz="1800">
                <a:solidFill>
                  <a:schemeClr val="tx2"/>
                </a:solidFill>
                <a:latin typeface="Consolas" pitchFamily="3" charset="0"/>
                <a:ea typeface="Garamond" charset="0"/>
                <a:cs typeface="Garamond" charset="0"/>
              </a:rPr>
              <a:t>Employees of these companies operate under the same high-stress: late nights, abnormal hours, and tight deadlines, all while wearing multiple hats and being constantly available at any time of day.</a:t>
            </a:r>
            <a:endParaRPr lang="en-us" sz="1800" b="1" u="sng">
              <a:solidFill>
                <a:schemeClr val="tx2"/>
              </a:solidFill>
              <a:latin typeface="Consolas" pitchFamily="3" charset="0"/>
              <a:ea typeface="Garamond" charset="0"/>
              <a:cs typeface="Garamond"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BcBgAA0AcAAMIsAABgIgAAEAAAACYAAAAIAAAAAQAAAAAAAAA="/>
              </a:ext>
            </a:extLst>
          </p:cNvSpPr>
          <p:nvPr>
            <p:ph type="body" idx="2"/>
          </p:nvPr>
        </p:nvSpPr>
        <p:spPr>
          <a:xfrm>
            <a:off x="1033780" y="1270000"/>
            <a:ext cx="6242050" cy="4318000"/>
          </a:xfrm>
        </p:spPr>
        <p:txBody>
          <a:bodyPr/>
          <a:lstStyle/>
          <a:p>
            <a:pPr marL="285750" indent="-285750" algn="just">
              <a:buFont typeface="Arial" pitchFamily="2" charset="0"/>
              <a:buChar char="•"/>
              <a:defRPr lang="en-us"/>
            </a:pPr>
            <a:r>
              <a:rPr lang="en-in">
                <a:latin typeface="Consolas" pitchFamily="3" charset="0"/>
                <a:ea typeface="Calibri" pitchFamily="2" charset="0"/>
                <a:cs typeface="Times New Roman" pitchFamily="1" charset="0"/>
              </a:rPr>
              <a:t>Especially in the world of technology, this is very common among people to have physical and mental illness due to stress of work.</a:t>
            </a:r>
          </a:p>
          <a:p>
            <a:pPr marL="285750" indent="-285750" algn="just">
              <a:buFont typeface="Arial" pitchFamily="2" charset="0"/>
              <a:buChar char="•"/>
              <a:defRPr lang="en-us"/>
            </a:pPr>
            <a:r>
              <a:rPr lang="en-us">
                <a:solidFill>
                  <a:schemeClr val="tx2"/>
                </a:solidFill>
                <a:latin typeface="Consolas" pitchFamily="3" charset="0"/>
                <a:ea typeface="Garamond" charset="0"/>
                <a:cs typeface="Garamond" charset="0"/>
              </a:rPr>
              <a:t>Despite all the conversations and how far we've come, mental health is still heavily stigmatized. It’s viewed as a shameful personal deficiency, a failure or weakness, and most people don’t feel comfortable admitting they are dealing with it for fear of being judged by their peers</a:t>
            </a:r>
            <a:r>
              <a:rPr lang="en-us" sz="1400">
                <a:solidFill>
                  <a:schemeClr val="tx2"/>
                </a:solidFill>
                <a:latin typeface="Consolas" pitchFamily="3" charset="0"/>
                <a:ea typeface="Garamond" charset="0"/>
                <a:cs typeface="Garamond" charset="0"/>
              </a:rPr>
              <a:t>.</a:t>
            </a:r>
          </a:p>
          <a:p>
            <a:pPr marL="285750" indent="-285750" algn="just">
              <a:buFont typeface="Arial" pitchFamily="2" charset="0"/>
              <a:buChar char="•"/>
              <a:defRPr lang="en-us"/>
            </a:pPr>
            <a:r>
              <a:rPr lang="en-in">
                <a:latin typeface="Consolas" pitchFamily="3" charset="0"/>
                <a:ea typeface="Calibri" pitchFamily="2" charset="0"/>
                <a:cs typeface="Times New Roman" pitchFamily="1" charset="0"/>
              </a:rPr>
              <a:t>So our project will analyse the effect of multiple factors on the health of a person and will predict the need &amp; probability of treatment for him.</a:t>
            </a:r>
            <a:endParaRPr lang="en-us" sz="1400">
              <a:solidFill>
                <a:schemeClr val="tx2"/>
              </a:solidFill>
              <a:latin typeface="Consolas" pitchFamily="3" charset="0"/>
              <a:ea typeface="Garamond" charset="0"/>
              <a:cs typeface="Garamond" charset="0"/>
            </a:endParaRPr>
          </a:p>
          <a:p>
            <a:pPr marL="285750" indent="-285750" algn="just">
              <a:buFont typeface="Arial" pitchFamily="2" charset="0"/>
              <a:buChar char="•"/>
              <a:defRPr lang="en-us"/>
            </a:pPr>
            <a:endParaRPr lang="en-us" sz="1400">
              <a:solidFill>
                <a:schemeClr val="tx2"/>
              </a:solidFill>
              <a:latin typeface="Consolas" pitchFamily="3" charset="0"/>
              <a:ea typeface="Garamond" charset="0"/>
              <a:cs typeface="Garamond" charset="0"/>
            </a:endParaRPr>
          </a:p>
        </p:txBody>
      </p:sp>
      <p:pic>
        <p:nvPicPr>
          <p:cNvPr id="3" name="Picture Placeholder 2" descr="Mental Health In The Workplace: 5 Things You Need To Know"/>
          <p:cNvPicPr>
            <a:picLocks noGrp="1" noChangeAspect="1" noChangeArrowheads="1"/>
            <a:extLst>
              <a:ext uri="smNativeData">
                <pr:smNativeData xmlns:pr="smNativeData" xmlns:p14="http://schemas.microsoft.com/office/powerpoint/2010/main" xmlns="" val="SMDATA_15_n0XGXxMAAAAlAAAAEQAAAC0AAAAAkAAAAEgAAACQAAAASAAAAAAAAAAAAAAAAAAAAAEAAABQAAAAAAAAAAAA4D8AAAAAAADgPwAAAAAAAOA/AAAAAAAA4D8AAAAAAADgPwAAAAAAAOA/AAAAAAAA4D8AAAAAAADgPwAAAAAAAOA/AAAAAAAA4D8CAAAAjAAAAAAAAAAAAAAAg5kqDP///wgAAAAAAAAAAAAAAAAAAAAAAAAAAAAAAAAAAAAAZAAAAAEAAABAAAAAAAAAAAAAAAAAAAAAAAAAAAAAAAAAAAAAAAAAAAAAAAAAAAAAAAAAAAAAAAAAAAAAAAAAAAAAAAAAAAAAAAAAAAAAAAAAAAAAAAAAAAAAAAAAAAAAFAAAADwAAAABAAAAAAAAAH9/fwBaAAAAAgAAABQAAAAy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AcAAAA4AAAAAAAAAAAAAAAAAAAA////AAAAAAAAAAAA9AwAAAAAAAD0DAAAAAAAAAAAAABkAAAAZAAAAAAAAAAjAAAABAAAAGQAAAAXAAAAFAAAAAAAAAAAAAAA/38AAP9/AAAAAAAACQAAAAQAAACuXOvYDAAAABAAAAAAAAAAAAAAAAAAAAAAAAAAHgAAAGgAAAAAAAAAAAAAAAAAAAAAAAAAAAAAABAnAAAQJwAAAAAAAAAAAAAAAAAAAAAAAAAAAAAAAAAAAAAAAAAAAAAUAAAAAAAAAMDA/wAAAAAAZAAAADIAAAAAAAAAZAAAAAAAAAB/f38ACgAAAB8AAABUAAAAg5kqBf///wEAAAAAAAAAAAAAAAAAAAAAAAAAAAAAAAAAAAAAAAAAAH9/fwB/f38A2traA8zMzADAwP8Af39/AAAAAAAAAAAAAAAAAP///wAAAAAAIQAAABgAAAAUAAAAGTAAAPAFAADxQgAAUCMAABAAAAAmAAAACAAAAAEBAAB/AAAA"/>
              </a:ext>
            </a:extLst>
          </p:cNvPicPr>
          <p:nvPr>
            <p:ph type="pic" idx="1"/>
          </p:nvPr>
        </p:nvPicPr>
        <p:blipFill>
          <a:blip r:embed="rId2"/>
          <a:srcRect l="33160" r="33160"/>
          <a:stretch>
            <a:fillRect/>
          </a:stretch>
        </p:blipFill>
        <p:spPr>
          <a:xfrm>
            <a:off x="7818755" y="965200"/>
            <a:ext cx="3063240" cy="4775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CwYAAAhDAAAQDgAAEAAAACYAAAAIAAAAACAAAAAAA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6000" b="1">
                <a:solidFill>
                  <a:srgbClr val="0070C0"/>
                </a:solidFill>
                <a:effectLst>
                  <a:outerShdw dist="63500" dir="3600000" algn="tl" rotWithShape="0">
                    <a:srgbClr val="000000">
                      <a:alpha val="40000"/>
                    </a:srgbClr>
                  </a:outerShdw>
                </a:effectLst>
                <a:latin typeface="Berlin Sans FB Demi" charset="0"/>
                <a:ea typeface="Garamond" charset="0"/>
                <a:cs typeface="Garamond" charset="0"/>
              </a:rPr>
              <a:t>TECHNOLOGY STACK</a:t>
            </a:r>
          </a:p>
        </p:txBody>
      </p:sp>
      <p:sp>
        <p:nvSpPr>
          <p:cNvPr id="3" name="Conten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uw8AAAhDAAAlJAAAEAAAACYAAAAIAAAAACAAAAAAAAA="/>
              </a:ext>
            </a:extLst>
          </p:cNvSpPr>
          <p:nvPr>
            <p:ph type="body" idx="1"/>
          </p:nvPr>
        </p:nvSpPr>
        <p:spPr/>
        <p:txBody>
          <a:bodyPr vert="horz" wrap="square" lIns="91440" tIns="45720" rIns="91440" bIns="45720" numCol="1" spcCol="215900" anchor="t">
            <a:prstTxWarp prst="textNoShape">
              <a:avLst/>
            </a:prstTxWarp>
          </a:bodyPr>
          <a:lstStyle/>
          <a:p>
            <a:pPr>
              <a:defRPr lang="en-us"/>
            </a:pPr>
            <a:r>
              <a:rPr lang="en-us" b="1">
                <a:latin typeface="Consolas" pitchFamily="3" charset="0"/>
                <a:ea typeface="Garamond" charset="0"/>
                <a:cs typeface="Garamond" charset="0"/>
              </a:rPr>
              <a:t>Jupyter</a:t>
            </a:r>
            <a:r>
              <a:rPr lang="en-us">
                <a:latin typeface="Consolas" pitchFamily="3" charset="0"/>
                <a:ea typeface="Garamond" charset="0"/>
                <a:cs typeface="Garamond" charset="0"/>
              </a:rPr>
              <a:t> Notebook.</a:t>
            </a:r>
          </a:p>
          <a:p>
            <a:pPr>
              <a:defRPr lang="en-us"/>
            </a:pPr>
            <a:r>
              <a:rPr lang="en-us">
                <a:latin typeface="Consolas" pitchFamily="3" charset="0"/>
                <a:ea typeface="Garamond" charset="0"/>
                <a:cs typeface="Garamond" charset="0"/>
              </a:rPr>
              <a:t>Python APIs like </a:t>
            </a:r>
            <a:r>
              <a:rPr lang="en-us" b="1">
                <a:latin typeface="Consolas" pitchFamily="3" charset="0"/>
                <a:ea typeface="Garamond" charset="0"/>
                <a:cs typeface="Garamond" charset="0"/>
              </a:rPr>
              <a:t>Tensorflow</a:t>
            </a:r>
            <a:r>
              <a:rPr lang="en-us">
                <a:latin typeface="Consolas" pitchFamily="3" charset="0"/>
                <a:ea typeface="Garamond" charset="0"/>
                <a:cs typeface="Garamond" charset="0"/>
              </a:rPr>
              <a:t>, </a:t>
            </a:r>
            <a:r>
              <a:rPr lang="en-us" b="1">
                <a:latin typeface="Consolas" pitchFamily="3" charset="0"/>
                <a:ea typeface="Garamond" charset="0"/>
                <a:cs typeface="Garamond" charset="0"/>
              </a:rPr>
              <a:t>sklearn</a:t>
            </a:r>
            <a:r>
              <a:rPr lang="en-us">
                <a:latin typeface="Consolas" pitchFamily="3" charset="0"/>
                <a:ea typeface="Garamond" charset="0"/>
                <a:cs typeface="Garamond" charset="0"/>
              </a:rPr>
              <a:t>, </a:t>
            </a:r>
            <a:r>
              <a:rPr lang="en-us" b="1">
                <a:latin typeface="Consolas" pitchFamily="3" charset="0"/>
                <a:ea typeface="Garamond" charset="0"/>
                <a:cs typeface="Garamond" charset="0"/>
              </a:rPr>
              <a:t>keras</a:t>
            </a:r>
            <a:r>
              <a:rPr lang="en-us">
                <a:latin typeface="Consolas" pitchFamily="3" charset="0"/>
                <a:ea typeface="Garamond" charset="0"/>
                <a:cs typeface="Garamond" charset="0"/>
              </a:rPr>
              <a:t>, </a:t>
            </a:r>
            <a:r>
              <a:rPr lang="en-us" b="1">
                <a:latin typeface="Consolas" pitchFamily="3" charset="0"/>
                <a:ea typeface="Garamond" charset="0"/>
                <a:cs typeface="Garamond" charset="0"/>
              </a:rPr>
              <a:t>matplotlib</a:t>
            </a:r>
            <a:r>
              <a:rPr lang="en-us">
                <a:latin typeface="Consolas" pitchFamily="3" charset="0"/>
                <a:ea typeface="Garamond" charset="0"/>
                <a:cs typeface="Garamond" charset="0"/>
              </a:rPr>
              <a:t>, </a:t>
            </a:r>
            <a:r>
              <a:rPr lang="en-us" b="1">
                <a:latin typeface="Consolas" pitchFamily="3" charset="0"/>
                <a:ea typeface="Garamond" charset="0"/>
                <a:cs typeface="Garamond" charset="0"/>
              </a:rPr>
              <a:t>pandas</a:t>
            </a:r>
            <a:r>
              <a:rPr lang="en-us">
                <a:latin typeface="Consolas" pitchFamily="3" charset="0"/>
                <a:ea typeface="Garamond" charset="0"/>
                <a:cs typeface="Garamond" charset="0"/>
              </a:rPr>
              <a:t> etc.</a:t>
            </a:r>
          </a:p>
          <a:p>
            <a:pPr>
              <a:defRPr lang="en-us"/>
            </a:pPr>
            <a:r>
              <a:rPr lang="en-us" b="1">
                <a:latin typeface="Consolas" pitchFamily="3" charset="0"/>
                <a:ea typeface="Garamond" charset="0"/>
                <a:cs typeface="Garamond" charset="0"/>
              </a:rPr>
              <a:t>Google colab</a:t>
            </a:r>
            <a:r>
              <a:rPr lang="en-us">
                <a:latin typeface="Consolas" pitchFamily="3" charset="0"/>
                <a:ea typeface="Garamond" charset="0"/>
                <a:cs typeface="Garamond" charset="0"/>
              </a:rPr>
              <a:t> for GPU based modelling. </a:t>
            </a:r>
          </a:p>
          <a:p>
            <a:pPr>
              <a:defRPr lang="en-us"/>
            </a:pPr>
            <a:r>
              <a:rPr lang="en-us" b="1">
                <a:latin typeface="Consolas" pitchFamily="3" charset="0"/>
                <a:ea typeface="Garamond" charset="0"/>
                <a:cs typeface="Garamond" charset="0"/>
              </a:rPr>
              <a:t>Flask</a:t>
            </a:r>
            <a:r>
              <a:rPr lang="en-us">
                <a:latin typeface="Consolas" pitchFamily="3" charset="0"/>
                <a:ea typeface="Garamond" charset="0"/>
                <a:cs typeface="Garamond" charset="0"/>
              </a:rPr>
              <a:t>/</a:t>
            </a:r>
            <a:r>
              <a:rPr lang="en-us" b="1">
                <a:latin typeface="Consolas" pitchFamily="3" charset="0"/>
                <a:ea typeface="Garamond" charset="0"/>
                <a:cs typeface="Garamond" charset="0"/>
              </a:rPr>
              <a:t>streamlit</a:t>
            </a:r>
            <a:r>
              <a:rPr lang="en-us">
                <a:latin typeface="Consolas" pitchFamily="3" charset="0"/>
                <a:ea typeface="Garamond" charset="0"/>
                <a:cs typeface="Garamond" charset="0"/>
              </a:rPr>
              <a:t>/</a:t>
            </a:r>
            <a:r>
              <a:rPr lang="en-us" b="1">
                <a:latin typeface="Consolas" pitchFamily="3" charset="0"/>
                <a:ea typeface="Garamond" charset="0"/>
                <a:cs typeface="Garamond" charset="0"/>
              </a:rPr>
              <a:t>django</a:t>
            </a:r>
            <a:r>
              <a:rPr lang="en-us">
                <a:latin typeface="Consolas" pitchFamily="3" charset="0"/>
                <a:ea typeface="Garamond" charset="0"/>
                <a:cs typeface="Garamond" charset="0"/>
              </a:rPr>
              <a:t> for end product deployment.</a:t>
            </a:r>
          </a:p>
          <a:p>
            <a:pPr>
              <a:defRPr lang="en-us"/>
            </a:pPr>
            <a:r>
              <a:rPr lang="en-us" b="1">
                <a:latin typeface="Consolas" pitchFamily="3" charset="0"/>
                <a:ea typeface="Garamond" charset="0"/>
                <a:cs typeface="Garamond" charset="0"/>
              </a:rPr>
              <a:t>Github</a:t>
            </a:r>
            <a:r>
              <a:rPr lang="en-us">
                <a:latin typeface="Consolas" pitchFamily="3" charset="0"/>
                <a:ea typeface="Garamond" charset="0"/>
                <a:cs typeface="Garamond" charset="0"/>
              </a:rPr>
              <a:t> for version control.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CwYAAAhDAAAQDgAAEAAAACYAAAAIAAAAACAAAAAAA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6000" b="1">
                <a:solidFill>
                  <a:srgbClr val="0070C0"/>
                </a:solidFill>
                <a:effectLst>
                  <a:outerShdw dist="63500" dir="3600000" algn="tl" rotWithShape="0">
                    <a:srgbClr val="000000">
                      <a:alpha val="40000"/>
                    </a:srgbClr>
                  </a:outerShdw>
                </a:effectLst>
                <a:latin typeface="Berlin Sans FB Demi" charset="0"/>
                <a:ea typeface="Garamond" charset="0"/>
                <a:cs typeface="Garamond" charset="0"/>
              </a:rPr>
              <a:t>IDEA EXPLANATION</a:t>
            </a:r>
          </a:p>
        </p:txBody>
      </p:sp>
      <p:sp>
        <p:nvSpPr>
          <p:cNvPr id="3" name="Conten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CqCAAAdQ8AAOpAAAB6FwAAEAAAACYAAAAIAAAAASAAAAAAAAA="/>
              </a:ext>
            </a:extLst>
          </p:cNvSpPr>
          <p:nvPr>
            <p:ph type="body" idx="1"/>
          </p:nvPr>
        </p:nvSpPr>
        <p:spPr>
          <a:xfrm>
            <a:off x="1408430" y="2512695"/>
            <a:ext cx="9144000" cy="1303655"/>
          </a:xfrm>
        </p:spPr>
        <p:txBody>
          <a:bodyPr vert="horz" wrap="square" lIns="91440" tIns="45720" rIns="91440" bIns="45720" numCol="1" spcCol="215900" anchor="t">
            <a:prstTxWarp prst="textNoShape">
              <a:avLst/>
            </a:prstTxWarp>
          </a:bodyPr>
          <a:lstStyle/>
          <a:p>
            <a:pPr algn="just">
              <a:lnSpc>
                <a:spcPct val="80000"/>
              </a:lnSpc>
              <a:spcBef>
                <a:spcPts val="395"/>
              </a:spcBef>
              <a:spcAft>
                <a:spcPts val="550"/>
              </a:spcAft>
              <a:defRPr lang="en-us" sz="2210"/>
            </a:pPr>
            <a:r>
              <a:rPr lang="en-us" sz="1655">
                <a:latin typeface="Consolas" pitchFamily="3" charset="0"/>
                <a:ea typeface="Garamond" charset="0"/>
                <a:cs typeface="Garamond" charset="0"/>
              </a:rPr>
              <a:t>First of all, the dataset would be collected from Kaggle.</a:t>
            </a:r>
          </a:p>
          <a:p>
            <a:pPr algn="just">
              <a:lnSpc>
                <a:spcPct val="80000"/>
              </a:lnSpc>
              <a:spcBef>
                <a:spcPts val="395"/>
              </a:spcBef>
              <a:spcAft>
                <a:spcPts val="550"/>
              </a:spcAft>
              <a:defRPr lang="en-us" sz="2210"/>
            </a:pPr>
            <a:r>
              <a:rPr lang="en-us" sz="1655">
                <a:latin typeface="Consolas" pitchFamily="3" charset="0"/>
                <a:ea typeface="Garamond" charset="0"/>
                <a:cs typeface="Garamond" charset="0"/>
              </a:rPr>
              <a:t>Our project will predict whether a patient should be treated of his/her mental illness or not according to the values obtained in the dataset?</a:t>
            </a:r>
          </a:p>
          <a:p>
            <a:pPr algn="just">
              <a:lnSpc>
                <a:spcPct val="80000"/>
              </a:lnSpc>
              <a:spcBef>
                <a:spcPts val="395"/>
              </a:spcBef>
              <a:spcAft>
                <a:spcPts val="550"/>
              </a:spcAft>
              <a:defRPr lang="en-us" sz="2210"/>
            </a:pPr>
            <a:r>
              <a:rPr lang="en-us" sz="1655">
                <a:latin typeface="Consolas" pitchFamily="3" charset="0"/>
                <a:ea typeface="Garamond" charset="0"/>
                <a:cs typeface="Garamond" charset="0"/>
              </a:rPr>
              <a:t>The timeline of the project will be continued from the next slide.</a:t>
            </a:r>
          </a:p>
          <a:p>
            <a:pPr>
              <a:lnSpc>
                <a:spcPct val="80000"/>
              </a:lnSpc>
              <a:spcBef>
                <a:spcPts val="395"/>
              </a:spcBef>
              <a:spcAft>
                <a:spcPts val="550"/>
              </a:spcAft>
              <a:defRPr lang="en-us" sz="2210"/>
            </a:pPr>
            <a:endParaRPr lang="en-us" sz="1655">
              <a:latin typeface="Consolas" pitchFamily="3" charset="0"/>
              <a:ea typeface="Garamond" charset="0"/>
              <a:cs typeface="Garamond" charset="0"/>
            </a:endParaRPr>
          </a:p>
          <a:p>
            <a:pPr>
              <a:lnSpc>
                <a:spcPct val="80000"/>
              </a:lnSpc>
              <a:spcBef>
                <a:spcPts val="395"/>
              </a:spcBef>
              <a:spcAft>
                <a:spcPts val="550"/>
              </a:spcAft>
              <a:defRPr lang="en-us" sz="2210"/>
            </a:pPr>
            <a:endParaRPr lang="en-us" sz="1655">
              <a:latin typeface="Consolas" pitchFamily="3" charset="0"/>
              <a:ea typeface="Garamond" charset="0"/>
              <a:cs typeface="Garamond" charset="0"/>
            </a:endParaRPr>
          </a:p>
          <a:p>
            <a:pPr>
              <a:lnSpc>
                <a:spcPct val="80000"/>
              </a:lnSpc>
              <a:spcBef>
                <a:spcPts val="395"/>
              </a:spcBef>
              <a:spcAft>
                <a:spcPts val="550"/>
              </a:spcAft>
              <a:defRPr lang="en-us" sz="2210"/>
            </a:pPr>
            <a:endParaRPr lang="en-us" sz="1655">
              <a:latin typeface="Consolas" pitchFamily="3" charset="0"/>
              <a:ea typeface="Garamond" charset="0"/>
              <a:cs typeface="Garamond" charset="0"/>
            </a:endParaRPr>
          </a:p>
        </p:txBody>
      </p:sp>
      <p:pic>
        <p:nvPicPr>
          <p:cNvPr id="4" name="Picture 2"/>
          <p:cNvPicPr>
            <a:picLocks noChangeAspect="1"/>
            <a:extLst>
              <a:ext uri="smNativeData">
                <pr:smNativeData xmlns:pr="smNativeData" xmlns:p14="http://schemas.microsoft.com/office/powerpoint/2010/main" xmlns="" val="SMDATA_15_n0XGXxMAAAAlAAAAEQAAAC0AAAAAkAAAAEgAAACQAAAASAAAAAAAAAAAAAAAAAAAAAEAAABQAAAAAAAAAAAA4D8AAAAAAADgPwAAAAAAAOA/AAAAAAAA4D8AAAAAAADgPwAAAAAAAOA/AAAAAAAA4D8AAAAAAADgPwAAAAAAAOA/AAAAAAAA4D8CAAAAjAAAAAEAAAAAAAAAg5kqDP///wgAAAAAAAAAAAAAAAAAAAAAAAAAAAAAAAAAAAAAZAAAAAEAAABAAAAAAAAAAAAAAAAAAAAAAAAAAAAAAAAAAAAAAAAAAAAAAAAAAAAAAAAAAAAAAAAAAAAAAAAAAAAAAAAAAAAAAAAAAAAAAAAAAAAAAAAAAAAAAAAAAAAAFAAAADwAAAABAAAAAAAAAAAAAAkZAAAAAQAAABQAAAAUAAAAFAAAAAEAAAAAAAAAZAAAAGQAAAAAAAAAZAAAAGQAAAAVAAAAYAAAAAAAAAAAAAAADwAAACADAAAAAAAAAAAAAAEAAACgMgAAVgcAAKr4//8BAAAAf39/AAEAAABkAAAAAAAAABQAAABAHwAAAAAAACYAAAAAAAAAwOD//wAAAAAmAAAAZAAAABYAAABMAAAAAQAAAAAAAAAIAAAAAAAAAAEAAAAAAAAAUAAAAAAAAAAAAAAAZAAAABcAAADQBwAAy8vLAFAAAAAAAAAAAAAAAGQAAAAXAAAA0AcAAAcAAAA4AAAAAAAAAAAAAAAAAAAA////AAAAAAAAAAAAAAAAAAAAAAAAAAAAAAAAAAAAAABkAAAAZAAAAAAAAAAjAAAABAAAAGQAAAAXAAAAFAAAAAAAAAAAAAAA/38AAP9/AAAAAAAACQAAAAQAAAAAAAAADAAAABAAAAAAAAAAAAAAAAAAAAAAAAAAHgAAAGgAAAAAAAAAAAAAAAAAAAAAAAAAAAAAABAnAAAQJwAAAAAAAAAAAAAAAAAAAAAAAAAAAAAAAAAAAAAAAAAAAAB4AAAAAAAAAMDA/wAAAAAAAAAAAAAAAAAAAAAAZAAAAAAAAAB/f38ACgAAAB8AAABUAAAAg5kqBf///wEAAAAAAAAAAAAAAAAAAAAAAAAAAAAAAAAAAAAAAAAAAAAAAAJ/f38AAAAAAMvLywDAwP8Af39/AAAAAAAAAAAAAAAAAP///wAAAAAAIQAAABgAAAAUAAAA4gkAABAYAACzPwAA2yUAABAAAAAmAAAACAAAAP//////////"/>
              </a:ext>
            </a:extLst>
          </p:cNvPicPr>
          <p:nvPr/>
        </p:nvPicPr>
        <p:blipFill>
          <a:blip r:embed="rId2"/>
          <a:stretch>
            <a:fillRect/>
          </a:stretch>
        </p:blipFill>
        <p:spPr>
          <a:xfrm>
            <a:off x="1606550" y="3911600"/>
            <a:ext cx="8748395" cy="2242185"/>
          </a:xfrm>
          <a:prstGeom prst="rect">
            <a:avLst/>
          </a:prstGeom>
          <a:solidFill>
            <a:schemeClr val="accent1"/>
          </a:solidFill>
          <a:ln w="15875" cap="flat" cmpd="sng" algn="ctr">
            <a:solidFill>
              <a:schemeClr val="tx1"/>
            </a:solidFill>
            <a:prstDash val="solid"/>
            <a:headEnd type="none"/>
            <a:tailEnd type="none"/>
          </a:ln>
          <a:effectLst>
            <a:outerShdw blurRad="76200" sy="23000" kx="1200000" algn="br">
              <a:srgbClr val="000000">
                <a:alpha val="2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n0XGX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CwYAAAhDAAAQDgAAEAAAACYAAAAIAAAAACAAAAAAAAA="/>
              </a:ext>
            </a:extLst>
          </p:cNvSpPr>
          <p:nvPr>
            <p:ph type="title"/>
          </p:nvPr>
        </p:nvSpPr>
        <p:spPr/>
        <p:txBody>
          <a:bodyPr vert="horz" wrap="square" lIns="91440" tIns="45720" rIns="91440" bIns="45720" numCol="1" spcCol="215900" anchor="ctr">
            <a:prstTxWarp prst="textNoShape">
              <a:avLst/>
            </a:prstTxWarp>
          </a:bodyPr>
          <a:lstStyle/>
          <a:p>
            <a:pPr>
              <a:defRPr lang="en-us"/>
            </a:pPr>
            <a:r>
              <a:rPr lang="en-us" sz="6000" b="1">
                <a:solidFill>
                  <a:srgbClr val="0070C0"/>
                </a:solidFill>
                <a:effectLst>
                  <a:outerShdw dist="63500" dir="3600000" algn="tl" rotWithShape="0">
                    <a:srgbClr val="000000">
                      <a:alpha val="40000"/>
                    </a:srgbClr>
                  </a:outerShdw>
                </a:effectLst>
                <a:latin typeface="Berlin Sans FB Demi" charset="0"/>
                <a:ea typeface="Garamond" charset="0"/>
                <a:cs typeface="Garamond" charset="0"/>
              </a:rPr>
              <a:t>TIMELINE</a:t>
            </a:r>
          </a:p>
        </p:txBody>
      </p:sp>
      <p:sp>
        <p:nvSpPr>
          <p:cNvPr id="3" name="Content Placeholder 2"/>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D4BwAAVhAAAAhDAAArIwAAEAAAACYAAAAIAAAAAQAAAAAAAAA="/>
              </a:ext>
            </a:extLst>
          </p:cNvSpPr>
          <p:nvPr>
            <p:ph type="body" idx="1"/>
          </p:nvPr>
        </p:nvSpPr>
        <p:spPr>
          <a:xfrm>
            <a:off x="1295400" y="2655570"/>
            <a:ext cx="9601200" cy="3061335"/>
          </a:xfrm>
        </p:spPr>
        <p:txBody>
          <a:bodyPr/>
          <a:lstStyle/>
          <a:p>
            <a:pPr>
              <a:defRPr lang="en-us"/>
            </a:pPr>
            <a:r>
              <a:rPr lang="en-us" b="1" u="sng">
                <a:latin typeface="Consolas" pitchFamily="3" charset="0"/>
                <a:ea typeface="Garamond" charset="0"/>
                <a:cs typeface="Garamond" charset="0"/>
              </a:rPr>
              <a:t>LIBRARY AND DATA LOADING</a:t>
            </a:r>
            <a:r>
              <a:rPr lang="en-us" b="1">
                <a:latin typeface="Consolas" pitchFamily="3" charset="0"/>
                <a:ea typeface="Garamond" charset="0"/>
                <a:cs typeface="Garamond" charset="0"/>
              </a:rPr>
              <a:t>:</a:t>
            </a:r>
            <a:r>
              <a:t> </a:t>
            </a:r>
            <a:r>
              <a:rPr lang="en-us" sz="1800">
                <a:latin typeface="Consolas" pitchFamily="3" charset="0"/>
                <a:ea typeface="Garamond" charset="0"/>
                <a:cs typeface="Garamond" charset="0"/>
              </a:rPr>
              <a:t>Required libraries will be imported and the dataset will be imported in the csv format.</a:t>
            </a:r>
          </a:p>
          <a:p>
            <a:pPr>
              <a:defRPr lang="en-us"/>
            </a:pPr>
            <a:r>
              <a:rPr lang="en-us" b="1" u="sng">
                <a:latin typeface="Consolas" pitchFamily="3" charset="0"/>
                <a:ea typeface="Garamond" charset="0"/>
                <a:cs typeface="Garamond" charset="0"/>
              </a:rPr>
              <a:t>DATA CLEANING</a:t>
            </a:r>
            <a:r>
              <a:rPr lang="en-us" b="1">
                <a:latin typeface="Consolas" pitchFamily="3" charset="0"/>
                <a:ea typeface="Garamond" charset="0"/>
                <a:cs typeface="Garamond" charset="0"/>
              </a:rPr>
              <a:t>: </a:t>
            </a:r>
            <a:r>
              <a:rPr lang="en-us" sz="1800">
                <a:latin typeface="Consolas" pitchFamily="3" charset="0"/>
                <a:ea typeface="Garamond" charset="0"/>
                <a:cs typeface="Garamond" charset="0"/>
              </a:rPr>
              <a:t>The data will be cleaned according to our usage and project requirement so that it eases our work.</a:t>
            </a:r>
          </a:p>
          <a:p>
            <a:pPr>
              <a:defRPr lang="en-us"/>
            </a:pPr>
            <a:r>
              <a:rPr lang="en-us" b="1" u="sng">
                <a:latin typeface="Consolas" pitchFamily="3" charset="0"/>
                <a:ea typeface="Garamond" charset="0"/>
                <a:cs typeface="Garamond" charset="0"/>
              </a:rPr>
              <a:t>DATA ENCODING</a:t>
            </a:r>
            <a:r>
              <a:rPr lang="en-us" b="1">
                <a:latin typeface="Consolas" pitchFamily="3" charset="0"/>
                <a:ea typeface="Garamond" charset="0"/>
                <a:cs typeface="Garamond" charset="0"/>
              </a:rPr>
              <a:t>: </a:t>
            </a:r>
            <a:r>
              <a:rPr lang="en-us" sz="1800">
                <a:latin typeface="Consolas" pitchFamily="3" charset="0"/>
                <a:ea typeface="Garamond" charset="0"/>
                <a:cs typeface="Garamond" charset="0"/>
              </a:rPr>
              <a:t>Checking Nan values and variability comparison between categories of variables.</a:t>
            </a:r>
          </a:p>
          <a:p>
            <a:pPr>
              <a:defRPr lang="en-us"/>
            </a:pPr>
            <a:r>
              <a:rPr lang="en-us" b="1" u="sng">
                <a:latin typeface="Consolas" pitchFamily="3" charset="0"/>
                <a:ea typeface="Garamond" charset="0"/>
                <a:cs typeface="Garamond" charset="0"/>
              </a:rPr>
              <a:t>DATA VISUALIZATION</a:t>
            </a:r>
            <a:r>
              <a:rPr lang="en-us" b="1">
                <a:latin typeface="Consolas" pitchFamily="3" charset="0"/>
                <a:ea typeface="Garamond" charset="0"/>
                <a:cs typeface="Garamond" charset="0"/>
              </a:rPr>
              <a:t>: </a:t>
            </a:r>
            <a:r>
              <a:rPr lang="en-us" sz="1800">
                <a:solidFill>
                  <a:schemeClr val="tx2"/>
                </a:solidFill>
                <a:latin typeface="Consolas" pitchFamily="3" charset="0"/>
                <a:ea typeface="Garamond" charset="0"/>
                <a:cs typeface="Garamond" charset="0"/>
              </a:rPr>
              <a:t>Some charts to see data relationship.</a:t>
            </a:r>
          </a:p>
          <a:p>
            <a:pPr>
              <a:defRPr lang="en-us"/>
            </a:pPr>
            <a:endParaRPr lang="en-us" b="1">
              <a:solidFill>
                <a:schemeClr val="tx2"/>
              </a:solidFill>
              <a:latin typeface="Consolas" pitchFamily="3" charset="0"/>
              <a:ea typeface="Garamond" charset="0"/>
              <a:cs typeface="Garamond" charset="0"/>
            </a:endParaRPr>
          </a:p>
          <a:p>
            <a:pPr>
              <a:defRPr lang="en-us"/>
            </a:pPr>
            <a:endParaRPr lang="en-us" sz="1800">
              <a:latin typeface="Consolas" pitchFamily="3" charset="0"/>
              <a:ea typeface="Garamond" charset="0"/>
              <a:cs typeface="Garamond"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CmBQAA+QUAAFpFAAA3JAAAEAAAACYAAAAIAAAAAQAAAAAAAAA="/>
              </a:ext>
            </a:extLst>
          </p:cNvSpPr>
          <p:nvPr>
            <p:ph type="body" idx="2"/>
          </p:nvPr>
        </p:nvSpPr>
        <p:spPr>
          <a:xfrm>
            <a:off x="918210" y="970915"/>
            <a:ext cx="10355580" cy="4916170"/>
          </a:xfrm>
        </p:spPr>
        <p:txBody>
          <a:bodyPr/>
          <a:lstStyle/>
          <a:p>
            <a:pPr marL="285750" indent="-285750" algn="just">
              <a:buFont typeface="Arial" pitchFamily="2" charset="0"/>
              <a:buChar char="•"/>
              <a:defRPr lang="en-us"/>
            </a:pPr>
            <a:r>
              <a:rPr lang="en-us" sz="2400" b="1" u="sng">
                <a:latin typeface="Consolas" pitchFamily="3" charset="0"/>
                <a:ea typeface="Garamond" charset="0"/>
                <a:cs typeface="Garamond" charset="0"/>
              </a:rPr>
              <a:t>SCALING AND FITTING DATA</a:t>
            </a:r>
            <a:r>
              <a:rPr lang="en-us" sz="2400" b="1">
                <a:latin typeface="Consolas" pitchFamily="3" charset="0"/>
                <a:ea typeface="Garamond" charset="0"/>
                <a:cs typeface="Garamond" charset="0"/>
              </a:rPr>
              <a:t>: </a:t>
            </a:r>
            <a:r>
              <a:rPr lang="en-us">
                <a:latin typeface="Consolas" pitchFamily="3" charset="0"/>
                <a:ea typeface="Garamond" charset="0"/>
                <a:cs typeface="Garamond" charset="0"/>
              </a:rPr>
              <a:t>I</a:t>
            </a:r>
            <a:r>
              <a:rPr lang="en-us">
                <a:solidFill>
                  <a:srgbClr val="202124"/>
                </a:solidFill>
                <a:latin typeface="Consolas" pitchFamily="3" charset="0"/>
                <a:ea typeface="Garamond" charset="0"/>
                <a:cs typeface="Garamond" charset="0"/>
              </a:rPr>
              <a:t>t is also known as data normalization and is generally performed during the data preprocessing step.</a:t>
            </a:r>
          </a:p>
          <a:p>
            <a:pPr marL="285750" indent="-285750" algn="just">
              <a:buFont typeface="Arial" pitchFamily="2" charset="0"/>
              <a:buChar char="•"/>
              <a:defRPr lang="en-us"/>
            </a:pPr>
            <a:r>
              <a:rPr lang="en-us" sz="2400" b="1" u="sng">
                <a:solidFill>
                  <a:srgbClr val="202124"/>
                </a:solidFill>
                <a:latin typeface="Consolas" pitchFamily="3" charset="0"/>
                <a:ea typeface="Garamond" charset="0"/>
                <a:cs typeface="Garamond" charset="0"/>
              </a:rPr>
              <a:t>TUNING DATA</a:t>
            </a:r>
            <a:r>
              <a:rPr lang="en-us" sz="2400" b="1">
                <a:solidFill>
                  <a:srgbClr val="202124"/>
                </a:solidFill>
                <a:latin typeface="Consolas" pitchFamily="3" charset="0"/>
                <a:ea typeface="Garamond" charset="0"/>
                <a:cs typeface="Garamond" charset="0"/>
              </a:rPr>
              <a:t>:</a:t>
            </a:r>
            <a:r>
              <a:rPr lang="en-us">
                <a:solidFill>
                  <a:srgbClr val="202124"/>
                </a:solidFill>
                <a:latin typeface="Consolas" pitchFamily="3" charset="0"/>
                <a:ea typeface="Garamond" charset="0"/>
                <a:cs typeface="Garamond" charset="0"/>
              </a:rPr>
              <a:t> Tuning is the process of maximizing a model's performance without overfitting or creating too high of a variance. In machine learning, this is accomplished by selecting appropriate “hyperparameters”. We will first evaluate a classification model which will further evaluate </a:t>
            </a:r>
            <a:r>
              <a:rPr lang="en-us" b="1">
                <a:solidFill>
                  <a:srgbClr val="202124"/>
                </a:solidFill>
                <a:latin typeface="Consolas" pitchFamily="3" charset="0"/>
                <a:ea typeface="Garamond" charset="0"/>
                <a:cs typeface="Garamond" charset="0"/>
              </a:rPr>
              <a:t>Classification accuracy, Null accuracy</a:t>
            </a:r>
            <a:r>
              <a:rPr lang="en-us">
                <a:solidFill>
                  <a:srgbClr val="202124"/>
                </a:solidFill>
                <a:latin typeface="Consolas" pitchFamily="3" charset="0"/>
                <a:ea typeface="Garamond" charset="0"/>
                <a:cs typeface="Garamond" charset="0"/>
              </a:rPr>
              <a:t>,</a:t>
            </a:r>
            <a:r>
              <a:rPr lang="en-us" b="1">
                <a:solidFill>
                  <a:srgbClr val="202124"/>
                </a:solidFill>
                <a:latin typeface="Consolas" pitchFamily="3" charset="0"/>
                <a:ea typeface="Garamond" charset="0"/>
                <a:cs typeface="Garamond" charset="0"/>
              </a:rPr>
              <a:t> percentage of ones and zeros and confusion matrix</a:t>
            </a:r>
            <a:r>
              <a:rPr lang="en-us">
                <a:solidFill>
                  <a:srgbClr val="202124"/>
                </a:solidFill>
                <a:latin typeface="Consolas" pitchFamily="3" charset="0"/>
                <a:ea typeface="Garamond" charset="0"/>
                <a:cs typeface="Garamond" charset="0"/>
              </a:rPr>
              <a:t>. Then will be using </a:t>
            </a:r>
            <a:r>
              <a:rPr lang="en-us" b="1">
                <a:solidFill>
                  <a:srgbClr val="202124"/>
                </a:solidFill>
                <a:latin typeface="Consolas" pitchFamily="3" charset="0"/>
                <a:ea typeface="Garamond" charset="0"/>
                <a:cs typeface="Garamond" charset="0"/>
              </a:rPr>
              <a:t>Cross Validation Score, GridSearch CV, </a:t>
            </a:r>
            <a:r>
              <a:rPr lang="en-us">
                <a:solidFill>
                  <a:srgbClr val="202124"/>
                </a:solidFill>
                <a:latin typeface="Consolas" pitchFamily="3" charset="0"/>
                <a:ea typeface="Garamond" charset="0"/>
                <a:cs typeface="Garamond" charset="0"/>
              </a:rPr>
              <a:t>and</a:t>
            </a:r>
            <a:r>
              <a:rPr lang="en-us" b="1">
                <a:solidFill>
                  <a:srgbClr val="202124"/>
                </a:solidFill>
                <a:latin typeface="Consolas" pitchFamily="3" charset="0"/>
                <a:ea typeface="Garamond" charset="0"/>
                <a:cs typeface="Garamond" charset="0"/>
              </a:rPr>
              <a:t> RandomizedSearch CV </a:t>
            </a:r>
            <a:r>
              <a:rPr lang="en-us">
                <a:solidFill>
                  <a:srgbClr val="202124"/>
                </a:solidFill>
                <a:latin typeface="Consolas" pitchFamily="3" charset="0"/>
                <a:ea typeface="Garamond" charset="0"/>
                <a:cs typeface="Garamond" charset="0"/>
              </a:rPr>
              <a:t>for our best hyperparameters.</a:t>
            </a:r>
          </a:p>
          <a:p>
            <a:pPr marL="285750" indent="-285750" algn="just">
              <a:buFont typeface="Arial" pitchFamily="2" charset="0"/>
              <a:buChar char="•"/>
              <a:defRPr lang="en-us"/>
            </a:pPr>
            <a:r>
              <a:rPr lang="en-us" sz="2400" b="1" u="sng">
                <a:solidFill>
                  <a:srgbClr val="202124"/>
                </a:solidFill>
                <a:latin typeface="Consolas" pitchFamily="3" charset="0"/>
                <a:ea typeface="Garamond" charset="0"/>
                <a:cs typeface="Garamond" charset="0"/>
              </a:rPr>
              <a:t>EVALUATING MODELS</a:t>
            </a:r>
            <a:r>
              <a:rPr lang="en-us" sz="2400" b="1">
                <a:solidFill>
                  <a:srgbClr val="202124"/>
                </a:solidFill>
                <a:latin typeface="Consolas" pitchFamily="3" charset="0"/>
                <a:ea typeface="Garamond" charset="0"/>
                <a:cs typeface="Garamond" charset="0"/>
              </a:rPr>
              <a:t>:</a:t>
            </a:r>
            <a:r>
              <a:rPr lang="en-us">
                <a:solidFill>
                  <a:srgbClr val="202124"/>
                </a:solidFill>
                <a:latin typeface="Consolas" pitchFamily="3" charset="0"/>
                <a:ea typeface="Garamond" charset="0"/>
                <a:cs typeface="Garamond" charset="0"/>
              </a:rPr>
              <a:t> It is an integral part of the model development process. It helps to find the best model that represents our data and how well the chosen model will work in the future. Model evaluation metrics are used to assess goodness of fit between model and data, to compare different models, in the context of model selection, and to predict how predictions are expected to be accurate</a:t>
            </a:r>
            <a:r>
              <a:rPr lang="en-us">
                <a:solidFill>
                  <a:srgbClr val="202124"/>
                </a:solidFill>
                <a:latin typeface="Roboto" charset="0"/>
                <a:ea typeface="Garamond" charset="0"/>
                <a:cs typeface="Garamond" charset="0"/>
              </a:rPr>
              <a:t>.</a:t>
            </a:r>
            <a:endParaRPr lang="en-us">
              <a:solidFill>
                <a:srgbClr val="202124"/>
              </a:solidFill>
              <a:latin typeface="Consolas" pitchFamily="3" charset="0"/>
              <a:ea typeface="Garamond" charset="0"/>
              <a:cs typeface="Garamond" charset="0"/>
            </a:endParaRPr>
          </a:p>
          <a:p>
            <a:pPr marL="285750" indent="-285750" algn="just">
              <a:buFont typeface="Arial" pitchFamily="2" charset="0"/>
              <a:buChar char="•"/>
              <a:defRPr lang="en-us"/>
            </a:pPr>
            <a:endParaRPr lang="en-us" b="1">
              <a:solidFill>
                <a:srgbClr val="202124"/>
              </a:solidFill>
              <a:latin typeface="Consolas" pitchFamily="3" charset="0"/>
              <a:ea typeface="Garamond" charset="0"/>
              <a:cs typeface="Garamond"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a:spLocks noGrp="1" noChangeArrowheads="1"/>
            <a:extLst>
              <a:ext uri="smNativeData">
                <pr:smNativeData xmlns:pr="smNativeData" xmlns:p14="http://schemas.microsoft.com/office/powerpoint/2010/main" xmlns="" val="SMDATA_13_n0XGX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CmBQAAVAcAAFpFAABlGwAAEAAAACYAAAAIAAAAASAAAAAAAAA="/>
              </a:ext>
            </a:extLst>
          </p:cNvSpPr>
          <p:nvPr>
            <p:ph type="body" idx="2"/>
          </p:nvPr>
        </p:nvSpPr>
        <p:spPr>
          <a:xfrm>
            <a:off x="918210" y="1191260"/>
            <a:ext cx="10355580" cy="3261995"/>
          </a:xfrm>
        </p:spPr>
        <p:txBody>
          <a:bodyPr vert="horz" wrap="square" lIns="91440" tIns="45720" rIns="91440" bIns="45720" numCol="1" spcCol="215900" anchor="t">
            <a:prstTxWarp prst="textNoShape">
              <a:avLst/>
            </a:prstTxWarp>
          </a:bodyPr>
          <a:lstStyle/>
          <a:p>
            <a:pPr marL="285750" indent="-285750" algn="just">
              <a:buFont typeface="Arial" pitchFamily="2" charset="0"/>
              <a:buChar char="•"/>
              <a:defRPr lang="en-us"/>
            </a:pPr>
            <a:r>
              <a:rPr lang="en-us" sz="2400" b="1" u="sng">
                <a:solidFill>
                  <a:srgbClr val="202124"/>
                </a:solidFill>
                <a:latin typeface="Consolas" pitchFamily="3" charset="0"/>
                <a:ea typeface="Garamond" charset="0"/>
                <a:cs typeface="Garamond" charset="0"/>
              </a:rPr>
              <a:t>MAKING PREDICTIONS</a:t>
            </a:r>
            <a:r>
              <a:rPr lang="en-us" sz="2400" b="1">
                <a:solidFill>
                  <a:srgbClr val="202124"/>
                </a:solidFill>
                <a:latin typeface="Consolas" pitchFamily="3" charset="0"/>
                <a:ea typeface="Garamond" charset="0"/>
                <a:cs typeface="Garamond" charset="0"/>
              </a:rPr>
              <a:t>: </a:t>
            </a:r>
            <a:r>
              <a:rPr lang="en-us">
                <a:solidFill>
                  <a:srgbClr val="202124"/>
                </a:solidFill>
                <a:latin typeface="Consolas" pitchFamily="3" charset="0"/>
                <a:ea typeface="Garamond" charset="0"/>
                <a:cs typeface="Garamond" charset="0"/>
              </a:rPr>
              <a:t>After training our model, and evaluating it, We can now use the trained model to predict whether a patient needs treatment or not.</a:t>
            </a:r>
          </a:p>
          <a:p>
            <a:pPr marL="285750" indent="-285750" algn="just">
              <a:buFont typeface="Arial" pitchFamily="2" charset="0"/>
              <a:buChar char="•"/>
              <a:defRPr lang="en-us"/>
            </a:pPr>
            <a:r>
              <a:rPr lang="en-us" sz="2400" b="1" u="sng">
                <a:solidFill>
                  <a:srgbClr val="202124"/>
                </a:solidFill>
                <a:latin typeface="Consolas" pitchFamily="3" charset="0"/>
                <a:ea typeface="Garamond" charset="0"/>
                <a:cs typeface="Garamond" charset="0"/>
              </a:rPr>
              <a:t>PREPARE SUBMISSION FILE</a:t>
            </a:r>
            <a:r>
              <a:rPr lang="en-us" sz="2400" b="1">
                <a:solidFill>
                  <a:srgbClr val="202124"/>
                </a:solidFill>
                <a:latin typeface="Consolas" pitchFamily="3" charset="0"/>
                <a:ea typeface="Garamond" charset="0"/>
                <a:cs typeface="Garamond" charset="0"/>
              </a:rPr>
              <a:t>: </a:t>
            </a:r>
            <a:r>
              <a:rPr lang="en-us">
                <a:latin typeface="Consolas" pitchFamily="3" charset="0"/>
                <a:ea typeface="Garamond" charset="0"/>
                <a:cs typeface="Garamond" charset="0"/>
              </a:rPr>
              <a:t>We make submissions in CSV files. Your submissions usually have two columns: an ID column and a prediction column. The ID field comes from the test data (keeping whatever name the ID field had in that data, which for our data is the index). The prediction column will use the name of the target field.</a:t>
            </a:r>
            <a:r>
              <a:rPr lang="en-us">
                <a:solidFill>
                  <a:srgbClr val="202124"/>
                </a:solidFill>
                <a:latin typeface="Consolas" pitchFamily="3" charset="0"/>
                <a:ea typeface="Garamond" charset="0"/>
                <a:cs typeface="Garamond" charset="0"/>
              </a:rPr>
              <a:t> </a:t>
            </a:r>
            <a:r>
              <a:rPr lang="en-us">
                <a:latin typeface="Consolas" pitchFamily="3" charset="0"/>
                <a:ea typeface="Garamond" charset="0"/>
                <a:cs typeface="Garamond" charset="0"/>
              </a:rPr>
              <a:t>We will create a DataFrame with this data, and then use the ‘</a:t>
            </a:r>
            <a:r>
              <a:rPr lang="en-us" b="1">
                <a:latin typeface="Consolas" pitchFamily="3" charset="0"/>
                <a:ea typeface="Garamond" charset="0"/>
                <a:cs typeface="Garamond" charset="0"/>
              </a:rPr>
              <a:t>to_csv</a:t>
            </a:r>
            <a:r>
              <a:rPr lang="en-us">
                <a:latin typeface="Consolas" pitchFamily="3" charset="0"/>
                <a:ea typeface="Garamond" charset="0"/>
                <a:cs typeface="Garamond" charset="0"/>
              </a:rPr>
              <a:t>’ method to write our submission file. Explicitly include the argument index=False to prevent pandas from adding another column in our csv file.</a:t>
            </a:r>
            <a:endParaRPr lang="en-us">
              <a:solidFill>
                <a:srgbClr val="202124"/>
              </a:solidFill>
              <a:latin typeface="Consolas" pitchFamily="3" charset="0"/>
              <a:ea typeface="Garamond" charset="0"/>
              <a:cs typeface="Garamond"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p14="http://schemas.microsoft.com/office/powerpoint/2010/main" xmlns="" val="SMDATA_13_n0XGXxMAAAAlAAAAZAAAAA8B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a2to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a2toDzMzMAMDA/wB/f38AAAAAAAAAAAAAAAAAAAAAAAAAAAAhAAAAGAAAABQAAAATCAAAcwQAACNDAAB4DAAAAAAAACYAAAAIAAAAAQAAAAAAAAA="/>
              </a:ext>
            </a:extLst>
          </p:cNvSpPr>
          <p:nvPr>
            <p:ph type="title"/>
          </p:nvPr>
        </p:nvSpPr>
        <p:spPr>
          <a:xfrm>
            <a:off x="1312545" y="723265"/>
            <a:ext cx="9601200" cy="1303655"/>
          </a:xfrm>
        </p:spPr>
        <p:txBody>
          <a:bodyPr/>
          <a:lstStyle/>
          <a:p>
            <a:pPr>
              <a:defRPr lang="en-us"/>
            </a:pPr>
            <a:r>
              <a:rPr lang="en-us" sz="6000" b="1">
                <a:solidFill>
                  <a:srgbClr val="0070C0"/>
                </a:solidFill>
                <a:effectLst>
                  <a:outerShdw dist="63500" dir="3600000" algn="tl" rotWithShape="0">
                    <a:srgbClr val="000000">
                      <a:alpha val="40000"/>
                    </a:srgbClr>
                  </a:outerShdw>
                </a:effectLst>
                <a:latin typeface="Berlin Sans FB Demi" charset="0"/>
                <a:ea typeface="Garamond" charset="0"/>
                <a:cs typeface="Garamond" charset="0"/>
              </a:rPr>
              <a:t>PROCEDURE</a:t>
            </a:r>
          </a:p>
        </p:txBody>
      </p:sp>
      <p:graphicFrame>
        <p:nvGraphicFramePr>
          <p:cNvPr id="3" name="SlideText1"/>
          <p:cNvGraphicFramePr>
            <a:graphicFrameLocks noGrp="1"/>
          </p:cNvGraphicFramePr>
          <p:nvPr/>
        </p:nvGraphicFramePr>
        <p:xfrm>
          <a:off x="2056130" y="2522855"/>
          <a:ext cx="8236585" cy="3108960"/>
        </p:xfrm>
        <a:graphic>
          <a:graphicData uri="http://schemas.openxmlformats.org/drawingml/2006/table">
            <a:tbl>
              <a:tblPr>
                <a:noFill/>
              </a:tblPr>
              <a:tblGrid>
                <a:gridCol w="8236585">
                  <a:extLst>
                    <a:ext uri="{9D8B030D-6E8A-4147-A177-3AD203B41FA5}">
                      <a16:colId xmlns:a16="http://schemas.microsoft.com/office/drawing/2014/main" val="20000"/>
                    </a:ext>
                  </a:extLst>
                </a:gridCol>
              </a:tblGrid>
              <a:tr h="0">
                <a:tc>
                  <a:txBody>
                    <a:bodyPr/>
                    <a:lstStyle/>
                    <a:p>
                      <a:pPr>
                        <a:defRPr lang="en-us"/>
                      </a:pPr>
                      <a:r>
                        <a:t>1. Data cleaning</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0"/>
                  </a:ext>
                  <a:ext uri="smNativeData">
                    <pr:rowheight xmlns:pr="smNativeData" xmlns="" xmlns:p14="http://schemas.microsoft.com/office/powerpoint/2010/main" dt="1606829471" type="auto" val="0"/>
                  </a:ext>
                </a:extLst>
              </a:tr>
              <a:tr h="0">
                <a:tc>
                  <a:txBody>
                    <a:bodyPr/>
                    <a:lstStyle/>
                    <a:p>
                      <a:pPr>
                        <a:defRPr lang="en-us"/>
                      </a:pPr>
                      <a:r>
                        <a:t>2. Encoding Data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1"/>
                  </a:ext>
                  <a:ext uri="smNativeData">
                    <pr:rowheight xmlns:pr="smNativeData" xmlns="" xmlns:p14="http://schemas.microsoft.com/office/powerpoint/2010/main" dt="1606829471" type="auto" val="0"/>
                  </a:ext>
                </a:extLst>
              </a:tr>
              <a:tr h="0">
                <a:tc>
                  <a:txBody>
                    <a:bodyPr/>
                    <a:lstStyle/>
                    <a:p>
                      <a:pPr>
                        <a:defRPr lang="en-us"/>
                      </a:pPr>
                      <a:r>
                        <a:t>3. Checking for missing data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2"/>
                  </a:ext>
                  <a:ext uri="smNativeData">
                    <pr:rowheight xmlns:pr="smNativeData" xmlns="" xmlns:p14="http://schemas.microsoft.com/office/powerpoint/2010/main" dt="1606829471" type="auto" val="0"/>
                  </a:ext>
                </a:extLst>
              </a:tr>
              <a:tr h="0">
                <a:tc>
                  <a:txBody>
                    <a:bodyPr/>
                    <a:lstStyle/>
                    <a:p>
                      <a:pPr>
                        <a:defRPr lang="en-us"/>
                      </a:pPr>
                      <a:r>
                        <a:t>4. Covariance Matrix. Variability comparison between categories of variables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3"/>
                  </a:ext>
                  <a:ext uri="smNativeData">
                    <pr:rowheight xmlns:pr="smNativeData" xmlns="" xmlns:p14="http://schemas.microsoft.com/office/powerpoint/2010/main" dt="1606829471" type="auto" val="0"/>
                  </a:ext>
                </a:extLst>
              </a:tr>
              <a:tr h="0">
                <a:tc>
                  <a:txBody>
                    <a:bodyPr/>
                    <a:lstStyle/>
                    <a:p>
                      <a:pPr>
                        <a:defRPr lang="en-us"/>
                      </a:pPr>
                      <a:r>
                        <a:t>5. Data Visualisation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4"/>
                  </a:ext>
                  <a:ext uri="smNativeData">
                    <pr:rowheight xmlns:pr="smNativeData" xmlns="" xmlns:p14="http://schemas.microsoft.com/office/powerpoint/2010/main" dt="1606829471" type="auto" val="0"/>
                  </a:ext>
                </a:extLst>
              </a:tr>
              <a:tr h="0">
                <a:tc>
                  <a:txBody>
                    <a:bodyPr/>
                    <a:lstStyle/>
                    <a:p>
                      <a:pPr>
                        <a:defRPr lang="en-us"/>
                      </a:pPr>
                      <a:r>
                        <a:t>6. Scaling &amp; fitting</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5"/>
                  </a:ext>
                  <a:ext uri="smNativeData">
                    <pr:rowheight xmlns:pr="smNativeData" xmlns="" xmlns:p14="http://schemas.microsoft.com/office/powerpoint/2010/main" dt="1606829471" type="auto" val="0"/>
                  </a:ext>
                </a:extLst>
              </a:tr>
              <a:tr h="0">
                <a:tc>
                  <a:txBody>
                    <a:bodyPr/>
                    <a:lstStyle/>
                    <a:p>
                      <a:pPr>
                        <a:defRPr lang="en-us"/>
                      </a:pPr>
                      <a:r>
                        <a:t>7. Splitting dataset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6"/>
                  </a:ext>
                  <a:ext uri="smNativeData">
                    <pr:rowheight xmlns:pr="smNativeData" xmlns="" xmlns:p14="http://schemas.microsoft.com/office/powerpoint/2010/main" dt="1606829471" type="auto" val="0"/>
                  </a:ext>
                </a:extLst>
              </a:tr>
              <a:tr h="0">
                <a:tc>
                  <a:txBody>
                    <a:bodyPr/>
                    <a:lstStyle/>
                    <a:p>
                      <a:pPr>
                        <a:defRPr lang="en-us"/>
                      </a:pPr>
                      <a:r>
                        <a:t>8. Importing models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7"/>
                  </a:ext>
                  <a:ext uri="smNativeData">
                    <pr:rowheight xmlns:pr="smNativeData" xmlns="" xmlns:p14="http://schemas.microsoft.com/office/powerpoint/2010/main" dt="1606829471" type="auto" val="0"/>
                  </a:ext>
                </a:extLst>
              </a:tr>
              <a:tr h="0">
                <a:tc>
                  <a:txBody>
                    <a:bodyPr/>
                    <a:lstStyle/>
                    <a:p>
                      <a:pPr>
                        <a:defRPr lang="en-us"/>
                      </a:pPr>
                      <a:r>
                        <a:t>9. Evaluating models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8"/>
                  </a:ext>
                  <a:ext uri="smNativeData">
                    <pr:rowheight xmlns:pr="smNativeData" xmlns="" xmlns:p14="http://schemas.microsoft.com/office/powerpoint/2010/main" dt="1606829471" type="auto" val="0"/>
                  </a:ext>
                </a:extLst>
              </a:tr>
            </a:tbl>
          </a:graphicData>
        </a:graphic>
      </p:graphicFrame>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Presentation">
      <a:majorFont>
        <a:latin typeface="Garamond"/>
        <a:ea typeface="Garamond"/>
        <a:cs typeface="Garamond"/>
      </a:majorFont>
      <a:minorFont>
        <a:latin typeface="Garamond"/>
        <a:ea typeface="Garamond"/>
        <a:cs typeface="Garamond"/>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TotalTime>
  <Words>955</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Bahnschrift Condensed</vt:lpstr>
      <vt:lpstr>Berlin Sans FB Demi</vt:lpstr>
      <vt:lpstr>Consolas</vt:lpstr>
      <vt:lpstr>Garamond</vt:lpstr>
      <vt:lpstr>Roboto</vt:lpstr>
      <vt:lpstr>Wingdings</vt:lpstr>
      <vt:lpstr>Presentation</vt:lpstr>
      <vt:lpstr>Mental Illness In Tech World</vt:lpstr>
      <vt:lpstr>ABSTRACT</vt:lpstr>
      <vt:lpstr>PowerPoint Presentation</vt:lpstr>
      <vt:lpstr>TECHNOLOGY STACK</vt:lpstr>
      <vt:lpstr>IDEA EXPLANATION</vt:lpstr>
      <vt:lpstr>TIMELINE</vt:lpstr>
      <vt:lpstr>PowerPoint Presentation</vt:lpstr>
      <vt:lpstr>PowerPoint Presentation</vt:lpstr>
      <vt:lpstr>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Illness in Tech World</dc:title>
  <dc:subject/>
  <dc:creator>Ramansh Sangal</dc:creator>
  <cp:keywords/>
  <dc:description/>
  <cp:lastModifiedBy>Divyansh Tiwari</cp:lastModifiedBy>
  <cp:revision>2</cp:revision>
  <dcterms:created xsi:type="dcterms:W3CDTF">2020-11-15T13:29:20Z</dcterms:created>
  <dcterms:modified xsi:type="dcterms:W3CDTF">2020-12-03T10:18:42Z</dcterms:modified>
</cp:coreProperties>
</file>