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7F522-84E3-4FD8-8226-7B424F06636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F15E7-172A-4238-951F-F86742AF726C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8D7CFA65-05BC-4752-9DB1-3594A1F53A8B}" type="parTrans" cxnId="{B58CB0FA-B569-4616-BD65-647148431A96}">
      <dgm:prSet/>
      <dgm:spPr/>
      <dgm:t>
        <a:bodyPr/>
        <a:lstStyle/>
        <a:p>
          <a:endParaRPr lang="en-US"/>
        </a:p>
      </dgm:t>
    </dgm:pt>
    <dgm:pt modelId="{2AB19EA2-7B7B-4170-8D3E-ED6B4BECD0DD}" type="sibTrans" cxnId="{B58CB0FA-B569-4616-BD65-647148431A96}">
      <dgm:prSet/>
      <dgm:spPr/>
      <dgm:t>
        <a:bodyPr/>
        <a:lstStyle/>
        <a:p>
          <a:endParaRPr lang="en-US"/>
        </a:p>
      </dgm:t>
    </dgm:pt>
    <dgm:pt modelId="{253AC866-D0E4-4D68-BAD3-386AD93C67DD}" type="asst">
      <dgm:prSet phldrT="[Text]"/>
      <dgm:spPr/>
      <dgm:t>
        <a:bodyPr/>
        <a:lstStyle/>
        <a:p>
          <a:r>
            <a:rPr lang="en-US" dirty="0" err="1" smtClean="0"/>
            <a:t>AnimatedEntity</a:t>
          </a:r>
          <a:endParaRPr lang="en-US" dirty="0"/>
        </a:p>
      </dgm:t>
    </dgm:pt>
    <dgm:pt modelId="{85124D85-1431-4CC2-A893-2454B1FC4086}" type="parTrans" cxnId="{C480D7D6-72A6-49E3-B650-B06265CA1F55}">
      <dgm:prSet/>
      <dgm:spPr/>
      <dgm:t>
        <a:bodyPr/>
        <a:lstStyle/>
        <a:p>
          <a:endParaRPr lang="en-US"/>
        </a:p>
      </dgm:t>
    </dgm:pt>
    <dgm:pt modelId="{E5103E53-1C7F-49DD-AAE9-6053A2B6A4E3}" type="sibTrans" cxnId="{C480D7D6-72A6-49E3-B650-B06265CA1F55}">
      <dgm:prSet/>
      <dgm:spPr/>
      <dgm:t>
        <a:bodyPr/>
        <a:lstStyle/>
        <a:p>
          <a:endParaRPr lang="en-US"/>
        </a:p>
      </dgm:t>
    </dgm:pt>
    <dgm:pt modelId="{96F1416C-D7D9-4806-8C27-2AC7767EDF58}" type="asst">
      <dgm:prSet phldrT="[Text]"/>
      <dgm:spPr/>
      <dgm:t>
        <a:bodyPr/>
        <a:lstStyle/>
        <a:p>
          <a:r>
            <a:rPr lang="en-US" dirty="0" err="1" smtClean="0"/>
            <a:t>EntityLayer</a:t>
          </a:r>
          <a:endParaRPr lang="en-US" dirty="0"/>
        </a:p>
      </dgm:t>
    </dgm:pt>
    <dgm:pt modelId="{B71D6C2D-0793-4203-91A5-5D546D43C30D}" type="parTrans" cxnId="{2C2489CD-2685-457A-820E-38042E139F36}">
      <dgm:prSet/>
      <dgm:spPr/>
      <dgm:t>
        <a:bodyPr/>
        <a:lstStyle/>
        <a:p>
          <a:endParaRPr lang="en-US"/>
        </a:p>
      </dgm:t>
    </dgm:pt>
    <dgm:pt modelId="{EEA4E7D5-823B-4D0D-950C-D53CF3554983}" type="sibTrans" cxnId="{2C2489CD-2685-457A-820E-38042E139F36}">
      <dgm:prSet/>
      <dgm:spPr/>
      <dgm:t>
        <a:bodyPr/>
        <a:lstStyle/>
        <a:p>
          <a:endParaRPr lang="en-US"/>
        </a:p>
      </dgm:t>
    </dgm:pt>
    <dgm:pt modelId="{2D36822C-FEFE-4190-8797-6DE372317A52}" type="asst">
      <dgm:prSet phldrT="[Text]"/>
      <dgm:spPr/>
      <dgm:t>
        <a:bodyPr/>
        <a:lstStyle/>
        <a:p>
          <a:r>
            <a:rPr lang="en-US" dirty="0" smtClean="0"/>
            <a:t>Enemy</a:t>
          </a:r>
          <a:endParaRPr lang="en-US" dirty="0"/>
        </a:p>
      </dgm:t>
    </dgm:pt>
    <dgm:pt modelId="{7382726C-28E0-44C8-A7FF-630917980B22}" type="parTrans" cxnId="{064DE4B8-1D71-4ECD-AEDF-1DFBA3930213}">
      <dgm:prSet/>
      <dgm:spPr/>
      <dgm:t>
        <a:bodyPr/>
        <a:lstStyle/>
        <a:p>
          <a:endParaRPr lang="en-US"/>
        </a:p>
      </dgm:t>
    </dgm:pt>
    <dgm:pt modelId="{3ABA613D-E4EB-4678-A4DE-4E01E92E6155}" type="sibTrans" cxnId="{064DE4B8-1D71-4ECD-AEDF-1DFBA3930213}">
      <dgm:prSet/>
      <dgm:spPr/>
      <dgm:t>
        <a:bodyPr/>
        <a:lstStyle/>
        <a:p>
          <a:endParaRPr lang="en-US"/>
        </a:p>
      </dgm:t>
    </dgm:pt>
    <dgm:pt modelId="{9A15019F-2A9C-492E-BEB2-05A3AB84EAB6}" type="asst">
      <dgm:prSet phldrT="[Text]"/>
      <dgm:spPr/>
      <dgm:t>
        <a:bodyPr/>
        <a:lstStyle/>
        <a:p>
          <a:r>
            <a:rPr lang="en-US" dirty="0" smtClean="0"/>
            <a:t>Bomber</a:t>
          </a:r>
          <a:endParaRPr lang="en-US" dirty="0"/>
        </a:p>
      </dgm:t>
    </dgm:pt>
    <dgm:pt modelId="{2BC6EA70-6814-457D-9861-3CEEB0DAE97B}" type="parTrans" cxnId="{4044BA45-D54F-4C4B-9967-963C0924C219}">
      <dgm:prSet/>
      <dgm:spPr/>
      <dgm:t>
        <a:bodyPr/>
        <a:lstStyle/>
        <a:p>
          <a:endParaRPr lang="en-US"/>
        </a:p>
      </dgm:t>
    </dgm:pt>
    <dgm:pt modelId="{ABD9D741-CB33-4E41-8C4C-0AC6DE9F981D}" type="sibTrans" cxnId="{4044BA45-D54F-4C4B-9967-963C0924C219}">
      <dgm:prSet/>
      <dgm:spPr/>
      <dgm:t>
        <a:bodyPr/>
        <a:lstStyle/>
        <a:p>
          <a:endParaRPr lang="en-US"/>
        </a:p>
      </dgm:t>
    </dgm:pt>
    <dgm:pt modelId="{8E0AD370-4172-41E8-BCBD-5151BD2AA02F}" type="asst">
      <dgm:prSet phldrT="[Text]"/>
      <dgm:spPr/>
      <dgm:t>
        <a:bodyPr/>
        <a:lstStyle/>
        <a:p>
          <a:r>
            <a:rPr lang="en-US" dirty="0" smtClean="0"/>
            <a:t>Bomb</a:t>
          </a:r>
          <a:endParaRPr lang="en-US" dirty="0"/>
        </a:p>
      </dgm:t>
    </dgm:pt>
    <dgm:pt modelId="{C2F58CAE-51E0-4EE1-BF52-23B7764683B7}" type="parTrans" cxnId="{29B338B0-E21F-43DE-915F-95840818F8EC}">
      <dgm:prSet/>
      <dgm:spPr/>
      <dgm:t>
        <a:bodyPr/>
        <a:lstStyle/>
        <a:p>
          <a:endParaRPr lang="en-US"/>
        </a:p>
      </dgm:t>
    </dgm:pt>
    <dgm:pt modelId="{AA3DD432-0725-497A-99FE-B727DE326393}" type="sibTrans" cxnId="{29B338B0-E21F-43DE-915F-95840818F8EC}">
      <dgm:prSet/>
      <dgm:spPr/>
      <dgm:t>
        <a:bodyPr/>
        <a:lstStyle/>
        <a:p>
          <a:endParaRPr lang="en-US"/>
        </a:p>
      </dgm:t>
    </dgm:pt>
    <dgm:pt modelId="{067265F2-3532-4ADD-B618-3F19C51A0505}" type="asst">
      <dgm:prSet phldrT="[Text]"/>
      <dgm:spPr/>
      <dgm:t>
        <a:bodyPr/>
        <a:lstStyle/>
        <a:p>
          <a:r>
            <a:rPr lang="en-US" dirty="0" err="1" smtClean="0"/>
            <a:t>StillObject</a:t>
          </a:r>
          <a:endParaRPr lang="en-US" dirty="0"/>
        </a:p>
      </dgm:t>
    </dgm:pt>
    <dgm:pt modelId="{24DD7C1E-8CBF-4564-B13C-626E5B7DCEA0}" type="parTrans" cxnId="{85505A8D-2C17-4CE0-A790-17322E9B96C1}">
      <dgm:prSet/>
      <dgm:spPr/>
      <dgm:t>
        <a:bodyPr/>
        <a:lstStyle/>
        <a:p>
          <a:endParaRPr lang="en-US"/>
        </a:p>
      </dgm:t>
    </dgm:pt>
    <dgm:pt modelId="{65E6986C-34D7-4536-9DA0-6655BD4C66C1}" type="sibTrans" cxnId="{85505A8D-2C17-4CE0-A790-17322E9B96C1}">
      <dgm:prSet/>
      <dgm:spPr/>
      <dgm:t>
        <a:bodyPr/>
        <a:lstStyle/>
        <a:p>
          <a:endParaRPr lang="en-US"/>
        </a:p>
      </dgm:t>
    </dgm:pt>
    <dgm:pt modelId="{FB69C800-19BB-461D-AC5F-46B59537DDB9}" type="asst">
      <dgm:prSet phldrT="[Text]"/>
      <dgm:spPr/>
      <dgm:t>
        <a:bodyPr/>
        <a:lstStyle/>
        <a:p>
          <a:r>
            <a:rPr lang="en-US" dirty="0" smtClean="0"/>
            <a:t>Tile</a:t>
          </a:r>
          <a:endParaRPr lang="en-US" dirty="0"/>
        </a:p>
      </dgm:t>
    </dgm:pt>
    <dgm:pt modelId="{51DC1751-82A9-4731-A0F6-89FFD8449516}" type="parTrans" cxnId="{49BDBC38-0BE6-4B4A-B783-E250FAC326E6}">
      <dgm:prSet/>
      <dgm:spPr/>
      <dgm:t>
        <a:bodyPr/>
        <a:lstStyle/>
        <a:p>
          <a:endParaRPr lang="en-US"/>
        </a:p>
      </dgm:t>
    </dgm:pt>
    <dgm:pt modelId="{26333ADB-598D-4B91-A9A6-32D8E023E8C9}" type="sibTrans" cxnId="{49BDBC38-0BE6-4B4A-B783-E250FAC326E6}">
      <dgm:prSet/>
      <dgm:spPr/>
      <dgm:t>
        <a:bodyPr/>
        <a:lstStyle/>
        <a:p>
          <a:endParaRPr lang="en-US"/>
        </a:p>
      </dgm:t>
    </dgm:pt>
    <dgm:pt modelId="{D0A89EBB-2BD9-47D2-851F-B61977CA39D3}" type="asst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ADDAD32E-7695-4EBC-9380-AC141A54FAB5}" type="parTrans" cxnId="{CFC88867-A964-4C9D-9654-273194582283}">
      <dgm:prSet/>
      <dgm:spPr/>
      <dgm:t>
        <a:bodyPr/>
        <a:lstStyle/>
        <a:p>
          <a:endParaRPr lang="en-US"/>
        </a:p>
      </dgm:t>
    </dgm:pt>
    <dgm:pt modelId="{003C33BD-2669-46C6-8AE6-2CE6F0DC83EA}" type="sibTrans" cxnId="{CFC88867-A964-4C9D-9654-273194582283}">
      <dgm:prSet/>
      <dgm:spPr/>
      <dgm:t>
        <a:bodyPr/>
        <a:lstStyle/>
        <a:p>
          <a:endParaRPr lang="en-US"/>
        </a:p>
      </dgm:t>
    </dgm:pt>
    <dgm:pt modelId="{FA0A45BF-3391-4D78-8A7E-0C5CCC60C321}" type="pres">
      <dgm:prSet presAssocID="{D4A7F522-84E3-4FD8-8226-7B424F0663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E486DC1-3954-4D04-9B55-29BD36223D4C}" type="pres">
      <dgm:prSet presAssocID="{ED8F15E7-172A-4238-951F-F86742AF726C}" presName="root1" presStyleCnt="0"/>
      <dgm:spPr/>
    </dgm:pt>
    <dgm:pt modelId="{C34C4401-BDFB-4910-A0AD-79AE878467E2}" type="pres">
      <dgm:prSet presAssocID="{ED8F15E7-172A-4238-951F-F86742AF726C}" presName="LevelOneTextNode" presStyleLbl="node0" presStyleIdx="0" presStyleCnt="1">
        <dgm:presLayoutVars>
          <dgm:chPref val="3"/>
        </dgm:presLayoutVars>
      </dgm:prSet>
      <dgm:spPr/>
    </dgm:pt>
    <dgm:pt modelId="{82894F46-7A29-4EFB-9AA9-C9DE6BD11F4E}" type="pres">
      <dgm:prSet presAssocID="{ED8F15E7-172A-4238-951F-F86742AF726C}" presName="level2hierChild" presStyleCnt="0"/>
      <dgm:spPr/>
    </dgm:pt>
    <dgm:pt modelId="{4340A690-BCC1-4D45-B2CB-5B549726675E}" type="pres">
      <dgm:prSet presAssocID="{B71D6C2D-0793-4203-91A5-5D546D43C30D}" presName="conn2-1" presStyleLbl="parChTrans1D2" presStyleIdx="0" presStyleCnt="3"/>
      <dgm:spPr/>
    </dgm:pt>
    <dgm:pt modelId="{026D0345-80C0-4CF2-B869-29E266ED77AA}" type="pres">
      <dgm:prSet presAssocID="{B71D6C2D-0793-4203-91A5-5D546D43C30D}" presName="connTx" presStyleLbl="parChTrans1D2" presStyleIdx="0" presStyleCnt="3"/>
      <dgm:spPr/>
    </dgm:pt>
    <dgm:pt modelId="{D4260C16-F9F1-4C62-AB3B-56E1CF27D384}" type="pres">
      <dgm:prSet presAssocID="{96F1416C-D7D9-4806-8C27-2AC7767EDF58}" presName="root2" presStyleCnt="0"/>
      <dgm:spPr/>
    </dgm:pt>
    <dgm:pt modelId="{E3379C98-AD55-4AA2-A2F1-DCABAA7DBA8D}" type="pres">
      <dgm:prSet presAssocID="{96F1416C-D7D9-4806-8C27-2AC7767EDF58}" presName="LevelTwoTextNode" presStyleLbl="asst1" presStyleIdx="0" presStyleCnt="8">
        <dgm:presLayoutVars>
          <dgm:chPref val="3"/>
        </dgm:presLayoutVars>
      </dgm:prSet>
      <dgm:spPr/>
    </dgm:pt>
    <dgm:pt modelId="{9866A53A-F28C-42FB-86AB-6917FC662749}" type="pres">
      <dgm:prSet presAssocID="{96F1416C-D7D9-4806-8C27-2AC7767EDF58}" presName="level3hierChild" presStyleCnt="0"/>
      <dgm:spPr/>
    </dgm:pt>
    <dgm:pt modelId="{6469F163-29DE-43C4-8879-44F38865D03E}" type="pres">
      <dgm:prSet presAssocID="{85124D85-1431-4CC2-A893-2454B1FC4086}" presName="conn2-1" presStyleLbl="parChTrans1D2" presStyleIdx="1" presStyleCnt="3"/>
      <dgm:spPr/>
    </dgm:pt>
    <dgm:pt modelId="{1B59413E-2F5C-48F5-9EF9-738FE7763979}" type="pres">
      <dgm:prSet presAssocID="{85124D85-1431-4CC2-A893-2454B1FC4086}" presName="connTx" presStyleLbl="parChTrans1D2" presStyleIdx="1" presStyleCnt="3"/>
      <dgm:spPr/>
    </dgm:pt>
    <dgm:pt modelId="{1AA1F2F0-F406-4F49-B20C-D188BA6CEE77}" type="pres">
      <dgm:prSet presAssocID="{253AC866-D0E4-4D68-BAD3-386AD93C67DD}" presName="root2" presStyleCnt="0"/>
      <dgm:spPr/>
    </dgm:pt>
    <dgm:pt modelId="{5AED555B-D928-4EAC-A653-F94218D7B69E}" type="pres">
      <dgm:prSet presAssocID="{253AC866-D0E4-4D68-BAD3-386AD93C67DD}" presName="LevelTwoTextNode" presStyleLbl="asst1" presStyleIdx="1" presStyleCnt="8">
        <dgm:presLayoutVars>
          <dgm:chPref val="3"/>
        </dgm:presLayoutVars>
      </dgm:prSet>
      <dgm:spPr/>
    </dgm:pt>
    <dgm:pt modelId="{24ED4769-FDFD-4FDF-A700-6997BD7C727F}" type="pres">
      <dgm:prSet presAssocID="{253AC866-D0E4-4D68-BAD3-386AD93C67DD}" presName="level3hierChild" presStyleCnt="0"/>
      <dgm:spPr/>
    </dgm:pt>
    <dgm:pt modelId="{52121604-E2EE-488C-BD8F-A36C2B00AEF1}" type="pres">
      <dgm:prSet presAssocID="{7382726C-28E0-44C8-A7FF-630917980B22}" presName="conn2-1" presStyleLbl="parChTrans1D3" presStyleIdx="0" presStyleCnt="5"/>
      <dgm:spPr/>
    </dgm:pt>
    <dgm:pt modelId="{49C3B77F-A1A2-4FF7-A078-03DDAED0DC70}" type="pres">
      <dgm:prSet presAssocID="{7382726C-28E0-44C8-A7FF-630917980B22}" presName="connTx" presStyleLbl="parChTrans1D3" presStyleIdx="0" presStyleCnt="5"/>
      <dgm:spPr/>
    </dgm:pt>
    <dgm:pt modelId="{A0F52E28-68C4-42E0-8D62-B00CC1A38DBD}" type="pres">
      <dgm:prSet presAssocID="{2D36822C-FEFE-4190-8797-6DE372317A52}" presName="root2" presStyleCnt="0"/>
      <dgm:spPr/>
    </dgm:pt>
    <dgm:pt modelId="{3F7333D8-0620-4C71-BF0A-E23416E6523A}" type="pres">
      <dgm:prSet presAssocID="{2D36822C-FEFE-4190-8797-6DE372317A52}" presName="LevelTwoTextNode" presStyleLbl="asst1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4FA4B-5995-46F3-8E64-8C0E751D05A7}" type="pres">
      <dgm:prSet presAssocID="{2D36822C-FEFE-4190-8797-6DE372317A52}" presName="level3hierChild" presStyleCnt="0"/>
      <dgm:spPr/>
    </dgm:pt>
    <dgm:pt modelId="{318AF447-8CE5-4E43-929A-C707FFF4B6D9}" type="pres">
      <dgm:prSet presAssocID="{2BC6EA70-6814-457D-9861-3CEEB0DAE97B}" presName="conn2-1" presStyleLbl="parChTrans1D3" presStyleIdx="1" presStyleCnt="5"/>
      <dgm:spPr/>
    </dgm:pt>
    <dgm:pt modelId="{4B350438-01BA-4D36-81E8-0080ED9EDAF5}" type="pres">
      <dgm:prSet presAssocID="{2BC6EA70-6814-457D-9861-3CEEB0DAE97B}" presName="connTx" presStyleLbl="parChTrans1D3" presStyleIdx="1" presStyleCnt="5"/>
      <dgm:spPr/>
    </dgm:pt>
    <dgm:pt modelId="{DD97144B-9E72-431A-80E0-5B8431F3DAA9}" type="pres">
      <dgm:prSet presAssocID="{9A15019F-2A9C-492E-BEB2-05A3AB84EAB6}" presName="root2" presStyleCnt="0"/>
      <dgm:spPr/>
    </dgm:pt>
    <dgm:pt modelId="{B3AFB4CE-488D-4826-8FF4-C52979000D04}" type="pres">
      <dgm:prSet presAssocID="{9A15019F-2A9C-492E-BEB2-05A3AB84EAB6}" presName="LevelTwoTextNode" presStyleLbl="asst1" presStyleIdx="3" presStyleCnt="8">
        <dgm:presLayoutVars>
          <dgm:chPref val="3"/>
        </dgm:presLayoutVars>
      </dgm:prSet>
      <dgm:spPr/>
    </dgm:pt>
    <dgm:pt modelId="{105B7544-156F-4395-9DB9-F925212C0AC1}" type="pres">
      <dgm:prSet presAssocID="{9A15019F-2A9C-492E-BEB2-05A3AB84EAB6}" presName="level3hierChild" presStyleCnt="0"/>
      <dgm:spPr/>
    </dgm:pt>
    <dgm:pt modelId="{5686F470-E1DF-4E8C-8840-A3114EF6B0DA}" type="pres">
      <dgm:prSet presAssocID="{C2F58CAE-51E0-4EE1-BF52-23B7764683B7}" presName="conn2-1" presStyleLbl="parChTrans1D3" presStyleIdx="2" presStyleCnt="5"/>
      <dgm:spPr/>
    </dgm:pt>
    <dgm:pt modelId="{E55E3C75-6C4D-486B-95FE-711EF9BF04F9}" type="pres">
      <dgm:prSet presAssocID="{C2F58CAE-51E0-4EE1-BF52-23B7764683B7}" presName="connTx" presStyleLbl="parChTrans1D3" presStyleIdx="2" presStyleCnt="5"/>
      <dgm:spPr/>
    </dgm:pt>
    <dgm:pt modelId="{8B69B30F-104B-42CE-8EF0-CECFB5D8A5DE}" type="pres">
      <dgm:prSet presAssocID="{8E0AD370-4172-41E8-BCBD-5151BD2AA02F}" presName="root2" presStyleCnt="0"/>
      <dgm:spPr/>
    </dgm:pt>
    <dgm:pt modelId="{8F495B3E-E00F-4D4D-8436-6DEA20F85699}" type="pres">
      <dgm:prSet presAssocID="{8E0AD370-4172-41E8-BCBD-5151BD2AA02F}" presName="LevelTwoTextNode" presStyleLbl="asst1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1A506-1F4E-4E29-9B1F-A371A1E5F1D9}" type="pres">
      <dgm:prSet presAssocID="{8E0AD370-4172-41E8-BCBD-5151BD2AA02F}" presName="level3hierChild" presStyleCnt="0"/>
      <dgm:spPr/>
    </dgm:pt>
    <dgm:pt modelId="{D517F335-91CD-414D-AAF4-07579E8B9E5F}" type="pres">
      <dgm:prSet presAssocID="{24DD7C1E-8CBF-4564-B13C-626E5B7DCEA0}" presName="conn2-1" presStyleLbl="parChTrans1D3" presStyleIdx="3" presStyleCnt="5"/>
      <dgm:spPr/>
    </dgm:pt>
    <dgm:pt modelId="{87541D2C-3208-4D8E-8A8C-782DC47D753C}" type="pres">
      <dgm:prSet presAssocID="{24DD7C1E-8CBF-4564-B13C-626E5B7DCEA0}" presName="connTx" presStyleLbl="parChTrans1D3" presStyleIdx="3" presStyleCnt="5"/>
      <dgm:spPr/>
    </dgm:pt>
    <dgm:pt modelId="{DF2E48F1-4F31-486E-B62F-F8AF56CE3438}" type="pres">
      <dgm:prSet presAssocID="{067265F2-3532-4ADD-B618-3F19C51A0505}" presName="root2" presStyleCnt="0"/>
      <dgm:spPr/>
    </dgm:pt>
    <dgm:pt modelId="{C4962E63-4340-453A-9F59-1AF6BACA6CD0}" type="pres">
      <dgm:prSet presAssocID="{067265F2-3532-4ADD-B618-3F19C51A0505}" presName="LevelTwoTextNode" presStyleLbl="asst1" presStyleIdx="5" presStyleCnt="8">
        <dgm:presLayoutVars>
          <dgm:chPref val="3"/>
        </dgm:presLayoutVars>
      </dgm:prSet>
      <dgm:spPr/>
    </dgm:pt>
    <dgm:pt modelId="{35379F38-DC14-4BC7-B24D-C8430B747848}" type="pres">
      <dgm:prSet presAssocID="{067265F2-3532-4ADD-B618-3F19C51A0505}" presName="level3hierChild" presStyleCnt="0"/>
      <dgm:spPr/>
    </dgm:pt>
    <dgm:pt modelId="{67753C72-15A6-477F-BB60-7EA6406E3E0F}" type="pres">
      <dgm:prSet presAssocID="{51DC1751-82A9-4731-A0F6-89FFD8449516}" presName="conn2-1" presStyleLbl="parChTrans1D2" presStyleIdx="2" presStyleCnt="3"/>
      <dgm:spPr/>
    </dgm:pt>
    <dgm:pt modelId="{32D060CA-7839-427A-82AA-B4CCFBF67227}" type="pres">
      <dgm:prSet presAssocID="{51DC1751-82A9-4731-A0F6-89FFD8449516}" presName="connTx" presStyleLbl="parChTrans1D2" presStyleIdx="2" presStyleCnt="3"/>
      <dgm:spPr/>
    </dgm:pt>
    <dgm:pt modelId="{2B1C367B-3E7A-4366-90C5-3E36D24E867A}" type="pres">
      <dgm:prSet presAssocID="{FB69C800-19BB-461D-AC5F-46B59537DDB9}" presName="root2" presStyleCnt="0"/>
      <dgm:spPr/>
    </dgm:pt>
    <dgm:pt modelId="{77C67E1B-8B8F-4037-90CD-E98748092E03}" type="pres">
      <dgm:prSet presAssocID="{FB69C800-19BB-461D-AC5F-46B59537DDB9}" presName="LevelTwoTextNode" presStyleLbl="asst1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5235CC-FF38-48ED-B3B5-D435DBBD9111}" type="pres">
      <dgm:prSet presAssocID="{FB69C800-19BB-461D-AC5F-46B59537DDB9}" presName="level3hierChild" presStyleCnt="0"/>
      <dgm:spPr/>
    </dgm:pt>
    <dgm:pt modelId="{AE6C1730-4DF7-4911-9B98-DC0C0D88C2F7}" type="pres">
      <dgm:prSet presAssocID="{ADDAD32E-7695-4EBC-9380-AC141A54FAB5}" presName="conn2-1" presStyleLbl="parChTrans1D3" presStyleIdx="4" presStyleCnt="5"/>
      <dgm:spPr/>
    </dgm:pt>
    <dgm:pt modelId="{04B83041-2028-47AC-825F-466C6FA74FA6}" type="pres">
      <dgm:prSet presAssocID="{ADDAD32E-7695-4EBC-9380-AC141A54FAB5}" presName="connTx" presStyleLbl="parChTrans1D3" presStyleIdx="4" presStyleCnt="5"/>
      <dgm:spPr/>
    </dgm:pt>
    <dgm:pt modelId="{6FC416C1-8990-4CF3-AC47-6AF00416D40D}" type="pres">
      <dgm:prSet presAssocID="{D0A89EBB-2BD9-47D2-851F-B61977CA39D3}" presName="root2" presStyleCnt="0"/>
      <dgm:spPr/>
    </dgm:pt>
    <dgm:pt modelId="{5350DF37-9895-4C8D-9906-ACB926242495}" type="pres">
      <dgm:prSet presAssocID="{D0A89EBB-2BD9-47D2-851F-B61977CA39D3}" presName="LevelTwoTextNode" presStyleLbl="asst1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92A673-031A-416F-AA10-00A574B40607}" type="pres">
      <dgm:prSet presAssocID="{D0A89EBB-2BD9-47D2-851F-B61977CA39D3}" presName="level3hierChild" presStyleCnt="0"/>
      <dgm:spPr/>
    </dgm:pt>
  </dgm:ptLst>
  <dgm:cxnLst>
    <dgm:cxn modelId="{75FCA68E-7880-46F3-922E-6E124CBC99DA}" type="presOf" srcId="{D0A89EBB-2BD9-47D2-851F-B61977CA39D3}" destId="{5350DF37-9895-4C8D-9906-ACB926242495}" srcOrd="0" destOrd="0" presId="urn:microsoft.com/office/officeart/2005/8/layout/hierarchy2"/>
    <dgm:cxn modelId="{6D88AC96-DD79-45E6-AA08-E8A9D8665875}" type="presOf" srcId="{ADDAD32E-7695-4EBC-9380-AC141A54FAB5}" destId="{04B83041-2028-47AC-825F-466C6FA74FA6}" srcOrd="1" destOrd="0" presId="urn:microsoft.com/office/officeart/2005/8/layout/hierarchy2"/>
    <dgm:cxn modelId="{E8F88FB2-3959-4EDB-986F-42DDE14F6983}" type="presOf" srcId="{ADDAD32E-7695-4EBC-9380-AC141A54FAB5}" destId="{AE6C1730-4DF7-4911-9B98-DC0C0D88C2F7}" srcOrd="0" destOrd="0" presId="urn:microsoft.com/office/officeart/2005/8/layout/hierarchy2"/>
    <dgm:cxn modelId="{2F92CCAA-94EC-4A9D-9844-6F9A461C5BAB}" type="presOf" srcId="{85124D85-1431-4CC2-A893-2454B1FC4086}" destId="{6469F163-29DE-43C4-8879-44F38865D03E}" srcOrd="0" destOrd="0" presId="urn:microsoft.com/office/officeart/2005/8/layout/hierarchy2"/>
    <dgm:cxn modelId="{F0ACCDAC-656A-43B5-AD0F-0C100A85C309}" type="presOf" srcId="{B71D6C2D-0793-4203-91A5-5D546D43C30D}" destId="{4340A690-BCC1-4D45-B2CB-5B549726675E}" srcOrd="0" destOrd="0" presId="urn:microsoft.com/office/officeart/2005/8/layout/hierarchy2"/>
    <dgm:cxn modelId="{1B9EEBE1-8F4F-4996-9EC6-02C9C329D678}" type="presOf" srcId="{D4A7F522-84E3-4FD8-8226-7B424F066362}" destId="{FA0A45BF-3391-4D78-8A7E-0C5CCC60C321}" srcOrd="0" destOrd="0" presId="urn:microsoft.com/office/officeart/2005/8/layout/hierarchy2"/>
    <dgm:cxn modelId="{20B9C134-0B5C-4F66-A63D-245A34F8B065}" type="presOf" srcId="{2BC6EA70-6814-457D-9861-3CEEB0DAE97B}" destId="{318AF447-8CE5-4E43-929A-C707FFF4B6D9}" srcOrd="0" destOrd="0" presId="urn:microsoft.com/office/officeart/2005/8/layout/hierarchy2"/>
    <dgm:cxn modelId="{CFC88867-A964-4C9D-9654-273194582283}" srcId="{FB69C800-19BB-461D-AC5F-46B59537DDB9}" destId="{D0A89EBB-2BD9-47D2-851F-B61977CA39D3}" srcOrd="0" destOrd="0" parTransId="{ADDAD32E-7695-4EBC-9380-AC141A54FAB5}" sibTransId="{003C33BD-2669-46C6-8AE6-2CE6F0DC83EA}"/>
    <dgm:cxn modelId="{51E15AD8-EAA3-4580-ADB2-1CAD6D78E4B8}" type="presOf" srcId="{51DC1751-82A9-4731-A0F6-89FFD8449516}" destId="{67753C72-15A6-477F-BB60-7EA6406E3E0F}" srcOrd="0" destOrd="0" presId="urn:microsoft.com/office/officeart/2005/8/layout/hierarchy2"/>
    <dgm:cxn modelId="{31855559-9815-4027-A209-2295A03E6722}" type="presOf" srcId="{067265F2-3532-4ADD-B618-3F19C51A0505}" destId="{C4962E63-4340-453A-9F59-1AF6BACA6CD0}" srcOrd="0" destOrd="0" presId="urn:microsoft.com/office/officeart/2005/8/layout/hierarchy2"/>
    <dgm:cxn modelId="{48DEB1FF-477A-47A3-BE1F-C2C416127071}" type="presOf" srcId="{85124D85-1431-4CC2-A893-2454B1FC4086}" destId="{1B59413E-2F5C-48F5-9EF9-738FE7763979}" srcOrd="1" destOrd="0" presId="urn:microsoft.com/office/officeart/2005/8/layout/hierarchy2"/>
    <dgm:cxn modelId="{764893B0-8FA5-4D4B-BC49-FC5292F40D4E}" type="presOf" srcId="{2D36822C-FEFE-4190-8797-6DE372317A52}" destId="{3F7333D8-0620-4C71-BF0A-E23416E6523A}" srcOrd="0" destOrd="0" presId="urn:microsoft.com/office/officeart/2005/8/layout/hierarchy2"/>
    <dgm:cxn modelId="{1FD7FE56-05B6-4730-894D-2FB97DB87130}" type="presOf" srcId="{253AC866-D0E4-4D68-BAD3-386AD93C67DD}" destId="{5AED555B-D928-4EAC-A653-F94218D7B69E}" srcOrd="0" destOrd="0" presId="urn:microsoft.com/office/officeart/2005/8/layout/hierarchy2"/>
    <dgm:cxn modelId="{85505A8D-2C17-4CE0-A790-17322E9B96C1}" srcId="{253AC866-D0E4-4D68-BAD3-386AD93C67DD}" destId="{067265F2-3532-4ADD-B618-3F19C51A0505}" srcOrd="3" destOrd="0" parTransId="{24DD7C1E-8CBF-4564-B13C-626E5B7DCEA0}" sibTransId="{65E6986C-34D7-4536-9DA0-6655BD4C66C1}"/>
    <dgm:cxn modelId="{C480D7D6-72A6-49E3-B650-B06265CA1F55}" srcId="{ED8F15E7-172A-4238-951F-F86742AF726C}" destId="{253AC866-D0E4-4D68-BAD3-386AD93C67DD}" srcOrd="1" destOrd="0" parTransId="{85124D85-1431-4CC2-A893-2454B1FC4086}" sibTransId="{E5103E53-1C7F-49DD-AAE9-6053A2B6A4E3}"/>
    <dgm:cxn modelId="{F11A2A66-1622-42A0-8B9F-FEAC159FE08E}" type="presOf" srcId="{B71D6C2D-0793-4203-91A5-5D546D43C30D}" destId="{026D0345-80C0-4CF2-B869-29E266ED77AA}" srcOrd="1" destOrd="0" presId="urn:microsoft.com/office/officeart/2005/8/layout/hierarchy2"/>
    <dgm:cxn modelId="{29B338B0-E21F-43DE-915F-95840818F8EC}" srcId="{253AC866-D0E4-4D68-BAD3-386AD93C67DD}" destId="{8E0AD370-4172-41E8-BCBD-5151BD2AA02F}" srcOrd="2" destOrd="0" parTransId="{C2F58CAE-51E0-4EE1-BF52-23B7764683B7}" sibTransId="{AA3DD432-0725-497A-99FE-B727DE326393}"/>
    <dgm:cxn modelId="{E9CADD7D-7F65-458D-A193-34B7377F43E8}" type="presOf" srcId="{FB69C800-19BB-461D-AC5F-46B59537DDB9}" destId="{77C67E1B-8B8F-4037-90CD-E98748092E03}" srcOrd="0" destOrd="0" presId="urn:microsoft.com/office/officeart/2005/8/layout/hierarchy2"/>
    <dgm:cxn modelId="{E47FD8DF-BEB5-4B69-B819-3DF529361DBA}" type="presOf" srcId="{24DD7C1E-8CBF-4564-B13C-626E5B7DCEA0}" destId="{D517F335-91CD-414D-AAF4-07579E8B9E5F}" srcOrd="0" destOrd="0" presId="urn:microsoft.com/office/officeart/2005/8/layout/hierarchy2"/>
    <dgm:cxn modelId="{B58CB0FA-B569-4616-BD65-647148431A96}" srcId="{D4A7F522-84E3-4FD8-8226-7B424F066362}" destId="{ED8F15E7-172A-4238-951F-F86742AF726C}" srcOrd="0" destOrd="0" parTransId="{8D7CFA65-05BC-4752-9DB1-3594A1F53A8B}" sibTransId="{2AB19EA2-7B7B-4170-8D3E-ED6B4BECD0DD}"/>
    <dgm:cxn modelId="{4DC847A9-B3DF-42AF-8ACB-5825F4639582}" type="presOf" srcId="{7382726C-28E0-44C8-A7FF-630917980B22}" destId="{49C3B77F-A1A2-4FF7-A078-03DDAED0DC70}" srcOrd="1" destOrd="0" presId="urn:microsoft.com/office/officeart/2005/8/layout/hierarchy2"/>
    <dgm:cxn modelId="{9D511964-DD3C-46DA-9A93-3CB60074787B}" type="presOf" srcId="{8E0AD370-4172-41E8-BCBD-5151BD2AA02F}" destId="{8F495B3E-E00F-4D4D-8436-6DEA20F85699}" srcOrd="0" destOrd="0" presId="urn:microsoft.com/office/officeart/2005/8/layout/hierarchy2"/>
    <dgm:cxn modelId="{4044BA45-D54F-4C4B-9967-963C0924C219}" srcId="{253AC866-D0E4-4D68-BAD3-386AD93C67DD}" destId="{9A15019F-2A9C-492E-BEB2-05A3AB84EAB6}" srcOrd="1" destOrd="0" parTransId="{2BC6EA70-6814-457D-9861-3CEEB0DAE97B}" sibTransId="{ABD9D741-CB33-4E41-8C4C-0AC6DE9F981D}"/>
    <dgm:cxn modelId="{19C148EC-C26B-44E3-B5AD-2E11DFD0DC57}" type="presOf" srcId="{51DC1751-82A9-4731-A0F6-89FFD8449516}" destId="{32D060CA-7839-427A-82AA-B4CCFBF67227}" srcOrd="1" destOrd="0" presId="urn:microsoft.com/office/officeart/2005/8/layout/hierarchy2"/>
    <dgm:cxn modelId="{5F81E306-DB99-4233-ABA0-2410097FE8A6}" type="presOf" srcId="{96F1416C-D7D9-4806-8C27-2AC7767EDF58}" destId="{E3379C98-AD55-4AA2-A2F1-DCABAA7DBA8D}" srcOrd="0" destOrd="0" presId="urn:microsoft.com/office/officeart/2005/8/layout/hierarchy2"/>
    <dgm:cxn modelId="{2C2489CD-2685-457A-820E-38042E139F36}" srcId="{ED8F15E7-172A-4238-951F-F86742AF726C}" destId="{96F1416C-D7D9-4806-8C27-2AC7767EDF58}" srcOrd="0" destOrd="0" parTransId="{B71D6C2D-0793-4203-91A5-5D546D43C30D}" sibTransId="{EEA4E7D5-823B-4D0D-950C-D53CF3554983}"/>
    <dgm:cxn modelId="{4E7BA6A2-B836-4298-8618-C8529BFBDD22}" type="presOf" srcId="{24DD7C1E-8CBF-4564-B13C-626E5B7DCEA0}" destId="{87541D2C-3208-4D8E-8A8C-782DC47D753C}" srcOrd="1" destOrd="0" presId="urn:microsoft.com/office/officeart/2005/8/layout/hierarchy2"/>
    <dgm:cxn modelId="{108C5089-AC43-48BB-99F8-04F5B3F136AF}" type="presOf" srcId="{ED8F15E7-172A-4238-951F-F86742AF726C}" destId="{C34C4401-BDFB-4910-A0AD-79AE878467E2}" srcOrd="0" destOrd="0" presId="urn:microsoft.com/office/officeart/2005/8/layout/hierarchy2"/>
    <dgm:cxn modelId="{AFC9E4E8-8899-43C7-A8FA-5E9D5A210AED}" type="presOf" srcId="{7382726C-28E0-44C8-A7FF-630917980B22}" destId="{52121604-E2EE-488C-BD8F-A36C2B00AEF1}" srcOrd="0" destOrd="0" presId="urn:microsoft.com/office/officeart/2005/8/layout/hierarchy2"/>
    <dgm:cxn modelId="{F1405E8C-ED9E-4488-84DA-BA2A255AB202}" type="presOf" srcId="{2BC6EA70-6814-457D-9861-3CEEB0DAE97B}" destId="{4B350438-01BA-4D36-81E8-0080ED9EDAF5}" srcOrd="1" destOrd="0" presId="urn:microsoft.com/office/officeart/2005/8/layout/hierarchy2"/>
    <dgm:cxn modelId="{D11A6A13-BAC8-49C5-861A-FD82B86FB5BE}" type="presOf" srcId="{9A15019F-2A9C-492E-BEB2-05A3AB84EAB6}" destId="{B3AFB4CE-488D-4826-8FF4-C52979000D04}" srcOrd="0" destOrd="0" presId="urn:microsoft.com/office/officeart/2005/8/layout/hierarchy2"/>
    <dgm:cxn modelId="{064DE4B8-1D71-4ECD-AEDF-1DFBA3930213}" srcId="{253AC866-D0E4-4D68-BAD3-386AD93C67DD}" destId="{2D36822C-FEFE-4190-8797-6DE372317A52}" srcOrd="0" destOrd="0" parTransId="{7382726C-28E0-44C8-A7FF-630917980B22}" sibTransId="{3ABA613D-E4EB-4678-A4DE-4E01E92E6155}"/>
    <dgm:cxn modelId="{A123CC31-AE27-4AD0-A2E2-030095C9F8FE}" type="presOf" srcId="{C2F58CAE-51E0-4EE1-BF52-23B7764683B7}" destId="{E55E3C75-6C4D-486B-95FE-711EF9BF04F9}" srcOrd="1" destOrd="0" presId="urn:microsoft.com/office/officeart/2005/8/layout/hierarchy2"/>
    <dgm:cxn modelId="{411F1342-2C5F-4CAC-B8F8-4A17D40C38CD}" type="presOf" srcId="{C2F58CAE-51E0-4EE1-BF52-23B7764683B7}" destId="{5686F470-E1DF-4E8C-8840-A3114EF6B0DA}" srcOrd="0" destOrd="0" presId="urn:microsoft.com/office/officeart/2005/8/layout/hierarchy2"/>
    <dgm:cxn modelId="{49BDBC38-0BE6-4B4A-B783-E250FAC326E6}" srcId="{ED8F15E7-172A-4238-951F-F86742AF726C}" destId="{FB69C800-19BB-461D-AC5F-46B59537DDB9}" srcOrd="2" destOrd="0" parTransId="{51DC1751-82A9-4731-A0F6-89FFD8449516}" sibTransId="{26333ADB-598D-4B91-A9A6-32D8E023E8C9}"/>
    <dgm:cxn modelId="{1EAB125F-DCED-43A4-95C6-6C1E90CD8BE7}" type="presParOf" srcId="{FA0A45BF-3391-4D78-8A7E-0C5CCC60C321}" destId="{5E486DC1-3954-4D04-9B55-29BD36223D4C}" srcOrd="0" destOrd="0" presId="urn:microsoft.com/office/officeart/2005/8/layout/hierarchy2"/>
    <dgm:cxn modelId="{F817CF18-AED5-4540-9EAA-FE54E435D9FA}" type="presParOf" srcId="{5E486DC1-3954-4D04-9B55-29BD36223D4C}" destId="{C34C4401-BDFB-4910-A0AD-79AE878467E2}" srcOrd="0" destOrd="0" presId="urn:microsoft.com/office/officeart/2005/8/layout/hierarchy2"/>
    <dgm:cxn modelId="{E46FBD6A-B10A-4304-BBF6-BF762EE7AE17}" type="presParOf" srcId="{5E486DC1-3954-4D04-9B55-29BD36223D4C}" destId="{82894F46-7A29-4EFB-9AA9-C9DE6BD11F4E}" srcOrd="1" destOrd="0" presId="urn:microsoft.com/office/officeart/2005/8/layout/hierarchy2"/>
    <dgm:cxn modelId="{C4030BAB-03BC-45D0-BD89-7357B1B23E47}" type="presParOf" srcId="{82894F46-7A29-4EFB-9AA9-C9DE6BD11F4E}" destId="{4340A690-BCC1-4D45-B2CB-5B549726675E}" srcOrd="0" destOrd="0" presId="urn:microsoft.com/office/officeart/2005/8/layout/hierarchy2"/>
    <dgm:cxn modelId="{FE6A18F2-2A49-4F4C-A306-6455A45BA4EE}" type="presParOf" srcId="{4340A690-BCC1-4D45-B2CB-5B549726675E}" destId="{026D0345-80C0-4CF2-B869-29E266ED77AA}" srcOrd="0" destOrd="0" presId="urn:microsoft.com/office/officeart/2005/8/layout/hierarchy2"/>
    <dgm:cxn modelId="{0E8D270D-C2D6-405B-8BF7-A6FA77DBB9D1}" type="presParOf" srcId="{82894F46-7A29-4EFB-9AA9-C9DE6BD11F4E}" destId="{D4260C16-F9F1-4C62-AB3B-56E1CF27D384}" srcOrd="1" destOrd="0" presId="urn:microsoft.com/office/officeart/2005/8/layout/hierarchy2"/>
    <dgm:cxn modelId="{C5D3D87E-BBD5-4303-8145-FDEC8C32FE54}" type="presParOf" srcId="{D4260C16-F9F1-4C62-AB3B-56E1CF27D384}" destId="{E3379C98-AD55-4AA2-A2F1-DCABAA7DBA8D}" srcOrd="0" destOrd="0" presId="urn:microsoft.com/office/officeart/2005/8/layout/hierarchy2"/>
    <dgm:cxn modelId="{034AC41D-EAC0-45FE-A5F0-85EE03697558}" type="presParOf" srcId="{D4260C16-F9F1-4C62-AB3B-56E1CF27D384}" destId="{9866A53A-F28C-42FB-86AB-6917FC662749}" srcOrd="1" destOrd="0" presId="urn:microsoft.com/office/officeart/2005/8/layout/hierarchy2"/>
    <dgm:cxn modelId="{A319660C-443C-4CB6-A738-979A8FC58ACD}" type="presParOf" srcId="{82894F46-7A29-4EFB-9AA9-C9DE6BD11F4E}" destId="{6469F163-29DE-43C4-8879-44F38865D03E}" srcOrd="2" destOrd="0" presId="urn:microsoft.com/office/officeart/2005/8/layout/hierarchy2"/>
    <dgm:cxn modelId="{02C88B61-E3B4-4049-A5FF-4E9EEDC174A3}" type="presParOf" srcId="{6469F163-29DE-43C4-8879-44F38865D03E}" destId="{1B59413E-2F5C-48F5-9EF9-738FE7763979}" srcOrd="0" destOrd="0" presId="urn:microsoft.com/office/officeart/2005/8/layout/hierarchy2"/>
    <dgm:cxn modelId="{DA4094DE-DB50-4251-BEA0-679DB5CA3962}" type="presParOf" srcId="{82894F46-7A29-4EFB-9AA9-C9DE6BD11F4E}" destId="{1AA1F2F0-F406-4F49-B20C-D188BA6CEE77}" srcOrd="3" destOrd="0" presId="urn:microsoft.com/office/officeart/2005/8/layout/hierarchy2"/>
    <dgm:cxn modelId="{DC31D3AA-1512-4D80-852E-79BF401646AE}" type="presParOf" srcId="{1AA1F2F0-F406-4F49-B20C-D188BA6CEE77}" destId="{5AED555B-D928-4EAC-A653-F94218D7B69E}" srcOrd="0" destOrd="0" presId="urn:microsoft.com/office/officeart/2005/8/layout/hierarchy2"/>
    <dgm:cxn modelId="{D63029FA-D4B2-4874-9A9F-FB1927BA4C00}" type="presParOf" srcId="{1AA1F2F0-F406-4F49-B20C-D188BA6CEE77}" destId="{24ED4769-FDFD-4FDF-A700-6997BD7C727F}" srcOrd="1" destOrd="0" presId="urn:microsoft.com/office/officeart/2005/8/layout/hierarchy2"/>
    <dgm:cxn modelId="{CEC3AC88-0A50-4CE0-91E8-FE1A9EC5C459}" type="presParOf" srcId="{24ED4769-FDFD-4FDF-A700-6997BD7C727F}" destId="{52121604-E2EE-488C-BD8F-A36C2B00AEF1}" srcOrd="0" destOrd="0" presId="urn:microsoft.com/office/officeart/2005/8/layout/hierarchy2"/>
    <dgm:cxn modelId="{F26C57EB-CE04-4755-87C6-B1C787390073}" type="presParOf" srcId="{52121604-E2EE-488C-BD8F-A36C2B00AEF1}" destId="{49C3B77F-A1A2-4FF7-A078-03DDAED0DC70}" srcOrd="0" destOrd="0" presId="urn:microsoft.com/office/officeart/2005/8/layout/hierarchy2"/>
    <dgm:cxn modelId="{C5DA38C5-F8CF-476A-8720-9424FDE3442A}" type="presParOf" srcId="{24ED4769-FDFD-4FDF-A700-6997BD7C727F}" destId="{A0F52E28-68C4-42E0-8D62-B00CC1A38DBD}" srcOrd="1" destOrd="0" presId="urn:microsoft.com/office/officeart/2005/8/layout/hierarchy2"/>
    <dgm:cxn modelId="{4B3F5DA6-C12A-47E4-9A10-BD888A3DA995}" type="presParOf" srcId="{A0F52E28-68C4-42E0-8D62-B00CC1A38DBD}" destId="{3F7333D8-0620-4C71-BF0A-E23416E6523A}" srcOrd="0" destOrd="0" presId="urn:microsoft.com/office/officeart/2005/8/layout/hierarchy2"/>
    <dgm:cxn modelId="{F1E32942-4F11-47F3-BF3D-468B750384D7}" type="presParOf" srcId="{A0F52E28-68C4-42E0-8D62-B00CC1A38DBD}" destId="{AD44FA4B-5995-46F3-8E64-8C0E751D05A7}" srcOrd="1" destOrd="0" presId="urn:microsoft.com/office/officeart/2005/8/layout/hierarchy2"/>
    <dgm:cxn modelId="{E8F82848-87C7-4B9C-B843-16E2C5740D94}" type="presParOf" srcId="{24ED4769-FDFD-4FDF-A700-6997BD7C727F}" destId="{318AF447-8CE5-4E43-929A-C707FFF4B6D9}" srcOrd="2" destOrd="0" presId="urn:microsoft.com/office/officeart/2005/8/layout/hierarchy2"/>
    <dgm:cxn modelId="{854C5325-BBEB-4EDA-9205-0F5E84C41B40}" type="presParOf" srcId="{318AF447-8CE5-4E43-929A-C707FFF4B6D9}" destId="{4B350438-01BA-4D36-81E8-0080ED9EDAF5}" srcOrd="0" destOrd="0" presId="urn:microsoft.com/office/officeart/2005/8/layout/hierarchy2"/>
    <dgm:cxn modelId="{B406E762-B699-4F92-8C3C-574D3A9EDF7F}" type="presParOf" srcId="{24ED4769-FDFD-4FDF-A700-6997BD7C727F}" destId="{DD97144B-9E72-431A-80E0-5B8431F3DAA9}" srcOrd="3" destOrd="0" presId="urn:microsoft.com/office/officeart/2005/8/layout/hierarchy2"/>
    <dgm:cxn modelId="{4C5B9DDC-7225-43AD-AB72-5517CA9E47A2}" type="presParOf" srcId="{DD97144B-9E72-431A-80E0-5B8431F3DAA9}" destId="{B3AFB4CE-488D-4826-8FF4-C52979000D04}" srcOrd="0" destOrd="0" presId="urn:microsoft.com/office/officeart/2005/8/layout/hierarchy2"/>
    <dgm:cxn modelId="{DFD46128-6CE0-4CDC-884D-00ACBB35D586}" type="presParOf" srcId="{DD97144B-9E72-431A-80E0-5B8431F3DAA9}" destId="{105B7544-156F-4395-9DB9-F925212C0AC1}" srcOrd="1" destOrd="0" presId="urn:microsoft.com/office/officeart/2005/8/layout/hierarchy2"/>
    <dgm:cxn modelId="{484396CD-ACED-42D7-B897-662E2F37B12E}" type="presParOf" srcId="{24ED4769-FDFD-4FDF-A700-6997BD7C727F}" destId="{5686F470-E1DF-4E8C-8840-A3114EF6B0DA}" srcOrd="4" destOrd="0" presId="urn:microsoft.com/office/officeart/2005/8/layout/hierarchy2"/>
    <dgm:cxn modelId="{1033D581-05F3-4336-9293-06BD1FBC2481}" type="presParOf" srcId="{5686F470-E1DF-4E8C-8840-A3114EF6B0DA}" destId="{E55E3C75-6C4D-486B-95FE-711EF9BF04F9}" srcOrd="0" destOrd="0" presId="urn:microsoft.com/office/officeart/2005/8/layout/hierarchy2"/>
    <dgm:cxn modelId="{B65587E1-BDE1-4E73-9313-67B6257AFB1D}" type="presParOf" srcId="{24ED4769-FDFD-4FDF-A700-6997BD7C727F}" destId="{8B69B30F-104B-42CE-8EF0-CECFB5D8A5DE}" srcOrd="5" destOrd="0" presId="urn:microsoft.com/office/officeart/2005/8/layout/hierarchy2"/>
    <dgm:cxn modelId="{F0C52E2C-97BD-418E-B542-37A3EB3D5565}" type="presParOf" srcId="{8B69B30F-104B-42CE-8EF0-CECFB5D8A5DE}" destId="{8F495B3E-E00F-4D4D-8436-6DEA20F85699}" srcOrd="0" destOrd="0" presId="urn:microsoft.com/office/officeart/2005/8/layout/hierarchy2"/>
    <dgm:cxn modelId="{4A14BAE8-3A9D-4F33-B2DE-23AAEAA64A0A}" type="presParOf" srcId="{8B69B30F-104B-42CE-8EF0-CECFB5D8A5DE}" destId="{94A1A506-1F4E-4E29-9B1F-A371A1E5F1D9}" srcOrd="1" destOrd="0" presId="urn:microsoft.com/office/officeart/2005/8/layout/hierarchy2"/>
    <dgm:cxn modelId="{2EE5E437-24A8-4C9A-B8B0-4608F010FE15}" type="presParOf" srcId="{24ED4769-FDFD-4FDF-A700-6997BD7C727F}" destId="{D517F335-91CD-414D-AAF4-07579E8B9E5F}" srcOrd="6" destOrd="0" presId="urn:microsoft.com/office/officeart/2005/8/layout/hierarchy2"/>
    <dgm:cxn modelId="{A74803CC-A45D-444A-864D-11AE6C41ADA8}" type="presParOf" srcId="{D517F335-91CD-414D-AAF4-07579E8B9E5F}" destId="{87541D2C-3208-4D8E-8A8C-782DC47D753C}" srcOrd="0" destOrd="0" presId="urn:microsoft.com/office/officeart/2005/8/layout/hierarchy2"/>
    <dgm:cxn modelId="{BDB84AD0-DF5F-4C10-B9EE-308F831A956D}" type="presParOf" srcId="{24ED4769-FDFD-4FDF-A700-6997BD7C727F}" destId="{DF2E48F1-4F31-486E-B62F-F8AF56CE3438}" srcOrd="7" destOrd="0" presId="urn:microsoft.com/office/officeart/2005/8/layout/hierarchy2"/>
    <dgm:cxn modelId="{6E5A052B-3F68-4D21-957E-2F60CED8441C}" type="presParOf" srcId="{DF2E48F1-4F31-486E-B62F-F8AF56CE3438}" destId="{C4962E63-4340-453A-9F59-1AF6BACA6CD0}" srcOrd="0" destOrd="0" presId="urn:microsoft.com/office/officeart/2005/8/layout/hierarchy2"/>
    <dgm:cxn modelId="{CF563AAA-4725-4788-8625-8510B9135D8B}" type="presParOf" srcId="{DF2E48F1-4F31-486E-B62F-F8AF56CE3438}" destId="{35379F38-DC14-4BC7-B24D-C8430B747848}" srcOrd="1" destOrd="0" presId="urn:microsoft.com/office/officeart/2005/8/layout/hierarchy2"/>
    <dgm:cxn modelId="{F6749D72-26D4-4332-AF21-910ACEDEB508}" type="presParOf" srcId="{82894F46-7A29-4EFB-9AA9-C9DE6BD11F4E}" destId="{67753C72-15A6-477F-BB60-7EA6406E3E0F}" srcOrd="4" destOrd="0" presId="urn:microsoft.com/office/officeart/2005/8/layout/hierarchy2"/>
    <dgm:cxn modelId="{4AFDC26F-6190-4506-BD93-BA931165C400}" type="presParOf" srcId="{67753C72-15A6-477F-BB60-7EA6406E3E0F}" destId="{32D060CA-7839-427A-82AA-B4CCFBF67227}" srcOrd="0" destOrd="0" presId="urn:microsoft.com/office/officeart/2005/8/layout/hierarchy2"/>
    <dgm:cxn modelId="{0500AB6A-3589-4FD4-9E94-F4B361DDE986}" type="presParOf" srcId="{82894F46-7A29-4EFB-9AA9-C9DE6BD11F4E}" destId="{2B1C367B-3E7A-4366-90C5-3E36D24E867A}" srcOrd="5" destOrd="0" presId="urn:microsoft.com/office/officeart/2005/8/layout/hierarchy2"/>
    <dgm:cxn modelId="{B1531E95-28D3-4ECF-B1AD-496E0C8C35AC}" type="presParOf" srcId="{2B1C367B-3E7A-4366-90C5-3E36D24E867A}" destId="{77C67E1B-8B8F-4037-90CD-E98748092E03}" srcOrd="0" destOrd="0" presId="urn:microsoft.com/office/officeart/2005/8/layout/hierarchy2"/>
    <dgm:cxn modelId="{F59F9B30-A7C8-4C10-BC09-5D64969D56B8}" type="presParOf" srcId="{2B1C367B-3E7A-4366-90C5-3E36D24E867A}" destId="{A85235CC-FF38-48ED-B3B5-D435DBBD9111}" srcOrd="1" destOrd="0" presId="urn:microsoft.com/office/officeart/2005/8/layout/hierarchy2"/>
    <dgm:cxn modelId="{8A018E25-4BB4-42E9-B8DA-D9FAEBEFADE4}" type="presParOf" srcId="{A85235CC-FF38-48ED-B3B5-D435DBBD9111}" destId="{AE6C1730-4DF7-4911-9B98-DC0C0D88C2F7}" srcOrd="0" destOrd="0" presId="urn:microsoft.com/office/officeart/2005/8/layout/hierarchy2"/>
    <dgm:cxn modelId="{CAFC4A7E-31A6-4EBE-A2F0-F739D453AECE}" type="presParOf" srcId="{AE6C1730-4DF7-4911-9B98-DC0C0D88C2F7}" destId="{04B83041-2028-47AC-825F-466C6FA74FA6}" srcOrd="0" destOrd="0" presId="urn:microsoft.com/office/officeart/2005/8/layout/hierarchy2"/>
    <dgm:cxn modelId="{BD9DFB75-D895-4B0F-A894-ECD830D4758E}" type="presParOf" srcId="{A85235CC-FF38-48ED-B3B5-D435DBBD9111}" destId="{6FC416C1-8990-4CF3-AC47-6AF00416D40D}" srcOrd="1" destOrd="0" presId="urn:microsoft.com/office/officeart/2005/8/layout/hierarchy2"/>
    <dgm:cxn modelId="{2B26E84E-D9DE-4C24-A42D-6596BD11A592}" type="presParOf" srcId="{6FC416C1-8990-4CF3-AC47-6AF00416D40D}" destId="{5350DF37-9895-4C8D-9906-ACB926242495}" srcOrd="0" destOrd="0" presId="urn:microsoft.com/office/officeart/2005/8/layout/hierarchy2"/>
    <dgm:cxn modelId="{541AD0FB-8FE9-4623-BDA2-3BBF0BCD8FBC}" type="presParOf" srcId="{6FC416C1-8990-4CF3-AC47-6AF00416D40D}" destId="{EF92A673-031A-416F-AA10-00A574B4060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C4401-BDFB-4910-A0AD-79AE878467E2}">
      <dsp:nvSpPr>
        <dsp:cNvPr id="0" name=""/>
        <dsp:cNvSpPr/>
      </dsp:nvSpPr>
      <dsp:spPr>
        <a:xfrm>
          <a:off x="1445083" y="3168915"/>
          <a:ext cx="2447850" cy="122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Entity</a:t>
          </a:r>
          <a:endParaRPr lang="en-US" sz="2600" kern="1200" dirty="0"/>
        </a:p>
      </dsp:txBody>
      <dsp:txXfrm>
        <a:off x="1480931" y="3204763"/>
        <a:ext cx="2376154" cy="1152229"/>
      </dsp:txXfrm>
    </dsp:sp>
    <dsp:sp modelId="{4340A690-BCC1-4D45-B2CB-5B549726675E}">
      <dsp:nvSpPr>
        <dsp:cNvPr id="0" name=""/>
        <dsp:cNvSpPr/>
      </dsp:nvSpPr>
      <dsp:spPr>
        <a:xfrm rot="17500715">
          <a:off x="3057191" y="2533241"/>
          <a:ext cx="265062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50626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316238" y="2483038"/>
        <a:ext cx="132531" cy="132531"/>
      </dsp:txXfrm>
    </dsp:sp>
    <dsp:sp modelId="{E3379C98-AD55-4AA2-A2F1-DCABAA7DBA8D}">
      <dsp:nvSpPr>
        <dsp:cNvPr id="0" name=""/>
        <dsp:cNvSpPr/>
      </dsp:nvSpPr>
      <dsp:spPr>
        <a:xfrm>
          <a:off x="4872074" y="705766"/>
          <a:ext cx="2447850" cy="122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EntityLayer</a:t>
          </a:r>
          <a:endParaRPr lang="en-US" sz="2600" kern="1200" dirty="0"/>
        </a:p>
      </dsp:txBody>
      <dsp:txXfrm>
        <a:off x="4907922" y="741614"/>
        <a:ext cx="2376154" cy="1152229"/>
      </dsp:txXfrm>
    </dsp:sp>
    <dsp:sp modelId="{6469F163-29DE-43C4-8879-44F38865D03E}">
      <dsp:nvSpPr>
        <dsp:cNvPr id="0" name=""/>
        <dsp:cNvSpPr/>
      </dsp:nvSpPr>
      <dsp:spPr>
        <a:xfrm rot="18770822">
          <a:off x="3662594" y="3236998"/>
          <a:ext cx="14398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39820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46509" y="3217065"/>
        <a:ext cx="71991" cy="71991"/>
      </dsp:txXfrm>
    </dsp:sp>
    <dsp:sp modelId="{5AED555B-D928-4EAC-A653-F94218D7B69E}">
      <dsp:nvSpPr>
        <dsp:cNvPr id="0" name=""/>
        <dsp:cNvSpPr/>
      </dsp:nvSpPr>
      <dsp:spPr>
        <a:xfrm>
          <a:off x="4872074" y="2113280"/>
          <a:ext cx="2447850" cy="122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AnimatedEntity</a:t>
          </a:r>
          <a:endParaRPr lang="en-US" sz="2600" kern="1200" dirty="0"/>
        </a:p>
      </dsp:txBody>
      <dsp:txXfrm>
        <a:off x="4907922" y="2149128"/>
        <a:ext cx="2376154" cy="1152229"/>
      </dsp:txXfrm>
    </dsp:sp>
    <dsp:sp modelId="{52121604-E2EE-488C-BD8F-A36C2B00AEF1}">
      <dsp:nvSpPr>
        <dsp:cNvPr id="0" name=""/>
        <dsp:cNvSpPr/>
      </dsp:nvSpPr>
      <dsp:spPr>
        <a:xfrm rot="17692822">
          <a:off x="6645860" y="1653545"/>
          <a:ext cx="23272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27269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751313" y="1611425"/>
        <a:ext cx="116363" cy="116363"/>
      </dsp:txXfrm>
    </dsp:sp>
    <dsp:sp modelId="{3F7333D8-0620-4C71-BF0A-E23416E6523A}">
      <dsp:nvSpPr>
        <dsp:cNvPr id="0" name=""/>
        <dsp:cNvSpPr/>
      </dsp:nvSpPr>
      <dsp:spPr>
        <a:xfrm>
          <a:off x="8299065" y="2009"/>
          <a:ext cx="2447850" cy="122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Enemy</a:t>
          </a:r>
          <a:endParaRPr lang="en-US" sz="2600" kern="1200" dirty="0"/>
        </a:p>
      </dsp:txBody>
      <dsp:txXfrm>
        <a:off x="8334913" y="37857"/>
        <a:ext cx="2376154" cy="1152229"/>
      </dsp:txXfrm>
    </dsp:sp>
    <dsp:sp modelId="{318AF447-8CE5-4E43-929A-C707FFF4B6D9}">
      <dsp:nvSpPr>
        <dsp:cNvPr id="0" name=""/>
        <dsp:cNvSpPr/>
      </dsp:nvSpPr>
      <dsp:spPr>
        <a:xfrm rot="19457599">
          <a:off x="7206587" y="2357302"/>
          <a:ext cx="120581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05814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779350" y="2343219"/>
        <a:ext cx="60290" cy="60290"/>
      </dsp:txXfrm>
    </dsp:sp>
    <dsp:sp modelId="{B3AFB4CE-488D-4826-8FF4-C52979000D04}">
      <dsp:nvSpPr>
        <dsp:cNvPr id="0" name=""/>
        <dsp:cNvSpPr/>
      </dsp:nvSpPr>
      <dsp:spPr>
        <a:xfrm>
          <a:off x="8299065" y="1409523"/>
          <a:ext cx="2447850" cy="122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Bomber</a:t>
          </a:r>
          <a:endParaRPr lang="en-US" sz="2600" kern="1200" dirty="0"/>
        </a:p>
      </dsp:txBody>
      <dsp:txXfrm>
        <a:off x="8334913" y="1445371"/>
        <a:ext cx="2376154" cy="1152229"/>
      </dsp:txXfrm>
    </dsp:sp>
    <dsp:sp modelId="{5686F470-E1DF-4E8C-8840-A3114EF6B0DA}">
      <dsp:nvSpPr>
        <dsp:cNvPr id="0" name=""/>
        <dsp:cNvSpPr/>
      </dsp:nvSpPr>
      <dsp:spPr>
        <a:xfrm rot="2142401">
          <a:off x="7206587" y="3061059"/>
          <a:ext cx="120581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05814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779350" y="3046976"/>
        <a:ext cx="60290" cy="60290"/>
      </dsp:txXfrm>
    </dsp:sp>
    <dsp:sp modelId="{8F495B3E-E00F-4D4D-8436-6DEA20F85699}">
      <dsp:nvSpPr>
        <dsp:cNvPr id="0" name=""/>
        <dsp:cNvSpPr/>
      </dsp:nvSpPr>
      <dsp:spPr>
        <a:xfrm>
          <a:off x="8299065" y="2817037"/>
          <a:ext cx="2447850" cy="122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Bomb</a:t>
          </a:r>
          <a:endParaRPr lang="en-US" sz="2600" kern="1200" dirty="0"/>
        </a:p>
      </dsp:txBody>
      <dsp:txXfrm>
        <a:off x="8334913" y="2852885"/>
        <a:ext cx="2376154" cy="1152229"/>
      </dsp:txXfrm>
    </dsp:sp>
    <dsp:sp modelId="{D517F335-91CD-414D-AAF4-07579E8B9E5F}">
      <dsp:nvSpPr>
        <dsp:cNvPr id="0" name=""/>
        <dsp:cNvSpPr/>
      </dsp:nvSpPr>
      <dsp:spPr>
        <a:xfrm rot="3907178">
          <a:off x="6645860" y="3764816"/>
          <a:ext cx="23272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27269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751313" y="3722696"/>
        <a:ext cx="116363" cy="116363"/>
      </dsp:txXfrm>
    </dsp:sp>
    <dsp:sp modelId="{C4962E63-4340-453A-9F59-1AF6BACA6CD0}">
      <dsp:nvSpPr>
        <dsp:cNvPr id="0" name=""/>
        <dsp:cNvSpPr/>
      </dsp:nvSpPr>
      <dsp:spPr>
        <a:xfrm>
          <a:off x="8299065" y="4224551"/>
          <a:ext cx="2447850" cy="122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StillObject</a:t>
          </a:r>
          <a:endParaRPr lang="en-US" sz="2600" kern="1200" dirty="0"/>
        </a:p>
      </dsp:txBody>
      <dsp:txXfrm>
        <a:off x="8334913" y="4260399"/>
        <a:ext cx="2376154" cy="1152229"/>
      </dsp:txXfrm>
    </dsp:sp>
    <dsp:sp modelId="{67753C72-15A6-477F-BB60-7EA6406E3E0F}">
      <dsp:nvSpPr>
        <dsp:cNvPr id="0" name=""/>
        <dsp:cNvSpPr/>
      </dsp:nvSpPr>
      <dsp:spPr>
        <a:xfrm rot="4099285">
          <a:off x="3057191" y="4996391"/>
          <a:ext cx="265062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50626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316238" y="4946187"/>
        <a:ext cx="132531" cy="132531"/>
      </dsp:txXfrm>
    </dsp:sp>
    <dsp:sp modelId="{77C67E1B-8B8F-4037-90CD-E98748092E03}">
      <dsp:nvSpPr>
        <dsp:cNvPr id="0" name=""/>
        <dsp:cNvSpPr/>
      </dsp:nvSpPr>
      <dsp:spPr>
        <a:xfrm>
          <a:off x="4872074" y="5632065"/>
          <a:ext cx="2447850" cy="122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Tile</a:t>
          </a:r>
          <a:endParaRPr lang="en-US" sz="2600" kern="1200" dirty="0"/>
        </a:p>
      </dsp:txBody>
      <dsp:txXfrm>
        <a:off x="4907922" y="5667913"/>
        <a:ext cx="2376154" cy="1152229"/>
      </dsp:txXfrm>
    </dsp:sp>
    <dsp:sp modelId="{AE6C1730-4DF7-4911-9B98-DC0C0D88C2F7}">
      <dsp:nvSpPr>
        <dsp:cNvPr id="0" name=""/>
        <dsp:cNvSpPr/>
      </dsp:nvSpPr>
      <dsp:spPr>
        <a:xfrm>
          <a:off x="7319925" y="6227966"/>
          <a:ext cx="97914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914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785016" y="6219549"/>
        <a:ext cx="48957" cy="48957"/>
      </dsp:txXfrm>
    </dsp:sp>
    <dsp:sp modelId="{5350DF37-9895-4C8D-9906-ACB926242495}">
      <dsp:nvSpPr>
        <dsp:cNvPr id="0" name=""/>
        <dsp:cNvSpPr/>
      </dsp:nvSpPr>
      <dsp:spPr>
        <a:xfrm>
          <a:off x="8299065" y="5632065"/>
          <a:ext cx="2447850" cy="122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Item</a:t>
          </a:r>
          <a:endParaRPr lang="en-US" sz="2600" kern="1200" dirty="0"/>
        </a:p>
      </dsp:txBody>
      <dsp:txXfrm>
        <a:off x="8334913" y="5667913"/>
        <a:ext cx="2376154" cy="1152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61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5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2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8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0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875A-B402-4BB3-8AEB-B3A48C4A0F2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46784D-4EBB-407C-AB90-D196C48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740236" cy="1735137"/>
          </a:xfrm>
        </p:spPr>
        <p:txBody>
          <a:bodyPr/>
          <a:lstStyle/>
          <a:p>
            <a:r>
              <a:rPr lang="en-US" dirty="0" err="1" smtClean="0"/>
              <a:t>BomberManGame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-1"/>
            <a:ext cx="4305300" cy="6996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8192" y="2421227"/>
            <a:ext cx="43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game rat 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4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/>
              <a:t>Nhóm</a:t>
            </a:r>
            <a:r>
              <a:rPr lang="en-US" sz="5400" dirty="0" smtClean="0"/>
              <a:t> 64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endParaRPr lang="en-US" sz="3200" dirty="0" smtClean="0"/>
          </a:p>
          <a:p>
            <a:r>
              <a:rPr lang="en-US" sz="3200" dirty="0" err="1" smtClean="0"/>
              <a:t>Đinh</a:t>
            </a:r>
            <a:r>
              <a:rPr lang="en-US" sz="3200" dirty="0" smtClean="0"/>
              <a:t> </a:t>
            </a:r>
            <a:r>
              <a:rPr lang="en-US" sz="3200" dirty="0" err="1" smtClean="0"/>
              <a:t>Tùng</a:t>
            </a:r>
            <a:r>
              <a:rPr lang="en-US" sz="3200" dirty="0" smtClean="0"/>
              <a:t> </a:t>
            </a:r>
            <a:r>
              <a:rPr lang="en-US" sz="3200" dirty="0" err="1" smtClean="0"/>
              <a:t>Duy</a:t>
            </a:r>
            <a:r>
              <a:rPr lang="en-US" sz="3200" dirty="0" smtClean="0"/>
              <a:t> (</a:t>
            </a:r>
            <a:r>
              <a:rPr lang="en-US" sz="3200" dirty="0" err="1" smtClean="0"/>
              <a:t>Trưởng</a:t>
            </a:r>
            <a:r>
              <a:rPr lang="en-US" sz="3200" dirty="0" smtClean="0"/>
              <a:t> </a:t>
            </a:r>
            <a:r>
              <a:rPr lang="en-US" sz="3200" dirty="0" err="1" smtClean="0"/>
              <a:t>nhóm</a:t>
            </a:r>
            <a:r>
              <a:rPr lang="en-US" sz="3200" dirty="0" smtClean="0"/>
              <a:t>) </a:t>
            </a:r>
          </a:p>
          <a:p>
            <a:r>
              <a:rPr lang="en-US" sz="3200" dirty="0" err="1" smtClean="0"/>
              <a:t>Nguyễn</a:t>
            </a:r>
            <a:r>
              <a:rPr lang="en-US" sz="3200" dirty="0" smtClean="0"/>
              <a:t> Minh </a:t>
            </a:r>
            <a:r>
              <a:rPr lang="en-US" sz="3200" dirty="0" err="1" smtClean="0"/>
              <a:t>Đức</a:t>
            </a:r>
            <a:endParaRPr lang="en-US" sz="3200" dirty="0" smtClean="0"/>
          </a:p>
          <a:p>
            <a:r>
              <a:rPr lang="en-US" sz="3200" dirty="0" err="1" smtClean="0"/>
              <a:t>Phạm</a:t>
            </a:r>
            <a:r>
              <a:rPr lang="en-US" sz="3200" dirty="0" smtClean="0"/>
              <a:t> Minh </a:t>
            </a:r>
            <a:r>
              <a:rPr lang="en-US" sz="3200" dirty="0" err="1" smtClean="0"/>
              <a:t>Chiến</a:t>
            </a:r>
            <a:endParaRPr lang="en-US" sz="3200" dirty="0" smtClean="0"/>
          </a:p>
          <a:p>
            <a:r>
              <a:rPr lang="en-US" sz="3200" dirty="0" err="1" smtClean="0"/>
              <a:t>Nguyễn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Dôn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437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thiêu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333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chơi</a:t>
            </a:r>
            <a:r>
              <a:rPr lang="en-US" sz="2400" dirty="0" smtClean="0"/>
              <a:t> </a:t>
            </a:r>
            <a:r>
              <a:rPr lang="en-US" sz="2400" dirty="0" err="1" smtClean="0"/>
              <a:t>nhấn</a:t>
            </a:r>
            <a:r>
              <a:rPr lang="en-US" sz="2400" dirty="0" smtClean="0"/>
              <a:t> và Play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chơi</a:t>
            </a:r>
            <a:endParaRPr lang="en-US" sz="2400" dirty="0" smtClean="0"/>
          </a:p>
          <a:p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bom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phá</a:t>
            </a:r>
            <a:r>
              <a:rPr lang="en-US" sz="2400" dirty="0" smtClean="0"/>
              <a:t> </a:t>
            </a:r>
            <a:r>
              <a:rPr lang="en-US" sz="2400" dirty="0" err="1" smtClean="0"/>
              <a:t>tường</a:t>
            </a:r>
            <a:r>
              <a:rPr lang="en-US" sz="2400" dirty="0" smtClean="0"/>
              <a:t> và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diệt</a:t>
            </a:r>
            <a:r>
              <a:rPr lang="en-US" sz="2400" dirty="0" smtClean="0"/>
              <a:t> </a:t>
            </a:r>
            <a:r>
              <a:rPr lang="en-US" sz="2400" dirty="0" err="1" smtClean="0"/>
              <a:t>quái</a:t>
            </a:r>
            <a:endParaRPr lang="en-US" sz="2400" dirty="0" smtClean="0"/>
          </a:p>
          <a:p>
            <a:r>
              <a:rPr lang="en-US" sz="2400" dirty="0" smtClean="0"/>
              <a:t>Tìm </a:t>
            </a:r>
            <a:r>
              <a:rPr lang="en-US" sz="2400" dirty="0" err="1" smtClean="0"/>
              <a:t>cổng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qua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chơi</a:t>
            </a:r>
            <a:endParaRPr lang="en-US" sz="2400" dirty="0" smtClean="0"/>
          </a:p>
          <a:p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diệt</a:t>
            </a:r>
            <a:r>
              <a:rPr lang="en-US" sz="2400" dirty="0" smtClean="0"/>
              <a:t> </a:t>
            </a:r>
            <a:r>
              <a:rPr lang="en-US" sz="2400" dirty="0" err="1" smtClean="0"/>
              <a:t>hết</a:t>
            </a:r>
            <a:r>
              <a:rPr lang="en-US" sz="2400" dirty="0" smtClean="0"/>
              <a:t> </a:t>
            </a:r>
            <a:r>
              <a:rPr lang="en-US" sz="2400" dirty="0" err="1" smtClean="0"/>
              <a:t>quái</a:t>
            </a:r>
            <a:r>
              <a:rPr lang="en-US" sz="2400" dirty="0" smtClean="0"/>
              <a:t> mới qua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chơi</a:t>
            </a:r>
            <a:endParaRPr lang="en-US" sz="2400" dirty="0" smtClean="0"/>
          </a:p>
          <a:p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giết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quái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đấm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endParaRPr lang="en-US" sz="2400" dirty="0" smtClean="0"/>
          </a:p>
          <a:p>
            <a:r>
              <a:rPr lang="en-US" sz="2400" dirty="0" smtClean="0"/>
              <a:t>Di chuyển 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17" y="4566805"/>
            <a:ext cx="2562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8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Player</a:t>
            </a:r>
          </a:p>
          <a:p>
            <a:r>
              <a:rPr lang="en-US" sz="3200" dirty="0" err="1" smtClean="0"/>
              <a:t>Balloom</a:t>
            </a:r>
            <a:endParaRPr lang="en-US" sz="3200" dirty="0" smtClean="0"/>
          </a:p>
          <a:p>
            <a:r>
              <a:rPr lang="en-US" sz="3200" dirty="0" err="1" smtClean="0"/>
              <a:t>Oneal</a:t>
            </a:r>
            <a:endParaRPr lang="en-US" sz="3200" dirty="0" smtClean="0"/>
          </a:p>
          <a:p>
            <a:r>
              <a:rPr lang="en-US" sz="3200" dirty="0" err="1" smtClean="0"/>
              <a:t>Minvo</a:t>
            </a:r>
            <a:endParaRPr lang="en-US" sz="3200" dirty="0" smtClean="0"/>
          </a:p>
          <a:p>
            <a:r>
              <a:rPr lang="en-US" sz="3200" dirty="0" smtClean="0"/>
              <a:t>Doll</a:t>
            </a:r>
          </a:p>
          <a:p>
            <a:r>
              <a:rPr lang="en-US" sz="3200" dirty="0" err="1" smtClean="0"/>
              <a:t>Kondoria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59" y="2160589"/>
            <a:ext cx="638608" cy="638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90" y="3461904"/>
            <a:ext cx="417947" cy="417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429" y="2815142"/>
            <a:ext cx="531668" cy="531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678" y="3994945"/>
            <a:ext cx="567170" cy="521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78" y="4631157"/>
            <a:ext cx="631537" cy="6315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9852" y="5369198"/>
            <a:ext cx="593187" cy="4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7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7680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-1"/>
            <a:ext cx="4260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accent2"/>
                </a:solidFill>
              </a:rPr>
              <a:t>Cây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chemeClr val="accent2"/>
                </a:solidFill>
              </a:rPr>
              <a:t>thừa</a:t>
            </a:r>
            <a:r>
              <a:rPr lang="en-US" sz="4400" dirty="0" smtClean="0">
                <a:solidFill>
                  <a:schemeClr val="accent2"/>
                </a:solidFill>
              </a:rPr>
              <a:t> kế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3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93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BomberManGame</vt:lpstr>
      <vt:lpstr>Nhóm 64</vt:lpstr>
      <vt:lpstr>Giới thiêu cách chơi</vt:lpstr>
      <vt:lpstr>Các nhân vật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BomberManGame</dc:title>
  <dc:creator>Loi Pham The</dc:creator>
  <cp:lastModifiedBy>Loi Pham The</cp:lastModifiedBy>
  <cp:revision>5</cp:revision>
  <dcterms:created xsi:type="dcterms:W3CDTF">2020-11-30T10:19:15Z</dcterms:created>
  <dcterms:modified xsi:type="dcterms:W3CDTF">2020-11-30T12:22:48Z</dcterms:modified>
</cp:coreProperties>
</file>