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6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7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0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5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88920"/>
            <a:ext cx="12192000" cy="128016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dckx</a:t>
            </a:r>
            <a:endParaRPr lang="en-US" sz="60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"/>
            <a:ext cx="12192000" cy="128016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dckx</a:t>
            </a:r>
            <a:endParaRPr lang="en-US" sz="60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35"/>
            <a:ext cx="12192000" cy="28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Sans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6</cp:revision>
  <dcterms:created xsi:type="dcterms:W3CDTF">2016-10-23T19:45:46Z</dcterms:created>
  <dcterms:modified xsi:type="dcterms:W3CDTF">2016-10-23T20:44:27Z</dcterms:modified>
</cp:coreProperties>
</file>