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7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0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105B5-79E2-41C8-964C-33A650A02360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E3AC-B2FF-4E7E-A819-73EA8868C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5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9" y="1314450"/>
            <a:ext cx="11411186" cy="4843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1"/>
            <a:ext cx="12192000" cy="128016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 err="1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dckx</a:t>
            </a:r>
            <a:endParaRPr lang="en-US" sz="60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 Unicode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3</cp:revision>
  <dcterms:created xsi:type="dcterms:W3CDTF">2016-10-23T19:45:46Z</dcterms:created>
  <dcterms:modified xsi:type="dcterms:W3CDTF">2016-10-23T19:58:43Z</dcterms:modified>
</cp:coreProperties>
</file>