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551600" y="2401150"/>
            <a:ext cx="60408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3600">
                <a:latin typeface="Roboto"/>
                <a:ea typeface="Roboto"/>
                <a:cs typeface="Roboto"/>
                <a:sym typeface="Roboto"/>
              </a:rPr>
              <a:t>What is TypeScript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*8lKzkDJVWuVbqumysxMRYw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487" y="634324"/>
            <a:ext cx="3991025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8842"/>
            <a:ext cx="9143998" cy="4545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subTitle"/>
          </p:nvPr>
        </p:nvSpPr>
        <p:spPr>
          <a:xfrm>
            <a:off x="311700" y="619250"/>
            <a:ext cx="8520600" cy="30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algn="l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-GB" sz="3000"/>
              <a:t>What is Angular</a:t>
            </a: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-GB" sz="3000"/>
              <a:t>Why Angular</a:t>
            </a: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-GB" sz="3000"/>
              <a:t>Architecture of Angular 2 Apps</a:t>
            </a:r>
          </a:p>
          <a:p>
            <a:pPr indent="-419100" lvl="0" marL="457200" algn="l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-GB" sz="3000"/>
              <a:t>Getting Started with Angular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ngular2Course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379125" y="3184675"/>
            <a:ext cx="84531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b="1" i="1" lang="en-GB" sz="1600">
                <a:solidFill>
                  <a:srgbClr val="FFFFFF"/>
                </a:solidFill>
              </a:rPr>
              <a:t>Angular</a:t>
            </a:r>
            <a:r>
              <a:rPr b="1" lang="en-GB" sz="1600">
                <a:solidFill>
                  <a:srgbClr val="FFFFFF"/>
                </a:solidFill>
              </a:rPr>
              <a:t> is a development platform for building mobile and desktop web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hyangular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99" y="273974"/>
            <a:ext cx="7833949" cy="45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8 Main Parts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04025"/>
            <a:ext cx="2971200" cy="337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Module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Component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Template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Metadata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94" name="Shape 94"/>
          <p:cNvSpPr txBox="1"/>
          <p:nvPr/>
        </p:nvSpPr>
        <p:spPr>
          <a:xfrm>
            <a:off x="4213525" y="1333250"/>
            <a:ext cx="4339200" cy="28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5. Data Binding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6. Service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7. Directive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8. Dependency Injection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