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ngular.io/guide/bootstrapping" TargetMode="External"/><Relationship Id="rId4" Type="http://schemas.openxmlformats.org/officeDocument/2006/relationships/hyperlink" Target="https://angular.io/guide/bootstrapping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angular.io/guide/architecture#components" TargetMode="External"/><Relationship Id="rId7" Type="http://schemas.openxmlformats.org/officeDocument/2006/relationships/hyperlink" Target="https://angular.io/guide/architecture#directives" TargetMode="External"/><Relationship Id="rId8" Type="http://schemas.openxmlformats.org/officeDocument/2006/relationships/hyperlink" Target="https://angular.io/guide/pip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842"/>
            <a:ext cx="9143998" cy="454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1062750" y="-65100"/>
            <a:ext cx="7018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600">
                <a:solidFill>
                  <a:schemeClr val="dk1"/>
                </a:solidFill>
              </a:rPr>
              <a:t>Angular Fundamentals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Architecture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Template and Data Binding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Forms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Bootstraping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NgModules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Dependency Injection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Http Client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Routing and Navigation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GB" sz="1600">
                <a:solidFill>
                  <a:schemeClr val="dk1"/>
                </a:solidFill>
              </a:rPr>
              <a:t>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8" y="-3492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en-GB" sz="1900"/>
              <a:t>Architecture: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75" y="920650"/>
            <a:ext cx="7999725" cy="40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599000" y="-169275"/>
            <a:ext cx="82818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</a:rPr>
              <a:t>NgModule  -</a:t>
            </a:r>
            <a:r>
              <a:rPr lang="en-GB" sz="15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Every Angular app has at least one NgModule class, 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lang="en-GB" sz="1550" u="sng">
                <a:solidFill>
                  <a:srgbClr val="1976D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the </a:t>
            </a:r>
            <a:r>
              <a:rPr i="1" lang="en-GB" sz="1550" u="sng">
                <a:solidFill>
                  <a:srgbClr val="1976D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root module</a:t>
            </a:r>
            <a:r>
              <a:rPr lang="en-GB" sz="15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, conventionally named </a:t>
            </a:r>
            <a:r>
              <a:rPr lang="en-GB">
                <a:solidFill>
                  <a:srgbClr val="333333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AppModule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975" y="1060025"/>
            <a:ext cx="22860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0" y="627750"/>
            <a:ext cx="60627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Declarations (</a:t>
            </a: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i="1"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view classes</a:t>
            </a: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that belong to this module. Angular has three kinds of view classes: </a:t>
            </a:r>
            <a:r>
              <a:rPr lang="en-GB" sz="1350" u="sng">
                <a:solidFill>
                  <a:srgbClr val="1976D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components</a:t>
            </a: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350" u="sng">
                <a:solidFill>
                  <a:srgbClr val="1976D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directives</a:t>
            </a: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GB" sz="1350" u="sng">
                <a:solidFill>
                  <a:srgbClr val="1976D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pipes</a:t>
            </a: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.)</a:t>
            </a:r>
          </a:p>
          <a:p>
            <a:pPr indent="-317500" lvl="1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Components</a:t>
            </a:r>
          </a:p>
          <a:p>
            <a:pPr indent="-317500" lvl="1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Directives</a:t>
            </a:r>
          </a:p>
          <a:p>
            <a:pPr indent="-317500" lvl="1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Pipes</a:t>
            </a: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Exports</a:t>
            </a: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Imports</a:t>
            </a: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Providers</a:t>
            </a:r>
          </a:p>
          <a:p>
            <a:pPr indent="-2984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Bootstrap - </a:t>
            </a: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the main application view, called the </a:t>
            </a:r>
            <a:r>
              <a:rPr i="1"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root component</a:t>
            </a: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, that hosts all other app views. Only the </a:t>
            </a:r>
            <a:r>
              <a:rPr i="1"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root module</a:t>
            </a: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should set this </a:t>
            </a:r>
            <a:r>
              <a:rPr lang="en-GB" sz="1200">
                <a:solidFill>
                  <a:srgbClr val="333333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bootstrap</a:t>
            </a: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property.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86250" y="3334950"/>
            <a:ext cx="83715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Component classes should be lean. They don't fetch data from the server, validate user input, or log directly to the console. They delegate such tasks to services.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-91150" y="427175"/>
            <a:ext cx="89847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7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Angular Libraries - </a:t>
            </a:r>
            <a:r>
              <a:rPr lang="en-GB" sz="1750">
                <a:solidFill>
                  <a:schemeClr val="dk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(Angular ships as a collection of JavaScript modules. You can think of them as library modules.)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749" y="1463700"/>
            <a:ext cx="3142542" cy="2369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04800" y="304800"/>
            <a:ext cx="53850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chemeClr val="dk1"/>
                </a:solidFill>
              </a:rPr>
              <a:t>ex: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4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-GB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5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GB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5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Component</a:t>
            </a:r>
            <a:r>
              <a:rPr lang="en-GB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5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GB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GB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'@angular/core'</a:t>
            </a:r>
            <a:r>
              <a:rPr lang="en-GB" sz="145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