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reddy divyatej" userId="d4dbca6857309ca5" providerId="LiveId" clId="{44B9F274-00CD-4FA9-85A4-447AD84319B2}"/>
    <pc:docChg chg="undo redo custSel modSld">
      <pc:chgData name="kasireddy divyatej" userId="d4dbca6857309ca5" providerId="LiveId" clId="{44B9F274-00CD-4FA9-85A4-447AD84319B2}" dt="2025-02-14T16:46:01.743" v="2351" actId="20577"/>
      <pc:docMkLst>
        <pc:docMk/>
      </pc:docMkLst>
      <pc:sldChg chg="modSp mod">
        <pc:chgData name="kasireddy divyatej" userId="d4dbca6857309ca5" providerId="LiveId" clId="{44B9F274-00CD-4FA9-85A4-447AD84319B2}" dt="2025-02-14T14:50:21.649" v="1290" actId="1076"/>
        <pc:sldMkLst>
          <pc:docMk/>
          <pc:sldMk cId="1186421160" sldId="262"/>
        </pc:sldMkLst>
        <pc:spChg chg="mod">
          <ac:chgData name="kasireddy divyatej" userId="d4dbca6857309ca5" providerId="LiveId" clId="{44B9F274-00CD-4FA9-85A4-447AD84319B2}" dt="2025-02-14T14:50:21.649" v="1290" actId="1076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kasireddy divyatej" userId="d4dbca6857309ca5" providerId="LiveId" clId="{44B9F274-00CD-4FA9-85A4-447AD84319B2}" dt="2025-02-14T15:44:43.354" v="1405" actId="478"/>
        <pc:sldMkLst>
          <pc:docMk/>
          <pc:sldMk cId="3210358481" sldId="263"/>
        </pc:sldMkLst>
        <pc:spChg chg="mod">
          <ac:chgData name="kasireddy divyatej" userId="d4dbca6857309ca5" providerId="LiveId" clId="{44B9F274-00CD-4FA9-85A4-447AD84319B2}" dt="2025-02-14T15:44:30.606" v="1402" actId="962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kasireddy divyatej" userId="d4dbca6857309ca5" providerId="LiveId" clId="{44B9F274-00CD-4FA9-85A4-447AD84319B2}" dt="2025-02-14T16:17:12.170" v="2191" actId="208"/>
        <pc:sldMkLst>
          <pc:docMk/>
          <pc:sldMk cId="3202024527" sldId="265"/>
        </pc:sldMkLst>
        <pc:spChg chg="mod">
          <ac:chgData name="kasireddy divyatej" userId="d4dbca6857309ca5" providerId="LiveId" clId="{44B9F274-00CD-4FA9-85A4-447AD84319B2}" dt="2025-02-14T16:11:17.923" v="2115" actId="13822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kasireddy divyatej" userId="d4dbca6857309ca5" providerId="LiveId" clId="{44B9F274-00CD-4FA9-85A4-447AD84319B2}" dt="2025-02-14T16:17:12.170" v="2191" actId="208"/>
          <ac:spMkLst>
            <pc:docMk/>
            <pc:sldMk cId="3202024527" sldId="265"/>
            <ac:spMk id="4" creationId="{C461DA15-9852-36E4-36CE-7658A05BDFAF}"/>
          </ac:spMkLst>
        </pc:spChg>
      </pc:sldChg>
      <pc:sldChg chg="modSp mod">
        <pc:chgData name="kasireddy divyatej" userId="d4dbca6857309ca5" providerId="LiveId" clId="{44B9F274-00CD-4FA9-85A4-447AD84319B2}" dt="2025-02-14T16:24:50.838" v="2246" actId="20577"/>
        <pc:sldMkLst>
          <pc:docMk/>
          <pc:sldMk cId="3819043843" sldId="2146847057"/>
        </pc:sldMkLst>
        <pc:spChg chg="mod">
          <ac:chgData name="kasireddy divyatej" userId="d4dbca6857309ca5" providerId="LiveId" clId="{44B9F274-00CD-4FA9-85A4-447AD84319B2}" dt="2025-02-14T16:24:50.838" v="2246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kasireddy divyatej" userId="d4dbca6857309ca5" providerId="LiveId" clId="{44B9F274-00CD-4FA9-85A4-447AD84319B2}" dt="2025-02-14T16:46:01.743" v="2351" actId="20577"/>
        <pc:sldMkLst>
          <pc:docMk/>
          <pc:sldMk cId="2083715239" sldId="2146847060"/>
        </pc:sldMkLst>
        <pc:spChg chg="mod">
          <ac:chgData name="kasireddy divyatej" userId="d4dbca6857309ca5" providerId="LiveId" clId="{44B9F274-00CD-4FA9-85A4-447AD84319B2}" dt="2025-02-14T16:26:58.246" v="2248" actId="1076"/>
          <ac:spMkLst>
            <pc:docMk/>
            <pc:sldMk cId="2083715239" sldId="2146847060"/>
            <ac:spMk id="2" creationId="{A4F8070C-FF0D-BBE3-3D8A-C3794CCCE8A2}"/>
          </ac:spMkLst>
        </pc:spChg>
        <pc:spChg chg="add mod">
          <ac:chgData name="kasireddy divyatej" userId="d4dbca6857309ca5" providerId="LiveId" clId="{44B9F274-00CD-4FA9-85A4-447AD84319B2}" dt="2025-02-14T16:39:48.734" v="2346" actId="208"/>
          <ac:spMkLst>
            <pc:docMk/>
            <pc:sldMk cId="2083715239" sldId="2146847060"/>
            <ac:spMk id="6" creationId="{1C418006-6EF5-32DA-A39C-163BA21C4EC2}"/>
          </ac:spMkLst>
        </pc:spChg>
        <pc:spChg chg="add del mod">
          <ac:chgData name="kasireddy divyatej" userId="d4dbca6857309ca5" providerId="LiveId" clId="{44B9F274-00CD-4FA9-85A4-447AD84319B2}" dt="2025-02-14T16:46:01.743" v="2351" actId="20577"/>
          <ac:spMkLst>
            <pc:docMk/>
            <pc:sldMk cId="2083715239" sldId="2146847060"/>
            <ac:spMk id="7" creationId="{27674AFD-B563-0AD1-FCB3-876C01CA8875}"/>
          </ac:spMkLst>
        </pc:spChg>
      </pc:sldChg>
    </pc:docChg>
  </pc:docChgLst>
  <pc:docChgLst>
    <pc:chgData name="kasireddy divyatej" userId="d4dbca6857309ca5" providerId="LiveId" clId="{5AA81B1E-D6F6-4BB2-969D-5124E550B965}"/>
    <pc:docChg chg="undo redo custSel modSld">
      <pc:chgData name="kasireddy divyatej" userId="d4dbca6857309ca5" providerId="LiveId" clId="{5AA81B1E-D6F6-4BB2-969D-5124E550B965}" dt="2025-02-16T07:37:49.232" v="964" actId="20577"/>
      <pc:docMkLst>
        <pc:docMk/>
      </pc:docMkLst>
      <pc:sldChg chg="addSp delSp modSp mod">
        <pc:chgData name="kasireddy divyatej" userId="d4dbca6857309ca5" providerId="LiveId" clId="{5AA81B1E-D6F6-4BB2-969D-5124E550B965}" dt="2025-02-16T07:34:58.475" v="938" actId="20577"/>
        <pc:sldMkLst>
          <pc:docMk/>
          <pc:sldMk cId="953325580" sldId="256"/>
        </pc:sldMkLst>
        <pc:spChg chg="del mod">
          <ac:chgData name="kasireddy divyatej" userId="d4dbca6857309ca5" providerId="LiveId" clId="{5AA81B1E-D6F6-4BB2-969D-5124E550B965}" dt="2025-02-15T17:58:24.634" v="93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kasireddy divyatej" userId="d4dbca6857309ca5" providerId="LiveId" clId="{5AA81B1E-D6F6-4BB2-969D-5124E550B965}" dt="2025-02-16T05:39:43.102" v="283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kasireddy divyatej" userId="d4dbca6857309ca5" providerId="LiveId" clId="{5AA81B1E-D6F6-4BB2-969D-5124E550B965}" dt="2025-02-16T07:34:58.475" v="938" actId="20577"/>
          <ac:spMkLst>
            <pc:docMk/>
            <pc:sldMk cId="953325580" sldId="256"/>
            <ac:spMk id="4" creationId="{00000000-0000-0000-0000-000000000000}"/>
          </ac:spMkLst>
        </pc:spChg>
        <pc:spChg chg="add mod">
          <ac:chgData name="kasireddy divyatej" userId="d4dbca6857309ca5" providerId="LiveId" clId="{5AA81B1E-D6F6-4BB2-969D-5124E550B965}" dt="2025-02-15T17:59:41.651" v="161" actId="1076"/>
          <ac:spMkLst>
            <pc:docMk/>
            <pc:sldMk cId="953325580" sldId="256"/>
            <ac:spMk id="5" creationId="{AE1470B9-972B-7A4B-8B94-809BD0E4D5CC}"/>
          </ac:spMkLst>
        </pc:spChg>
        <pc:picChg chg="add mod">
          <ac:chgData name="kasireddy divyatej" userId="d4dbca6857309ca5" providerId="LiveId" clId="{5AA81B1E-D6F6-4BB2-969D-5124E550B965}" dt="2025-02-15T18:08:27.117" v="200" actId="1076"/>
          <ac:picMkLst>
            <pc:docMk/>
            <pc:sldMk cId="953325580" sldId="256"/>
            <ac:picMk id="7" creationId="{301079A0-9062-33FC-1F16-4151F0D4582E}"/>
          </ac:picMkLst>
        </pc:picChg>
        <pc:picChg chg="add mod">
          <ac:chgData name="kasireddy divyatej" userId="d4dbca6857309ca5" providerId="LiveId" clId="{5AA81B1E-D6F6-4BB2-969D-5124E550B965}" dt="2025-02-15T18:08:30.568" v="202" actId="1076"/>
          <ac:picMkLst>
            <pc:docMk/>
            <pc:sldMk cId="953325580" sldId="256"/>
            <ac:picMk id="8" creationId="{CC5E4935-C750-F03E-0613-12BF638F2047}"/>
          </ac:picMkLst>
        </pc:picChg>
      </pc:sldChg>
      <pc:sldChg chg="modSp mod">
        <pc:chgData name="kasireddy divyatej" userId="d4dbca6857309ca5" providerId="LiveId" clId="{5AA81B1E-D6F6-4BB2-969D-5124E550B965}" dt="2025-02-16T05:21:51.586" v="208" actId="20577"/>
        <pc:sldMkLst>
          <pc:docMk/>
          <pc:sldMk cId="1186421160" sldId="262"/>
        </pc:sldMkLst>
        <pc:spChg chg="mod">
          <ac:chgData name="kasireddy divyatej" userId="d4dbca6857309ca5" providerId="LiveId" clId="{5AA81B1E-D6F6-4BB2-969D-5124E550B965}" dt="2025-02-16T05:21:51.586" v="208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kasireddy divyatej" userId="d4dbca6857309ca5" providerId="LiveId" clId="{5AA81B1E-D6F6-4BB2-969D-5124E550B965}" dt="2025-02-16T07:37:49.232" v="964" actId="20577"/>
        <pc:sldMkLst>
          <pc:docMk/>
          <pc:sldMk cId="3210358481" sldId="263"/>
        </pc:sldMkLst>
        <pc:spChg chg="mod">
          <ac:chgData name="kasireddy divyatej" userId="d4dbca6857309ca5" providerId="LiveId" clId="{5AA81B1E-D6F6-4BB2-969D-5124E550B965}" dt="2025-02-16T07:37:49.232" v="964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kasireddy divyatej" userId="d4dbca6857309ca5" providerId="LiveId" clId="{5AA81B1E-D6F6-4BB2-969D-5124E550B965}" dt="2025-02-16T07:30:04.949" v="933" actId="255"/>
        <pc:sldMkLst>
          <pc:docMk/>
          <pc:sldMk cId="614882681" sldId="2146847055"/>
        </pc:sldMkLst>
        <pc:spChg chg="mod">
          <ac:chgData name="kasireddy divyatej" userId="d4dbca6857309ca5" providerId="LiveId" clId="{5AA81B1E-D6F6-4BB2-969D-5124E550B965}" dt="2025-02-16T07:30:04.949" v="933" actId="255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kasireddy divyatej" userId="d4dbca6857309ca5" providerId="LiveId" clId="{5AA81B1E-D6F6-4BB2-969D-5124E550B965}" dt="2025-02-15T17:54:52.211" v="79" actId="14100"/>
        <pc:sldMkLst>
          <pc:docMk/>
          <pc:sldMk cId="2083715239" sldId="2146847060"/>
        </pc:sldMkLst>
        <pc:spChg chg="del">
          <ac:chgData name="kasireddy divyatej" userId="d4dbca6857309ca5" providerId="LiveId" clId="{5AA81B1E-D6F6-4BB2-969D-5124E550B965}" dt="2025-02-15T17:34:42.083" v="2" actId="931"/>
          <ac:spMkLst>
            <pc:docMk/>
            <pc:sldMk cId="2083715239" sldId="2146847060"/>
            <ac:spMk id="3" creationId="{805D7125-AC62-752D-6E68-9EB88BCC631C}"/>
          </ac:spMkLst>
        </pc:spChg>
        <pc:picChg chg="del">
          <ac:chgData name="kasireddy divyatej" userId="d4dbca6857309ca5" providerId="LiveId" clId="{5AA81B1E-D6F6-4BB2-969D-5124E550B965}" dt="2025-02-15T17:34:13.192" v="1" actId="478"/>
          <ac:picMkLst>
            <pc:docMk/>
            <pc:sldMk cId="2083715239" sldId="2146847060"/>
            <ac:picMk id="5" creationId="{01180BEE-CC56-5685-BD4D-1D5BD1376F95}"/>
          </ac:picMkLst>
        </pc:picChg>
        <pc:picChg chg="add mod">
          <ac:chgData name="kasireddy divyatej" userId="d4dbca6857309ca5" providerId="LiveId" clId="{5AA81B1E-D6F6-4BB2-969D-5124E550B965}" dt="2025-02-15T17:54:15.858" v="77" actId="14100"/>
          <ac:picMkLst>
            <pc:docMk/>
            <pc:sldMk cId="2083715239" sldId="2146847060"/>
            <ac:picMk id="8" creationId="{4684776D-2B69-A864-67D3-CDEDD3A28492}"/>
          </ac:picMkLst>
        </pc:picChg>
        <pc:picChg chg="del">
          <ac:chgData name="kasireddy divyatej" userId="d4dbca6857309ca5" providerId="LiveId" clId="{5AA81B1E-D6F6-4BB2-969D-5124E550B965}" dt="2025-02-15T17:33:49.950" v="0" actId="478"/>
          <ac:picMkLst>
            <pc:docMk/>
            <pc:sldMk cId="2083715239" sldId="2146847060"/>
            <ac:picMk id="9" creationId="{730DE190-9AB5-6A04-DCEC-F309AEAFAC6A}"/>
          </ac:picMkLst>
        </pc:picChg>
        <pc:picChg chg="add del mod">
          <ac:chgData name="kasireddy divyatej" userId="d4dbca6857309ca5" providerId="LiveId" clId="{5AA81B1E-D6F6-4BB2-969D-5124E550B965}" dt="2025-02-15T17:48:27.332" v="29" actId="478"/>
          <ac:picMkLst>
            <pc:docMk/>
            <pc:sldMk cId="2083715239" sldId="2146847060"/>
            <ac:picMk id="11" creationId="{1B68B8DC-3D7C-A8BD-A60F-35B1E55EE01D}"/>
          </ac:picMkLst>
        </pc:picChg>
        <pc:picChg chg="add del mod">
          <ac:chgData name="kasireddy divyatej" userId="d4dbca6857309ca5" providerId="LiveId" clId="{5AA81B1E-D6F6-4BB2-969D-5124E550B965}" dt="2025-02-15T17:48:29.016" v="30" actId="478"/>
          <ac:picMkLst>
            <pc:docMk/>
            <pc:sldMk cId="2083715239" sldId="2146847060"/>
            <ac:picMk id="13" creationId="{3D922E30-1C3D-3B7D-A370-84C23FD1D89A}"/>
          </ac:picMkLst>
        </pc:picChg>
        <pc:picChg chg="add mod">
          <ac:chgData name="kasireddy divyatej" userId="d4dbca6857309ca5" providerId="LiveId" clId="{5AA81B1E-D6F6-4BB2-969D-5124E550B965}" dt="2025-02-15T17:42:07.839" v="28" actId="1076"/>
          <ac:picMkLst>
            <pc:docMk/>
            <pc:sldMk cId="2083715239" sldId="2146847060"/>
            <ac:picMk id="15" creationId="{CB733AF2-994D-2A11-7A1F-DB50CFC23417}"/>
          </ac:picMkLst>
        </pc:picChg>
        <pc:picChg chg="add mod">
          <ac:chgData name="kasireddy divyatej" userId="d4dbca6857309ca5" providerId="LiveId" clId="{5AA81B1E-D6F6-4BB2-969D-5124E550B965}" dt="2025-02-15T17:54:52.211" v="79" actId="14100"/>
          <ac:picMkLst>
            <pc:docMk/>
            <pc:sldMk cId="2083715239" sldId="2146847060"/>
            <ac:picMk id="17" creationId="{99E67016-5D07-B70B-0786-D7D339C1D05C}"/>
          </ac:picMkLst>
        </pc:picChg>
        <pc:picChg chg="add mod">
          <ac:chgData name="kasireddy divyatej" userId="d4dbca6857309ca5" providerId="LiveId" clId="{5AA81B1E-D6F6-4BB2-969D-5124E550B965}" dt="2025-02-15T17:53:32.190" v="74" actId="1076"/>
          <ac:picMkLst>
            <pc:docMk/>
            <pc:sldMk cId="2083715239" sldId="2146847060"/>
            <ac:picMk id="19" creationId="{71823202-81BE-4EF8-9981-4BF5CF4EDA43}"/>
          </ac:picMkLst>
        </pc:picChg>
      </pc:sldChg>
      <pc:sldChg chg="modSp mod">
        <pc:chgData name="kasireddy divyatej" userId="d4dbca6857309ca5" providerId="LiveId" clId="{5AA81B1E-D6F6-4BB2-969D-5124E550B965}" dt="2025-02-16T05:39:48.212" v="285" actId="20577"/>
        <pc:sldMkLst>
          <pc:docMk/>
          <pc:sldMk cId="2230664768" sldId="2146847061"/>
        </pc:sldMkLst>
        <pc:spChg chg="mod">
          <ac:chgData name="kasireddy divyatej" userId="d4dbca6857309ca5" providerId="LiveId" clId="{5AA81B1E-D6F6-4BB2-969D-5124E550B965}" dt="2025-02-16T05:39:48.212" v="285" actId="20577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922759-5B01-E30D-5C10-6E2ED39729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72EC3-D447-6F36-B8E2-4C9F4F137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BD60-7BDD-4DF2-B037-534CD38F8D4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A3651-9A10-141D-19E5-E39104A67D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D733C-87A7-F9B9-8552-B2B93DD58D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34001-A8AC-4A55-BFA4-4F843B837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950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ej718/AICTE-PROJECT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KASIREDDY DIVYA TEJ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KASIREDDY DIVYA TEJ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CHAITANYA ENGINEERING COLLEGE(MECHANICAL)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1470B9-972B-7A4B-8B94-809BD0E4D5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53559" y="2040802"/>
            <a:ext cx="7484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secure data hiding in images using steganography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079A0-9062-33FC-1F16-4151F0D4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83" y="1899275"/>
            <a:ext cx="1091464" cy="74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E4935-C750-F03E-0613-12BF638F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38" y="1899275"/>
            <a:ext cx="1091279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Supports multiple image formats and higher resolution images.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Combination of AES,RSA or Quantum encryption with steganography for enhance security.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AI based dynamic encryption algorithm based on risk of detection.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Deep learning models create more complex undetectable patterns of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New techniques that keeps data hidden even after JPEG compression or resizing.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61746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Traditional steganography techniques have limited amount of capacity, restricting the amount of data that can be securely hidden in an image without noticeable distortion.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Detection of modifications, due to increase in embedding strength which resulting degradation in “image quality”.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Advance stenography algorithms requiring high computational power, making impractical to imply in real time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Steganography provides the way to hide confidential and important data within an image,making it undetectable.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 this project, we secure data hiding </a:t>
            </a:r>
            <a:r>
              <a:rPr lang="en-US" sz="2000" b="1"/>
              <a:t>using LSB </a:t>
            </a:r>
            <a:r>
              <a:rPr lang="en-US" sz="2000" b="1" dirty="0"/>
              <a:t>steganography.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LIBRARIES 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OpenCV (cv2) for image reading.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OS (os) for the opening of encrypted image file.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String </a:t>
            </a:r>
            <a:r>
              <a:rPr lang="en-US" sz="3600"/>
              <a:t>(string)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Platforms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Python idle.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F0F0F"/>
                </a:solidFill>
              </a:rPr>
              <a:t>H</a:t>
            </a:r>
            <a:r>
              <a:rPr lang="en-IN" sz="2400" b="1" dirty="0">
                <a:solidFill>
                  <a:srgbClr val="0F0F0F"/>
                </a:solidFill>
              </a:rPr>
              <a:t>ides data by modifying the pixel values without use of any external libraries.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F0F0F"/>
                </a:solidFill>
              </a:rPr>
              <a:t>Use of ASCII conversion for encoding and decoding.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F0F0F"/>
                </a:solidFill>
              </a:rPr>
              <a:t>Require password for decryption, adding security.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F0F0F"/>
                </a:solidFill>
              </a:rPr>
              <a:t>Use of basic python  functions and OpenCV, to construct the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F0F0F"/>
                </a:solidFill>
              </a:rPr>
              <a:t>Encryption and Decryption messages with correct password.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3" descr="Unique Features :&#10;">
            <a:extLst>
              <a:ext uri="{FF2B5EF4-FFF2-40B4-BE49-F238E27FC236}">
                <a16:creationId xmlns:a16="http://schemas.microsoft.com/office/drawing/2014/main" id="{C461DA15-9852-36E4-36CE-7658A05BDFAF}"/>
              </a:ext>
            </a:extLst>
          </p:cNvPr>
          <p:cNvSpPr/>
          <p:nvPr/>
        </p:nvSpPr>
        <p:spPr>
          <a:xfrm>
            <a:off x="304801" y="1588168"/>
            <a:ext cx="2422358" cy="352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Unique Features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Cybersecurity Professionals</a:t>
            </a:r>
            <a:r>
              <a:rPr lang="en-US" sz="2400" dirty="0"/>
              <a:t>  : To develop and test secure data-hiding techniques (e.g., </a:t>
            </a:r>
            <a:r>
              <a:rPr lang="en-IN" sz="2400" dirty="0"/>
              <a:t>encryption keys</a:t>
            </a:r>
            <a:r>
              <a:rPr lang="en-US" sz="2400" dirty="0"/>
              <a:t>, </a:t>
            </a:r>
            <a:r>
              <a:rPr lang="en-IN" sz="2400" dirty="0"/>
              <a:t>passwords</a:t>
            </a:r>
            <a:r>
              <a:rPr lang="en-US" sz="2400" dirty="0"/>
              <a:t>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Forensic Investigators</a:t>
            </a:r>
            <a:r>
              <a:rPr lang="en-US" sz="2400" dirty="0"/>
              <a:t> – For covert communication and forensic watermarking.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Journalists &amp; Whistleblowers</a:t>
            </a:r>
            <a:r>
              <a:rPr lang="en-US" sz="2400" dirty="0"/>
              <a:t> – To securely transmit sensitive information without detection (e.g., </a:t>
            </a:r>
            <a:r>
              <a:rPr lang="en-IN" sz="2400" dirty="0"/>
              <a:t>reports, news.)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Cryptography &amp; Steganography Researchers</a:t>
            </a:r>
            <a:r>
              <a:rPr lang="en-US" sz="2400" dirty="0"/>
              <a:t> – To experiment with data hiding and retrieval techniques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4371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84776D-2B69-A864-67D3-CDEDD3A2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0" y="1804316"/>
            <a:ext cx="4245334" cy="49405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18006-6EF5-32DA-A39C-163BA21C4EC2}"/>
              </a:ext>
            </a:extLst>
          </p:cNvPr>
          <p:cNvSpPr/>
          <p:nvPr/>
        </p:nvSpPr>
        <p:spPr>
          <a:xfrm>
            <a:off x="581190" y="1302026"/>
            <a:ext cx="4245334" cy="502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CODE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74AFD-B563-0AD1-FCB3-876C01CA8875}"/>
              </a:ext>
            </a:extLst>
          </p:cNvPr>
          <p:cNvSpPr/>
          <p:nvPr/>
        </p:nvSpPr>
        <p:spPr>
          <a:xfrm>
            <a:off x="5262822" y="1312580"/>
            <a:ext cx="6347985" cy="502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ENCRYPTION &amp; DECRYPTION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E67016-5D07-B70B-0786-D7D339C1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22" y="1814870"/>
            <a:ext cx="6347985" cy="3228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823202-81BE-4EF8-9981-4BF5CF4ED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137608"/>
            <a:ext cx="3959085" cy="16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project successfully implements secure data hiding in images using  LSB steganography.</a:t>
            </a:r>
          </a:p>
          <a:p>
            <a:r>
              <a:rPr lang="en-US" sz="2400" dirty="0"/>
              <a:t>The solution is robust, user-friendly,  because data can be stored in images and transmitted between operatives without use of obvious encryption methods. suiting real world applications.</a:t>
            </a:r>
          </a:p>
          <a:p>
            <a:r>
              <a:rPr lang="en-US" sz="2400" dirty="0"/>
              <a:t>Future enhancements can include support for additional file formats and improved error handling.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Repository : </a:t>
            </a:r>
            <a:r>
              <a:rPr lang="en-IN" dirty="0">
                <a:hlinkClick r:id="rId2"/>
              </a:rPr>
              <a:t>https://github.com/dtej718/AICTE-PROJECT-STEGANOGRAPHY.git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457</TotalTime>
  <Words>447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 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kasireddy divyatej</cp:lastModifiedBy>
  <cp:revision>29</cp:revision>
  <dcterms:created xsi:type="dcterms:W3CDTF">2021-05-26T16:50:10Z</dcterms:created>
  <dcterms:modified xsi:type="dcterms:W3CDTF">2025-02-16T07:40:36Z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