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62" r:id="rId3"/>
    <p:sldId id="268" r:id="rId4"/>
    <p:sldId id="256" r:id="rId5"/>
    <p:sldId id="257" r:id="rId6"/>
    <p:sldId id="270" r:id="rId7"/>
    <p:sldId id="258" r:id="rId8"/>
    <p:sldId id="265" r:id="rId9"/>
    <p:sldId id="259" r:id="rId10"/>
    <p:sldId id="261" r:id="rId11"/>
    <p:sldId id="260" r:id="rId12"/>
    <p:sldId id="263" r:id="rId13"/>
    <p:sldId id="264" r:id="rId14"/>
    <p:sldId id="266" r:id="rId15"/>
    <p:sldId id="269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09" autoAdjust="0"/>
  </p:normalViewPr>
  <p:slideViewPr>
    <p:cSldViewPr snapToGrid="0">
      <p:cViewPr varScale="1">
        <p:scale>
          <a:sx n="55" d="100"/>
          <a:sy n="55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3C025-0117-4DA1-806D-D646A75E4EC4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B3C63-9675-48CC-8609-0E6121FA19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64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about-pull-request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 forked repository differs from a clone in that a connection exists between your fork and the original repository itself. In this way, your fork acts as a bridge between the original repository and your personal copy where you can contribute back to the original project using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Pull Requests 554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tr-T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tr-T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So, unlike a branch,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fork is independent from the original repository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If the original repository is deleted, the fork remains. If you fork a repository, you get that repository and all of its branches.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B3C63-9675-48CC-8609-0E6121FA192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474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B6F0-FA6B-43C4-BC0E-13EC04A6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08C7-91EA-429E-8B21-03974891C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9DD1-0FD9-4DEE-8C24-6ED794D1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CEC-679C-4A12-80A1-B1A41D45F863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9D2CE-D624-4231-90B6-7E3CD878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A5CF-BF14-4894-8349-7BDF55D0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44D5-E9E5-4743-99D3-04295B13E8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8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19F1-D9C7-4EF8-86AF-220C90B6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3E784-A6F6-40A6-A456-302D7A53C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8052-C09C-4DA4-92B2-482118EC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CEC-679C-4A12-80A1-B1A41D45F863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DF470-ED52-4D27-8F67-ADE7658C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B702-6FD3-4122-82A8-A9D9FD96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44D5-E9E5-4743-99D3-04295B13E8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785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B8CAD-28D9-476C-A2A0-99E5D14C3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27BF8-3771-4998-B380-3B72D38B3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A1A7C-D407-4BB5-BCDA-E4E1F3C7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CEC-679C-4A12-80A1-B1A41D45F863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DAC26-4B9B-481E-AFD4-054BD846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714BB-3200-43EA-ADD6-EC8A7EED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44D5-E9E5-4743-99D3-04295B13E8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86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C64B-19F8-4A4C-97F3-78722EA8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0DD6-BEAD-4D8A-A87E-F6BB405E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E607-1B6B-49E7-9A98-D3C0B5A5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CEC-679C-4A12-80A1-B1A41D45F863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CA2A3-B8D0-4F9B-9B20-97863AC5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C006-D9AA-4A15-AE80-6512DBCD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44D5-E9E5-4743-99D3-04295B13E8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944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395A-ABB6-4052-8523-CA3DABFE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497F-AA80-4780-A8EA-0490EEDF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6A7B-209D-4BF5-B95A-26084838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CEC-679C-4A12-80A1-B1A41D45F863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2F9E-3769-4548-A645-82F4702F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79DE9-BB43-48D8-8734-C23E518A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44D5-E9E5-4743-99D3-04295B13E8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12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42FA-0888-44F4-AD4D-F93D35E8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78E9-D517-4820-8BDA-531016ECF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BC2A-840F-48F0-975D-9BFFA37F6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F7975-20C3-47A6-8605-B20772B1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CEC-679C-4A12-80A1-B1A41D45F863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44AF1-15E1-438B-9F53-D9FC71FF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DA9AA-4020-4763-A711-110DB336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44D5-E9E5-4743-99D3-04295B13E8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27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DE51-4D29-4C69-91A2-6F6A6C5F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C2BEC-E2E0-4D14-A03D-1ECF482B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3AD31-017C-416F-AEB0-9ED42204E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031DC-F883-4092-8B8F-B336B98F7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5E127-B0F4-42BB-A7DA-A4BC9548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38A4C-9B06-4572-B95C-A9FBA434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CEC-679C-4A12-80A1-B1A41D45F863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38A65-4AD8-4F37-9F3D-0BB78E1D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61966-5C27-426A-8B2E-C07493E0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44D5-E9E5-4743-99D3-04295B13E8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12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47C0-3660-40ED-B7AE-ED55B69A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38858-64F3-49CE-9695-C4399200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CEC-679C-4A12-80A1-B1A41D45F863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E33BA-2D97-4177-8E8E-0B90F0D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DA1B4-436B-4BA2-9487-E91E016D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44D5-E9E5-4743-99D3-04295B13E8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2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749D2-D6AE-488D-8774-9986509D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CEC-679C-4A12-80A1-B1A41D45F863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7E199-550E-4DCC-8B60-E493B545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C43B2-4510-41FB-969E-CE0BF64B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44D5-E9E5-4743-99D3-04295B13E8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658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5E45-B771-42D8-92A9-5ED78BB0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47CC-0295-4537-B494-263EB0A8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0C3F2-DE0F-41BB-82A3-C49B0021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C5D8D-593A-4568-AA19-2762F231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CEC-679C-4A12-80A1-B1A41D45F863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BF1F8-1808-43A1-B8F2-511D14DE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5D688-7E39-4EAA-8A7A-0FBB9A4F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44D5-E9E5-4743-99D3-04295B13E8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398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50EF-BADA-4EC6-ABE4-B43E9A48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7D1E5-B5F2-4E0D-AC82-34402A43F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A2171-00CC-4084-A3D1-3AFC81CD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FDC1F-3A09-415F-B33A-74B5EE93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CEC-679C-4A12-80A1-B1A41D45F863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67CC9-BFF3-4070-BFC2-6F881A21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5BDDE-4181-4E3B-8971-D566468B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44D5-E9E5-4743-99D3-04295B13E8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420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D9D83-872A-4706-9692-A87AF2EA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4E100-E549-41DA-9364-BB3E0712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CADD-E37F-4911-A209-DDDB38956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0CEC-679C-4A12-80A1-B1A41D45F863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34D7C-584F-442E-99FB-630BE4C49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CABC0-C263-4523-AFD7-8B03A8B4C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44D5-E9E5-4743-99D3-04295B13E8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63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61CF680-5A83-4088-9C47-9963E1721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19" y="643466"/>
            <a:ext cx="1003796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9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8103EC2-D3F8-4D0D-BFFD-D09A4C154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94" y="839921"/>
            <a:ext cx="9205612" cy="5178157"/>
          </a:xfrm>
        </p:spPr>
      </p:pic>
    </p:spTree>
    <p:extLst>
      <p:ext uri="{BB962C8B-B14F-4D97-AF65-F5344CB8AC3E}">
        <p14:creationId xmlns:p14="http://schemas.microsoft.com/office/powerpoint/2010/main" val="373874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bubble chart&#10;&#10;Description automatically generated">
            <a:extLst>
              <a:ext uri="{FF2B5EF4-FFF2-40B4-BE49-F238E27FC236}">
                <a16:creationId xmlns:a16="http://schemas.microsoft.com/office/drawing/2014/main" id="{A9FF0662-5D2A-42FE-88DC-77C1D444C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78" y="1160158"/>
            <a:ext cx="8739243" cy="4537684"/>
          </a:xfrm>
        </p:spPr>
      </p:pic>
    </p:spTree>
    <p:extLst>
      <p:ext uri="{BB962C8B-B14F-4D97-AF65-F5344CB8AC3E}">
        <p14:creationId xmlns:p14="http://schemas.microsoft.com/office/powerpoint/2010/main" val="94083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94A0B-8EF3-44CE-B900-B866BCDF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What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if</a:t>
            </a:r>
            <a:r>
              <a:rPr lang="tr-TR" dirty="0">
                <a:solidFill>
                  <a:srgbClr val="FFFFFF"/>
                </a:solidFill>
              </a:rPr>
              <a:t> I </a:t>
            </a:r>
            <a:r>
              <a:rPr lang="tr-TR" dirty="0" err="1">
                <a:solidFill>
                  <a:srgbClr val="FFFFFF"/>
                </a:solidFill>
              </a:rPr>
              <a:t>have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to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change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branches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without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committing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my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changes</a:t>
            </a:r>
            <a:r>
              <a:rPr lang="tr-TR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Git in pills : git stash">
            <a:extLst>
              <a:ext uri="{FF2B5EF4-FFF2-40B4-BE49-F238E27FC236}">
                <a16:creationId xmlns:a16="http://schemas.microsoft.com/office/drawing/2014/main" id="{F027723B-BC20-4A3B-A3D8-BF2F97AEBD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3813"/>
            <a:ext cx="52578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 Stash">
            <a:extLst>
              <a:ext uri="{FF2B5EF4-FFF2-40B4-BE49-F238E27FC236}">
                <a16:creationId xmlns:a16="http://schemas.microsoft.com/office/drawing/2014/main" id="{1141D318-AD4A-4FEE-A51B-EBE4332188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701" y="643467"/>
            <a:ext cx="835659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BCF9D-17B5-47F5-832F-934494C4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68" y="1400670"/>
            <a:ext cx="4821764" cy="4064628"/>
          </a:xfrm>
        </p:spPr>
        <p:txBody>
          <a:bodyPr>
            <a:normAutofit/>
          </a:bodyPr>
          <a:lstStyle/>
          <a:p>
            <a:r>
              <a:rPr lang="tr-TR" sz="4000" dirty="0" err="1">
                <a:solidFill>
                  <a:srgbClr val="FFFFFF"/>
                </a:solidFill>
              </a:rPr>
              <a:t>Stashing</a:t>
            </a:r>
            <a:r>
              <a:rPr lang="tr-TR" sz="4000" dirty="0">
                <a:solidFill>
                  <a:srgbClr val="FFFFFF"/>
                </a:solidFill>
              </a:rPr>
              <a:t> vs. </a:t>
            </a:r>
            <a:r>
              <a:rPr lang="tr-TR" sz="4000" dirty="0" err="1">
                <a:solidFill>
                  <a:srgbClr val="FFFFFF"/>
                </a:solidFill>
              </a:rPr>
              <a:t>Shelving</a:t>
            </a:r>
            <a:endParaRPr lang="tr-TR" sz="4000" dirty="0">
              <a:solidFill>
                <a:srgbClr val="FFFFFF"/>
              </a:solidFill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3A7D-CF74-423E-B692-12BA13F0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769453"/>
            <a:ext cx="5536397" cy="3935281"/>
          </a:xfrm>
        </p:spPr>
        <p:txBody>
          <a:bodyPr>
            <a:normAutofit/>
          </a:bodyPr>
          <a:lstStyle/>
          <a:p>
            <a:pPr algn="just"/>
            <a:r>
              <a:rPr lang="en-US" sz="2200" b="0" i="0" dirty="0">
                <a:effectLst/>
                <a:latin typeface="system-ui"/>
              </a:rPr>
              <a:t>Stashes are generated by Git, and can be applied from within </a:t>
            </a:r>
            <a:r>
              <a:rPr lang="tr-TR" sz="2200" b="0" i="0" dirty="0">
                <a:effectLst/>
                <a:latin typeface="system-ui"/>
              </a:rPr>
              <a:t>IDE</a:t>
            </a:r>
            <a:r>
              <a:rPr lang="en-US" sz="2200" b="0" i="0" dirty="0">
                <a:effectLst/>
                <a:latin typeface="system-ui"/>
              </a:rPr>
              <a:t>, or outside it. </a:t>
            </a:r>
            <a:endParaRPr lang="tr-TR" sz="2200" b="0" i="0" dirty="0">
              <a:effectLst/>
              <a:latin typeface="system-ui"/>
            </a:endParaRPr>
          </a:p>
          <a:p>
            <a:pPr algn="just"/>
            <a:r>
              <a:rPr lang="en-US" sz="2200" b="0" i="0" dirty="0">
                <a:effectLst/>
                <a:latin typeface="system-ui"/>
              </a:rPr>
              <a:t>Patches with shelved changes are generated by </a:t>
            </a:r>
            <a:r>
              <a:rPr lang="tr-TR" sz="2200" b="0" i="0" dirty="0">
                <a:effectLst/>
                <a:latin typeface="system-ui"/>
              </a:rPr>
              <a:t>IDE</a:t>
            </a:r>
            <a:r>
              <a:rPr lang="en-US" sz="2200" b="0" i="0" dirty="0">
                <a:effectLst/>
                <a:latin typeface="system-ui"/>
              </a:rPr>
              <a:t>and are also applied through the IDE. Also, stashing involves all uncommitted changes, while when you put changes to a shelf, you can select some of the local changes instead of shelving them all.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25057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9024-B954-4397-A1DC-762AED54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Thanks for listening!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D1BAE6-B100-48A2-A0F3-A9DF165D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47876"/>
            <a:ext cx="10905066" cy="376224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CA8E2E56-D611-4EAB-A7A0-FDD7560A5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6982"/>
            <a:ext cx="10905066" cy="384403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40D9B0-E510-4BBC-804B-83E7499BC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80" y="643466"/>
            <a:ext cx="72824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D529C7-2DCA-408F-8439-A3D11C89F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27" y="65775"/>
            <a:ext cx="5758945" cy="6726449"/>
          </a:xfrm>
        </p:spPr>
      </p:pic>
    </p:spTree>
    <p:extLst>
      <p:ext uri="{BB962C8B-B14F-4D97-AF65-F5344CB8AC3E}">
        <p14:creationId xmlns:p14="http://schemas.microsoft.com/office/powerpoint/2010/main" val="233626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F9CFA3-0081-42FF-861E-A722807293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8248" y="252287"/>
            <a:ext cx="4650641" cy="620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C2FC32-E92E-49FE-A48A-513BC8F6D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87" y="968091"/>
            <a:ext cx="8589225" cy="4921818"/>
          </a:xfrm>
        </p:spPr>
      </p:pic>
    </p:spTree>
    <p:extLst>
      <p:ext uri="{BB962C8B-B14F-4D97-AF65-F5344CB8AC3E}">
        <p14:creationId xmlns:p14="http://schemas.microsoft.com/office/powerpoint/2010/main" val="5139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6829E57C-9EF5-4428-B94F-A82A9FDE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1504"/>
            <a:ext cx="10515600" cy="3454991"/>
          </a:xfrm>
        </p:spPr>
      </p:pic>
    </p:spTree>
    <p:extLst>
      <p:ext uri="{BB962C8B-B14F-4D97-AF65-F5344CB8AC3E}">
        <p14:creationId xmlns:p14="http://schemas.microsoft.com/office/powerpoint/2010/main" val="26773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B0FB8-C71F-4DEF-8ED6-1D288542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MERGE CONFLICT?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9E8E-662D-4F74-AED9-2C7F2B18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 merge conflict is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an event that occurs when Git is unable to automatically</a:t>
            </a:r>
            <a:r>
              <a:rPr lang="tr-TR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b="1" i="0" dirty="0">
                <a:effectLst/>
                <a:latin typeface="arial" panose="020B0604020202020204" pitchFamily="34" charset="0"/>
              </a:rPr>
              <a:t>resolve differences in code between two commits</a:t>
            </a:r>
            <a:r>
              <a:rPr lang="en-US" b="0" i="0" dirty="0">
                <a:effectLst/>
                <a:latin typeface="arial" panose="020B0604020202020204" pitchFamily="34" charset="0"/>
              </a:rPr>
              <a:t>. When all the changes in the code occur on </a:t>
            </a:r>
            <a:r>
              <a:rPr lang="en-US" b="0" i="0" u="sng" dirty="0">
                <a:effectLst/>
                <a:latin typeface="arial" panose="020B0604020202020204" pitchFamily="34" charset="0"/>
              </a:rPr>
              <a:t>different lines or in different files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Git will successfully merge commits without your help.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431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231</Words>
  <Application>Microsoft Office PowerPoint</Application>
  <PresentationFormat>Widescreen</PresentationFormat>
  <Paragraphs>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Arial</vt:lpstr>
      <vt:lpstr>Calibri</vt:lpstr>
      <vt:lpstr>Calibri Light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CONFLICT?</vt:lpstr>
      <vt:lpstr>PowerPoint Presentation</vt:lpstr>
      <vt:lpstr>PowerPoint Presentation</vt:lpstr>
      <vt:lpstr>What if I have to change branches without committing my changes?</vt:lpstr>
      <vt:lpstr>PowerPoint Presentation</vt:lpstr>
      <vt:lpstr>Stashing vs. Shelving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Dilara Tunçtürk</dc:creator>
  <cp:lastModifiedBy>Dilara Tunçtürk</cp:lastModifiedBy>
  <cp:revision>1</cp:revision>
  <dcterms:created xsi:type="dcterms:W3CDTF">2021-08-04T13:01:58Z</dcterms:created>
  <dcterms:modified xsi:type="dcterms:W3CDTF">2021-08-04T15:56:44Z</dcterms:modified>
</cp:coreProperties>
</file>