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4" r:id="rId8"/>
    <p:sldId id="261" r:id="rId9"/>
    <p:sldId id="262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1CDC-B12C-4FCC-BF75-BFFE905C6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A0A9-BDB6-4353-AC0C-25E8BF3E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BFA8-B5E4-489B-943E-BBD85D40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7AFE-BE51-4497-8BF1-9B09DA2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8CEC-594D-4C9E-B26D-1B55E2E2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7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0EF6-1375-4137-9C41-42488382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DDEE-55B5-40A1-A835-25C51649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DB40-12E7-4C74-B83E-F3AE642D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5819-7424-4C1D-A45A-5CF68B6C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4B2E-285F-48CB-B7C7-44FDA1EA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25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B2664-08CB-44E7-B152-7231AEA58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5A015-FB95-414F-97B7-53338600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A952-CB10-41F0-8542-ADF95C9B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E1B4-53A5-4C15-8144-BFFD828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8C53-271C-4BD9-90EC-E205486B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A8CA-4114-4883-A4CD-F4EA71FE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E345-4FC4-46B1-8891-16458472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3FFF-2497-465B-8F79-92991C7B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8EB6-5254-47DE-8FC4-0028B557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AD41-1CCD-4C51-98BD-4CAD3E0D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4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EBD1-4899-467A-B4C4-28887F83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050C6-C308-4B99-A7CB-E8E55A07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29D4-17DB-4D04-B8B2-44BA4020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729B-BE6C-4DE1-926D-49FFAA69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5EE9-C2FB-4B38-8F32-F31523C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8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D913-8503-45CA-B175-D44859DF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0D7A-7B6D-45F9-99F7-54EF7C7B6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2736-9FD6-4BF1-B936-F7DD6FBD5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2166-9DEB-4281-92F6-447E6520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7960-37CC-467E-98A1-82FA7FDA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E917-BC7B-4FA4-B7E4-258FD737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30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A9D7-6052-4F6D-A694-FCC7744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F51C-39B1-4249-B35D-9009E8C6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3D36-F199-4EF0-897D-E1FC8649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80398-E0E5-4C02-9F14-5DC6F5A0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15D03-7A9F-4250-8908-C5F709D5A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D8BCD-7650-4942-B29A-4FAE6183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446A5-E116-4165-B33F-3CEA2BCA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52CAA-45AD-4CD7-B584-D5ED73A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8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2B34-B4E5-4ADF-A960-06835970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58D3-00A7-43B6-9535-BF477FBD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6F9F9-C5B7-49BB-AC4F-674058C8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9DB5-818B-43D1-949D-FBB642BE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971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5B0D5-2A15-43A0-9859-5EB98B5E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E965F-1980-4A1D-AF79-4B6066BC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9575-1819-4AC8-AB4F-883CE23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0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E5E4-4A59-4048-99AB-576CF507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C134-DABA-4F7A-B2CA-922F5EC1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CF10-0964-468F-B9A1-EB8978A6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C107-3558-428D-9563-691844A6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8A5A-7B81-443A-BA64-42464FE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6CD1-F07D-4A0D-8D9D-30885D6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1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9D8B-BE35-462E-A2FA-DB84A62F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C84C7-BE21-41C0-8C80-EBE95951D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B616B-1992-40DD-82CC-2422400C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8E03-F470-4D0B-93BD-AA393E05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D38C-C80A-4D8F-8CB5-3AE03BD1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78CD-9B10-4272-A2C2-35B1BA30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8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8B2C9-6B1D-490B-A849-0B2797D4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BFC6-7B62-42C0-9D64-58403854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E263-1B4B-430F-8D78-26708F4AA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A04-D3B7-4B0C-BDB1-A7D3940FE18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A09B-2E14-43B3-A3EA-66CD93CBF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9CD6B-D988-4A73-BAF3-D2FC1BBB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1CC4-66CF-424D-AA5C-FD0E88E65E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65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9B3E9-4172-4AC6-A5F1-67CCE9F4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POLYMORPHISM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EC56E-CF7B-497D-9D75-BCEABC61E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40220" b="25118"/>
          <a:stretch/>
        </p:blipFill>
        <p:spPr>
          <a:xfrm>
            <a:off x="3724223" y="267083"/>
            <a:ext cx="4743553" cy="63238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62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15F4B-0E22-42F3-92D1-409335E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</a:t>
            </a:r>
            <a:r>
              <a:rPr lang="tr-T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62EC14F4-0C5A-4C1D-88CB-3595566AC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72" t="27553" r="26353" b="22659"/>
          <a:stretch/>
        </p:blipFill>
        <p:spPr>
          <a:xfrm>
            <a:off x="103379" y="1568560"/>
            <a:ext cx="8277127" cy="3821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8FFB5-0971-46D0-B39E-97F132F4E3D7}"/>
              </a:ext>
            </a:extLst>
          </p:cNvPr>
          <p:cNvSpPr txBox="1"/>
          <p:nvPr/>
        </p:nvSpPr>
        <p:spPr>
          <a:xfrm>
            <a:off x="4021201" y="5588674"/>
            <a:ext cx="4178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>
                <a:solidFill>
                  <a:srgbClr val="C00000"/>
                </a:solidFill>
              </a:rPr>
              <a:t>OUTPUT: </a:t>
            </a:r>
            <a:r>
              <a:rPr lang="tr-TR" sz="2500" b="1" dirty="0"/>
              <a:t>«</a:t>
            </a:r>
            <a:r>
              <a:rPr lang="tr-TR" sz="2500" b="1" dirty="0" err="1"/>
              <a:t>rBase</a:t>
            </a:r>
            <a:r>
              <a:rPr lang="tr-TR" sz="2500" b="1" dirty="0"/>
              <a:t> is a </a:t>
            </a:r>
            <a:r>
              <a:rPr lang="tr-TR" sz="2500" b="1" dirty="0" err="1"/>
              <a:t>Derived</a:t>
            </a:r>
            <a:r>
              <a:rPr lang="tr-TR" sz="25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5606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B65F7-A39B-4F20-AFA4-FF88737A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lymorphism explained simply!. OOP | For beginners | Dynamic vs… | by  Shanika Ediriweera | Medium">
            <a:extLst>
              <a:ext uri="{FF2B5EF4-FFF2-40B4-BE49-F238E27FC236}">
                <a16:creationId xmlns:a16="http://schemas.microsoft.com/office/drawing/2014/main" id="{51007FB6-DCE9-424F-9FCF-D17FEE6E5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1" y="643467"/>
            <a:ext cx="9904117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2" name="Group 7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7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Isosceles Triangle 8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63667A-5E4D-4765-A153-BF9C61094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315" y="705467"/>
            <a:ext cx="8799370" cy="501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2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15F4B-0E22-42F3-92D1-409335E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 Overloading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Overloading Binary Operator | Hexainclude">
            <a:extLst>
              <a:ext uri="{FF2B5EF4-FFF2-40B4-BE49-F238E27FC236}">
                <a16:creationId xmlns:a16="http://schemas.microsoft.com/office/drawing/2014/main" id="{896643F9-A4DC-424B-81DC-799649CC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67862"/>
            <a:ext cx="7608304" cy="47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15F4B-0E22-42F3-92D1-409335E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Overloading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Method Overloading in Java with Examples | Method Overloading Explained">
            <a:extLst>
              <a:ext uri="{FF2B5EF4-FFF2-40B4-BE49-F238E27FC236}">
                <a16:creationId xmlns:a16="http://schemas.microsoft.com/office/drawing/2014/main" id="{B62E3019-CCBE-46B5-80A7-21B298AE6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429257"/>
            <a:ext cx="7608304" cy="40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15F4B-0E22-42F3-92D1-409335E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</a:t>
            </a:r>
            <a:r>
              <a:rPr lang="tr-T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Overriding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Object Oriented Programming in Java (Slide 4/6)">
            <a:extLst>
              <a:ext uri="{FF2B5EF4-FFF2-40B4-BE49-F238E27FC236}">
                <a16:creationId xmlns:a16="http://schemas.microsoft.com/office/drawing/2014/main" id="{2764472C-8246-4AFD-A3EE-7630A9EB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" t="8027" r="6621" b="8170"/>
          <a:stretch/>
        </p:blipFill>
        <p:spPr bwMode="auto">
          <a:xfrm>
            <a:off x="755585" y="858525"/>
            <a:ext cx="7187609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E6CCFF-DF64-4552-B683-282754E9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55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BB051-8315-4636-9749-A55BFBDC4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1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4EFCF-1292-4D88-AAC0-2F32E43E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77" r="222" b="60001"/>
          <a:stretch/>
        </p:blipFill>
        <p:spPr>
          <a:xfrm>
            <a:off x="2466096" y="379976"/>
            <a:ext cx="7259808" cy="610677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POLYMORPHISM</vt:lpstr>
      <vt:lpstr>PowerPoint Presentation</vt:lpstr>
      <vt:lpstr>PowerPoint Presentation</vt:lpstr>
      <vt:lpstr>Operator Overloading</vt:lpstr>
      <vt:lpstr>Method Overloading</vt:lpstr>
      <vt:lpstr>Method Overriding</vt:lpstr>
      <vt:lpstr>PowerPoint Presentation</vt:lpstr>
      <vt:lpstr>PowerPoint Presentation</vt:lpstr>
      <vt:lpstr>PowerPoint Presentation</vt:lpstr>
      <vt:lpstr>PowerPoint Presentation</vt:lpstr>
      <vt:lpstr>Virtual Functions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Dilara Tunçtürk</dc:creator>
  <cp:lastModifiedBy>Dilara Tunçtürk</cp:lastModifiedBy>
  <cp:revision>1</cp:revision>
  <dcterms:created xsi:type="dcterms:W3CDTF">2021-08-19T10:19:24Z</dcterms:created>
  <dcterms:modified xsi:type="dcterms:W3CDTF">2021-08-19T11:18:53Z</dcterms:modified>
</cp:coreProperties>
</file>