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Lst>
  <p:sldSz cy="9753600" cx="13004800"/>
  <p:notesSz cx="6858000" cy="9144000"/>
  <p:embeddedFontLs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slide" Target="slides/slide6.xml"/><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1270000" y="1638300"/>
            <a:ext cx="10464800" cy="33020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400"/>
              <a:buChar char="●"/>
              <a:defRPr/>
            </a:lvl1pPr>
            <a:lvl2pPr indent="139700" lvl="1" rtl="0" algn="ctr">
              <a:spcBef>
                <a:spcPts val="0"/>
              </a:spcBef>
              <a:spcAft>
                <a:spcPts val="0"/>
              </a:spcAft>
              <a:buSzPts val="1400"/>
              <a:buChar char="○"/>
              <a:defRPr/>
            </a:lvl2pPr>
            <a:lvl3pPr indent="368300" lvl="2" rtl="0" algn="ctr">
              <a:spcBef>
                <a:spcPts val="0"/>
              </a:spcBef>
              <a:spcAft>
                <a:spcPts val="0"/>
              </a:spcAft>
              <a:buSzPts val="1400"/>
              <a:buChar char="■"/>
              <a:defRPr/>
            </a:lvl3pPr>
            <a:lvl4pPr indent="596900" lvl="3" rtl="0" algn="ctr">
              <a:spcBef>
                <a:spcPts val="0"/>
              </a:spcBef>
              <a:spcAft>
                <a:spcPts val="0"/>
              </a:spcAft>
              <a:buSzPts val="1400"/>
              <a:buChar char="●"/>
              <a:defRPr/>
            </a:lvl4pPr>
            <a:lvl5pPr indent="825500" lvl="4" rtl="0" algn="ctr">
              <a:spcBef>
                <a:spcPts val="0"/>
              </a:spcBef>
              <a:spcAft>
                <a:spcPts val="0"/>
              </a:spcAft>
              <a:buSzPts val="1400"/>
              <a:buChar char="○"/>
              <a:defRPr/>
            </a:lvl5pPr>
            <a:lvl6pPr indent="1054100" lvl="5" rtl="0" algn="ctr">
              <a:spcBef>
                <a:spcPts val="0"/>
              </a:spcBef>
              <a:spcAft>
                <a:spcPts val="0"/>
              </a:spcAft>
              <a:buSzPts val="1400"/>
              <a:buChar char="■"/>
              <a:defRPr/>
            </a:lvl6pPr>
            <a:lvl7pPr indent="1282700" lvl="6" rtl="0" algn="ctr">
              <a:spcBef>
                <a:spcPts val="0"/>
              </a:spcBef>
              <a:spcAft>
                <a:spcPts val="0"/>
              </a:spcAft>
              <a:buSzPts val="1400"/>
              <a:buChar char="●"/>
              <a:defRPr/>
            </a:lvl7pPr>
            <a:lvl8pPr indent="1511300" lvl="7" rtl="0" algn="ctr">
              <a:spcBef>
                <a:spcPts val="0"/>
              </a:spcBef>
              <a:spcAft>
                <a:spcPts val="0"/>
              </a:spcAft>
              <a:buSzPts val="1400"/>
              <a:buChar char="○"/>
              <a:defRPr/>
            </a:lvl8pPr>
            <a:lvl9pPr indent="1739900" lvl="8" rtl="0" algn="ctr">
              <a:spcBef>
                <a:spcPts val="0"/>
              </a:spcBef>
              <a:spcAft>
                <a:spcPts val="0"/>
              </a:spcAft>
              <a:buSzPts val="1400"/>
              <a:buChar char="■"/>
              <a:defRPr/>
            </a:lvl9pPr>
          </a:lstStyle>
          <a:p/>
        </p:txBody>
      </p:sp>
      <p:sp>
        <p:nvSpPr>
          <p:cNvPr id="10" name="Google Shape;10;p2"/>
          <p:cNvSpPr txBox="1"/>
          <p:nvPr>
            <p:ph idx="1" type="body"/>
          </p:nvPr>
        </p:nvSpPr>
        <p:spPr>
          <a:xfrm>
            <a:off x="1270000" y="5029200"/>
            <a:ext cx="10464800" cy="1130300"/>
          </a:xfrm>
          <a:prstGeom prst="rect">
            <a:avLst/>
          </a:prstGeom>
          <a:noFill/>
          <a:ln>
            <a:noFill/>
          </a:ln>
        </p:spPr>
        <p:txBody>
          <a:bodyPr anchorCtr="0" anchor="t" bIns="91425" lIns="91425" spcFirstLastPara="1" rIns="91425" wrap="square" tIns="91425">
            <a:noAutofit/>
          </a:bodyPr>
          <a:lstStyle>
            <a:lvl1pPr indent="-228600" lvl="0" marL="457200" rtl="0" algn="ctr">
              <a:spcBef>
                <a:spcPts val="0"/>
              </a:spcBef>
              <a:spcAft>
                <a:spcPts val="0"/>
              </a:spcAft>
              <a:buSzPts val="1400"/>
              <a:buFont typeface="Helvetica Neue"/>
              <a:buNone/>
              <a:defRPr/>
            </a:lvl1pPr>
            <a:lvl2pPr indent="-228600" lvl="1" marL="914400" rtl="0" algn="ctr">
              <a:spcBef>
                <a:spcPts val="0"/>
              </a:spcBef>
              <a:spcAft>
                <a:spcPts val="0"/>
              </a:spcAft>
              <a:buSzPts val="1400"/>
              <a:buFont typeface="Helvetica Neue"/>
              <a:buNone/>
              <a:defRPr/>
            </a:lvl2pPr>
            <a:lvl3pPr indent="-228600" lvl="2" marL="1371600" rtl="0" algn="ctr">
              <a:spcBef>
                <a:spcPts val="0"/>
              </a:spcBef>
              <a:spcAft>
                <a:spcPts val="0"/>
              </a:spcAft>
              <a:buSzPts val="1400"/>
              <a:buFont typeface="Helvetica Neue"/>
              <a:buNone/>
              <a:defRPr/>
            </a:lvl3pPr>
            <a:lvl4pPr indent="-228600" lvl="3" marL="1828800" rtl="0" algn="ctr">
              <a:spcBef>
                <a:spcPts val="0"/>
              </a:spcBef>
              <a:spcAft>
                <a:spcPts val="0"/>
              </a:spcAft>
              <a:buSzPts val="1400"/>
              <a:buFont typeface="Helvetica Neue"/>
              <a:buNone/>
              <a:defRPr/>
            </a:lvl4pPr>
            <a:lvl5pPr indent="-228600" lvl="4" marL="2286000" rtl="0" algn="ctr">
              <a:spcBef>
                <a:spcPts val="0"/>
              </a:spcBef>
              <a:spcAft>
                <a:spcPts val="0"/>
              </a:spcAft>
              <a:buSzPts val="1400"/>
              <a:buFont typeface="Helvetica Neue"/>
              <a:buNone/>
              <a:defRPr/>
            </a:lvl5pPr>
            <a:lvl6pPr indent="-317500" lvl="5" marL="2743200" rtl="0">
              <a:spcBef>
                <a:spcPts val="4200"/>
              </a:spcBef>
              <a:spcAft>
                <a:spcPts val="0"/>
              </a:spcAft>
              <a:buSzPts val="1400"/>
              <a:buChar char="•"/>
              <a:defRPr/>
            </a:lvl6pPr>
            <a:lvl7pPr indent="-317500" lvl="6" marL="3200400" rtl="0">
              <a:spcBef>
                <a:spcPts val="4200"/>
              </a:spcBef>
              <a:spcAft>
                <a:spcPts val="0"/>
              </a:spcAft>
              <a:buSzPts val="1400"/>
              <a:buChar char="•"/>
              <a:defRPr/>
            </a:lvl7pPr>
            <a:lvl8pPr indent="-317500" lvl="7" marL="3657600" rtl="0">
              <a:spcBef>
                <a:spcPts val="4200"/>
              </a:spcBef>
              <a:spcAft>
                <a:spcPts val="0"/>
              </a:spcAft>
              <a:buSzPts val="1400"/>
              <a:buChar char="•"/>
              <a:defRPr/>
            </a:lvl8pPr>
            <a:lvl9pPr indent="-317500" lvl="8" marL="4114800" rtl="0">
              <a:spcBef>
                <a:spcPts val="4200"/>
              </a:spcBef>
              <a:spcAft>
                <a:spcPts val="0"/>
              </a:spcAft>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0" name="Shape 3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31" name="Shape 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11" name="Shape 11"/>
        <p:cNvGrpSpPr/>
        <p:nvPr/>
      </p:nvGrpSpPr>
      <p:grpSpPr>
        <a:xfrm>
          <a:off x="0" y="0"/>
          <a:ext cx="0" cy="0"/>
          <a:chOff x="0" y="0"/>
          <a:chExt cx="0" cy="0"/>
        </a:xfrm>
      </p:grpSpPr>
      <p:sp>
        <p:nvSpPr>
          <p:cNvPr id="12" name="Google Shape;12;p3"/>
          <p:cNvSpPr txBox="1"/>
          <p:nvPr>
            <p:ph type="title"/>
          </p:nvPr>
        </p:nvSpPr>
        <p:spPr>
          <a:xfrm>
            <a:off x="1270000" y="6718300"/>
            <a:ext cx="10464800" cy="1422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400"/>
              <a:buChar char="●"/>
              <a:defRPr/>
            </a:lvl1pPr>
            <a:lvl2pPr indent="139700" lvl="1" rtl="0" algn="ctr">
              <a:spcBef>
                <a:spcPts val="0"/>
              </a:spcBef>
              <a:spcAft>
                <a:spcPts val="0"/>
              </a:spcAft>
              <a:buSzPts val="1400"/>
              <a:buChar char="○"/>
              <a:defRPr/>
            </a:lvl2pPr>
            <a:lvl3pPr indent="368300" lvl="2" rtl="0" algn="ctr">
              <a:spcBef>
                <a:spcPts val="0"/>
              </a:spcBef>
              <a:spcAft>
                <a:spcPts val="0"/>
              </a:spcAft>
              <a:buSzPts val="1400"/>
              <a:buChar char="■"/>
              <a:defRPr/>
            </a:lvl3pPr>
            <a:lvl4pPr indent="596900" lvl="3" rtl="0" algn="ctr">
              <a:spcBef>
                <a:spcPts val="0"/>
              </a:spcBef>
              <a:spcAft>
                <a:spcPts val="0"/>
              </a:spcAft>
              <a:buSzPts val="1400"/>
              <a:buChar char="●"/>
              <a:defRPr/>
            </a:lvl4pPr>
            <a:lvl5pPr indent="825500" lvl="4" rtl="0" algn="ctr">
              <a:spcBef>
                <a:spcPts val="0"/>
              </a:spcBef>
              <a:spcAft>
                <a:spcPts val="0"/>
              </a:spcAft>
              <a:buSzPts val="1400"/>
              <a:buChar char="○"/>
              <a:defRPr/>
            </a:lvl5pPr>
            <a:lvl6pPr indent="1054100" lvl="5" rtl="0" algn="ctr">
              <a:spcBef>
                <a:spcPts val="0"/>
              </a:spcBef>
              <a:spcAft>
                <a:spcPts val="0"/>
              </a:spcAft>
              <a:buSzPts val="1400"/>
              <a:buChar char="■"/>
              <a:defRPr/>
            </a:lvl6pPr>
            <a:lvl7pPr indent="1282700" lvl="6" rtl="0" algn="ctr">
              <a:spcBef>
                <a:spcPts val="0"/>
              </a:spcBef>
              <a:spcAft>
                <a:spcPts val="0"/>
              </a:spcAft>
              <a:buSzPts val="1400"/>
              <a:buChar char="●"/>
              <a:defRPr/>
            </a:lvl7pPr>
            <a:lvl8pPr indent="1511300" lvl="7" rtl="0" algn="ctr">
              <a:spcBef>
                <a:spcPts val="0"/>
              </a:spcBef>
              <a:spcAft>
                <a:spcPts val="0"/>
              </a:spcAft>
              <a:buSzPts val="1400"/>
              <a:buChar char="○"/>
              <a:defRPr/>
            </a:lvl8pPr>
            <a:lvl9pPr indent="1739900" lvl="8" rtl="0" algn="ctr">
              <a:spcBef>
                <a:spcPts val="0"/>
              </a:spcBef>
              <a:spcAft>
                <a:spcPts val="0"/>
              </a:spcAft>
              <a:buSzPts val="1400"/>
              <a:buChar char="■"/>
              <a:defRPr/>
            </a:lvl9pPr>
          </a:lstStyle>
          <a:p/>
        </p:txBody>
      </p:sp>
      <p:sp>
        <p:nvSpPr>
          <p:cNvPr id="13" name="Google Shape;13;p3"/>
          <p:cNvSpPr txBox="1"/>
          <p:nvPr>
            <p:ph idx="1" type="body"/>
          </p:nvPr>
        </p:nvSpPr>
        <p:spPr>
          <a:xfrm>
            <a:off x="1270000" y="8191500"/>
            <a:ext cx="10464800" cy="1130300"/>
          </a:xfrm>
          <a:prstGeom prst="rect">
            <a:avLst/>
          </a:prstGeom>
          <a:noFill/>
          <a:ln>
            <a:noFill/>
          </a:ln>
        </p:spPr>
        <p:txBody>
          <a:bodyPr anchorCtr="0" anchor="t" bIns="91425" lIns="91425" spcFirstLastPara="1" rIns="91425" wrap="square" tIns="91425">
            <a:noAutofit/>
          </a:bodyPr>
          <a:lstStyle>
            <a:lvl1pPr indent="-228600" lvl="0" marL="457200" rtl="0" algn="ctr">
              <a:spcBef>
                <a:spcPts val="0"/>
              </a:spcBef>
              <a:spcAft>
                <a:spcPts val="0"/>
              </a:spcAft>
              <a:buSzPts val="1400"/>
              <a:buFont typeface="Helvetica Neue"/>
              <a:buNone/>
              <a:defRPr/>
            </a:lvl1pPr>
            <a:lvl2pPr indent="-228600" lvl="1" marL="914400" rtl="0" algn="ctr">
              <a:spcBef>
                <a:spcPts val="0"/>
              </a:spcBef>
              <a:spcAft>
                <a:spcPts val="0"/>
              </a:spcAft>
              <a:buSzPts val="1400"/>
              <a:buFont typeface="Helvetica Neue"/>
              <a:buNone/>
              <a:defRPr/>
            </a:lvl2pPr>
            <a:lvl3pPr indent="-228600" lvl="2" marL="1371600" rtl="0" algn="ctr">
              <a:spcBef>
                <a:spcPts val="0"/>
              </a:spcBef>
              <a:spcAft>
                <a:spcPts val="0"/>
              </a:spcAft>
              <a:buSzPts val="1400"/>
              <a:buFont typeface="Helvetica Neue"/>
              <a:buNone/>
              <a:defRPr/>
            </a:lvl3pPr>
            <a:lvl4pPr indent="-228600" lvl="3" marL="1828800" rtl="0" algn="ctr">
              <a:spcBef>
                <a:spcPts val="0"/>
              </a:spcBef>
              <a:spcAft>
                <a:spcPts val="0"/>
              </a:spcAft>
              <a:buSzPts val="1400"/>
              <a:buFont typeface="Helvetica Neue"/>
              <a:buNone/>
              <a:defRPr/>
            </a:lvl4pPr>
            <a:lvl5pPr indent="-228600" lvl="4" marL="2286000" rtl="0" algn="ctr">
              <a:spcBef>
                <a:spcPts val="0"/>
              </a:spcBef>
              <a:spcAft>
                <a:spcPts val="0"/>
              </a:spcAft>
              <a:buSzPts val="1400"/>
              <a:buFont typeface="Helvetica Neue"/>
              <a:buNone/>
              <a:defRPr/>
            </a:lvl5pPr>
            <a:lvl6pPr indent="-317500" lvl="5" marL="2743200" rtl="0">
              <a:spcBef>
                <a:spcPts val="4200"/>
              </a:spcBef>
              <a:spcAft>
                <a:spcPts val="0"/>
              </a:spcAft>
              <a:buSzPts val="1400"/>
              <a:buChar char="•"/>
              <a:defRPr/>
            </a:lvl6pPr>
            <a:lvl7pPr indent="-317500" lvl="6" marL="3200400" rtl="0">
              <a:spcBef>
                <a:spcPts val="4200"/>
              </a:spcBef>
              <a:spcAft>
                <a:spcPts val="0"/>
              </a:spcAft>
              <a:buSzPts val="1400"/>
              <a:buChar char="•"/>
              <a:defRPr/>
            </a:lvl7pPr>
            <a:lvl8pPr indent="-317500" lvl="7" marL="3657600" rtl="0">
              <a:spcBef>
                <a:spcPts val="4200"/>
              </a:spcBef>
              <a:spcAft>
                <a:spcPts val="0"/>
              </a:spcAft>
              <a:buSzPts val="1400"/>
              <a:buChar char="•"/>
              <a:defRPr/>
            </a:lvl8pPr>
            <a:lvl9pPr indent="-317500" lvl="8" marL="4114800" rtl="0">
              <a:spcBef>
                <a:spcPts val="420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4" name="Shape 14"/>
        <p:cNvGrpSpPr/>
        <p:nvPr/>
      </p:nvGrpSpPr>
      <p:grpSpPr>
        <a:xfrm>
          <a:off x="0" y="0"/>
          <a:ext cx="0" cy="0"/>
          <a:chOff x="0" y="0"/>
          <a:chExt cx="0" cy="0"/>
        </a:xfrm>
      </p:grpSpPr>
      <p:sp>
        <p:nvSpPr>
          <p:cNvPr id="15" name="Google Shape;15;p4"/>
          <p:cNvSpPr txBox="1"/>
          <p:nvPr>
            <p:ph type="title"/>
          </p:nvPr>
        </p:nvSpPr>
        <p:spPr>
          <a:xfrm>
            <a:off x="1270000" y="3225800"/>
            <a:ext cx="10464800" cy="330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indent="139700" lvl="1" rtl="0" algn="ctr">
              <a:spcBef>
                <a:spcPts val="0"/>
              </a:spcBef>
              <a:spcAft>
                <a:spcPts val="0"/>
              </a:spcAft>
              <a:buSzPts val="1400"/>
              <a:buChar char="○"/>
              <a:defRPr/>
            </a:lvl2pPr>
            <a:lvl3pPr indent="368300" lvl="2" rtl="0" algn="ctr">
              <a:spcBef>
                <a:spcPts val="0"/>
              </a:spcBef>
              <a:spcAft>
                <a:spcPts val="0"/>
              </a:spcAft>
              <a:buSzPts val="1400"/>
              <a:buChar char="■"/>
              <a:defRPr/>
            </a:lvl3pPr>
            <a:lvl4pPr indent="596900" lvl="3" rtl="0" algn="ctr">
              <a:spcBef>
                <a:spcPts val="0"/>
              </a:spcBef>
              <a:spcAft>
                <a:spcPts val="0"/>
              </a:spcAft>
              <a:buSzPts val="1400"/>
              <a:buChar char="●"/>
              <a:defRPr/>
            </a:lvl4pPr>
            <a:lvl5pPr indent="825500" lvl="4" rtl="0" algn="ctr">
              <a:spcBef>
                <a:spcPts val="0"/>
              </a:spcBef>
              <a:spcAft>
                <a:spcPts val="0"/>
              </a:spcAft>
              <a:buSzPts val="1400"/>
              <a:buChar char="○"/>
              <a:defRPr/>
            </a:lvl5pPr>
            <a:lvl6pPr indent="1054100" lvl="5" rtl="0" algn="ctr">
              <a:spcBef>
                <a:spcPts val="0"/>
              </a:spcBef>
              <a:spcAft>
                <a:spcPts val="0"/>
              </a:spcAft>
              <a:buSzPts val="1400"/>
              <a:buChar char="■"/>
              <a:defRPr/>
            </a:lvl6pPr>
            <a:lvl7pPr indent="1282700" lvl="6" rtl="0" algn="ctr">
              <a:spcBef>
                <a:spcPts val="0"/>
              </a:spcBef>
              <a:spcAft>
                <a:spcPts val="0"/>
              </a:spcAft>
              <a:buSzPts val="1400"/>
              <a:buChar char="●"/>
              <a:defRPr/>
            </a:lvl7pPr>
            <a:lvl8pPr indent="1511300" lvl="7" rtl="0" algn="ctr">
              <a:spcBef>
                <a:spcPts val="0"/>
              </a:spcBef>
              <a:spcAft>
                <a:spcPts val="0"/>
              </a:spcAft>
              <a:buSzPts val="1400"/>
              <a:buChar char="○"/>
              <a:defRPr/>
            </a:lvl8pPr>
            <a:lvl9pPr indent="1739900" lvl="8" rtl="0" algn="ctr">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6" name="Shape 16"/>
        <p:cNvGrpSpPr/>
        <p:nvPr/>
      </p:nvGrpSpPr>
      <p:grpSpPr>
        <a:xfrm>
          <a:off x="0" y="0"/>
          <a:ext cx="0" cy="0"/>
          <a:chOff x="0" y="0"/>
          <a:chExt cx="0" cy="0"/>
        </a:xfrm>
      </p:grpSpPr>
      <p:sp>
        <p:nvSpPr>
          <p:cNvPr id="17" name="Google Shape;17;p5"/>
          <p:cNvSpPr txBox="1"/>
          <p:nvPr>
            <p:ph type="title"/>
          </p:nvPr>
        </p:nvSpPr>
        <p:spPr>
          <a:xfrm>
            <a:off x="952500" y="635000"/>
            <a:ext cx="5334000" cy="3987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 name="Google Shape;18;p5"/>
          <p:cNvSpPr txBox="1"/>
          <p:nvPr>
            <p:ph idx="1" type="body"/>
          </p:nvPr>
        </p:nvSpPr>
        <p:spPr>
          <a:xfrm>
            <a:off x="952500" y="4762500"/>
            <a:ext cx="5334000" cy="4102100"/>
          </a:xfrm>
          <a:prstGeom prst="rect">
            <a:avLst/>
          </a:prstGeom>
          <a:noFill/>
          <a:ln>
            <a:noFill/>
          </a:ln>
        </p:spPr>
        <p:txBody>
          <a:bodyPr anchorCtr="0" anchor="t" bIns="91425" lIns="91425" spcFirstLastPara="1" rIns="91425" wrap="square" tIns="91425">
            <a:noAutofit/>
          </a:bodyPr>
          <a:lstStyle>
            <a:lvl1pPr indent="-228600" lvl="0" marL="457200" rtl="0" algn="ctr">
              <a:spcBef>
                <a:spcPts val="0"/>
              </a:spcBef>
              <a:spcAft>
                <a:spcPts val="0"/>
              </a:spcAft>
              <a:buSzPts val="1400"/>
              <a:buFont typeface="Helvetica Neue"/>
              <a:buNone/>
              <a:defRPr/>
            </a:lvl1pPr>
            <a:lvl2pPr indent="-228600" lvl="1" marL="914400" rtl="0" algn="ctr">
              <a:spcBef>
                <a:spcPts val="0"/>
              </a:spcBef>
              <a:spcAft>
                <a:spcPts val="0"/>
              </a:spcAft>
              <a:buSzPts val="1400"/>
              <a:buFont typeface="Helvetica Neue"/>
              <a:buNone/>
              <a:defRPr/>
            </a:lvl2pPr>
            <a:lvl3pPr indent="-228600" lvl="2" marL="1371600" rtl="0" algn="ctr">
              <a:spcBef>
                <a:spcPts val="0"/>
              </a:spcBef>
              <a:spcAft>
                <a:spcPts val="0"/>
              </a:spcAft>
              <a:buSzPts val="1400"/>
              <a:buFont typeface="Helvetica Neue"/>
              <a:buNone/>
              <a:defRPr/>
            </a:lvl3pPr>
            <a:lvl4pPr indent="-228600" lvl="3" marL="1828800" rtl="0" algn="ctr">
              <a:spcBef>
                <a:spcPts val="0"/>
              </a:spcBef>
              <a:spcAft>
                <a:spcPts val="0"/>
              </a:spcAft>
              <a:buSzPts val="1400"/>
              <a:buFont typeface="Helvetica Neue"/>
              <a:buNone/>
              <a:defRPr/>
            </a:lvl4pPr>
            <a:lvl5pPr indent="-228600" lvl="4" marL="2286000" rtl="0" algn="ctr">
              <a:spcBef>
                <a:spcPts val="0"/>
              </a:spcBef>
              <a:spcAft>
                <a:spcPts val="0"/>
              </a:spcAft>
              <a:buSzPts val="1400"/>
              <a:buFont typeface="Helvetica Neue"/>
              <a:buNone/>
              <a:defRPr/>
            </a:lvl5pPr>
            <a:lvl6pPr indent="-317500" lvl="5" marL="2743200" rtl="0">
              <a:spcBef>
                <a:spcPts val="4200"/>
              </a:spcBef>
              <a:spcAft>
                <a:spcPts val="0"/>
              </a:spcAft>
              <a:buSzPts val="1400"/>
              <a:buChar char="•"/>
              <a:defRPr/>
            </a:lvl6pPr>
            <a:lvl7pPr indent="-317500" lvl="6" marL="3200400" rtl="0">
              <a:spcBef>
                <a:spcPts val="4200"/>
              </a:spcBef>
              <a:spcAft>
                <a:spcPts val="0"/>
              </a:spcAft>
              <a:buSzPts val="1400"/>
              <a:buChar char="•"/>
              <a:defRPr/>
            </a:lvl7pPr>
            <a:lvl8pPr indent="-317500" lvl="7" marL="3657600" rtl="0">
              <a:spcBef>
                <a:spcPts val="4200"/>
              </a:spcBef>
              <a:spcAft>
                <a:spcPts val="0"/>
              </a:spcAft>
              <a:buSzPts val="1400"/>
              <a:buChar char="•"/>
              <a:defRPr/>
            </a:lvl8pPr>
            <a:lvl9pPr indent="-317500" lvl="8" marL="4114800" rtl="0">
              <a:spcBef>
                <a:spcPts val="4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9" name="Shape 19"/>
        <p:cNvGrpSpPr/>
        <p:nvPr/>
      </p:nvGrpSpPr>
      <p:grpSpPr>
        <a:xfrm>
          <a:off x="0" y="0"/>
          <a:ext cx="0" cy="0"/>
          <a:chOff x="0" y="0"/>
          <a:chExt cx="0" cy="0"/>
        </a:xfrm>
      </p:grpSpPr>
      <p:sp>
        <p:nvSpPr>
          <p:cNvPr id="20" name="Google Shape;20;p6"/>
          <p:cNvSpPr txBox="1"/>
          <p:nvPr>
            <p:ph type="title"/>
          </p:nvPr>
        </p:nvSpPr>
        <p:spPr>
          <a:xfrm>
            <a:off x="952500" y="444500"/>
            <a:ext cx="11099800" cy="215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indent="139700" lvl="1" rtl="0" algn="ctr">
              <a:spcBef>
                <a:spcPts val="0"/>
              </a:spcBef>
              <a:spcAft>
                <a:spcPts val="0"/>
              </a:spcAft>
              <a:buSzPts val="1400"/>
              <a:buChar char="○"/>
              <a:defRPr/>
            </a:lvl2pPr>
            <a:lvl3pPr indent="368300" lvl="2" rtl="0" algn="ctr">
              <a:spcBef>
                <a:spcPts val="0"/>
              </a:spcBef>
              <a:spcAft>
                <a:spcPts val="0"/>
              </a:spcAft>
              <a:buSzPts val="1400"/>
              <a:buChar char="■"/>
              <a:defRPr/>
            </a:lvl3pPr>
            <a:lvl4pPr indent="596900" lvl="3" rtl="0" algn="ctr">
              <a:spcBef>
                <a:spcPts val="0"/>
              </a:spcBef>
              <a:spcAft>
                <a:spcPts val="0"/>
              </a:spcAft>
              <a:buSzPts val="1400"/>
              <a:buChar char="●"/>
              <a:defRPr/>
            </a:lvl4pPr>
            <a:lvl5pPr indent="825500" lvl="4" rtl="0" algn="ctr">
              <a:spcBef>
                <a:spcPts val="0"/>
              </a:spcBef>
              <a:spcAft>
                <a:spcPts val="0"/>
              </a:spcAft>
              <a:buSzPts val="1400"/>
              <a:buChar char="○"/>
              <a:defRPr/>
            </a:lvl5pPr>
            <a:lvl6pPr indent="1054100" lvl="5" rtl="0" algn="ctr">
              <a:spcBef>
                <a:spcPts val="0"/>
              </a:spcBef>
              <a:spcAft>
                <a:spcPts val="0"/>
              </a:spcAft>
              <a:buSzPts val="1400"/>
              <a:buChar char="■"/>
              <a:defRPr/>
            </a:lvl6pPr>
            <a:lvl7pPr indent="1282700" lvl="6" rtl="0" algn="ctr">
              <a:spcBef>
                <a:spcPts val="0"/>
              </a:spcBef>
              <a:spcAft>
                <a:spcPts val="0"/>
              </a:spcAft>
              <a:buSzPts val="1400"/>
              <a:buChar char="●"/>
              <a:defRPr/>
            </a:lvl7pPr>
            <a:lvl8pPr indent="1511300" lvl="7" rtl="0" algn="ctr">
              <a:spcBef>
                <a:spcPts val="0"/>
              </a:spcBef>
              <a:spcAft>
                <a:spcPts val="0"/>
              </a:spcAft>
              <a:buSzPts val="1400"/>
              <a:buChar char="○"/>
              <a:defRPr/>
            </a:lvl8pPr>
            <a:lvl9pPr indent="1739900" lvl="8" rtl="0" algn="ctr">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1" name="Shape 21"/>
        <p:cNvGrpSpPr/>
        <p:nvPr/>
      </p:nvGrpSpPr>
      <p:grpSpPr>
        <a:xfrm>
          <a:off x="0" y="0"/>
          <a:ext cx="0" cy="0"/>
          <a:chOff x="0" y="0"/>
          <a:chExt cx="0" cy="0"/>
        </a:xfrm>
      </p:grpSpPr>
      <p:sp>
        <p:nvSpPr>
          <p:cNvPr id="22" name="Google Shape;22;p7"/>
          <p:cNvSpPr txBox="1"/>
          <p:nvPr>
            <p:ph type="title"/>
          </p:nvPr>
        </p:nvSpPr>
        <p:spPr>
          <a:xfrm>
            <a:off x="952500" y="444500"/>
            <a:ext cx="11099800" cy="215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indent="139700" lvl="1" rtl="0" algn="ctr">
              <a:spcBef>
                <a:spcPts val="0"/>
              </a:spcBef>
              <a:spcAft>
                <a:spcPts val="0"/>
              </a:spcAft>
              <a:buSzPts val="1400"/>
              <a:buChar char="○"/>
              <a:defRPr/>
            </a:lvl2pPr>
            <a:lvl3pPr indent="368300" lvl="2" rtl="0" algn="ctr">
              <a:spcBef>
                <a:spcPts val="0"/>
              </a:spcBef>
              <a:spcAft>
                <a:spcPts val="0"/>
              </a:spcAft>
              <a:buSzPts val="1400"/>
              <a:buChar char="■"/>
              <a:defRPr/>
            </a:lvl3pPr>
            <a:lvl4pPr indent="596900" lvl="3" rtl="0" algn="ctr">
              <a:spcBef>
                <a:spcPts val="0"/>
              </a:spcBef>
              <a:spcAft>
                <a:spcPts val="0"/>
              </a:spcAft>
              <a:buSzPts val="1400"/>
              <a:buChar char="●"/>
              <a:defRPr/>
            </a:lvl4pPr>
            <a:lvl5pPr indent="825500" lvl="4" rtl="0" algn="ctr">
              <a:spcBef>
                <a:spcPts val="0"/>
              </a:spcBef>
              <a:spcAft>
                <a:spcPts val="0"/>
              </a:spcAft>
              <a:buSzPts val="1400"/>
              <a:buChar char="○"/>
              <a:defRPr/>
            </a:lvl5pPr>
            <a:lvl6pPr indent="1054100" lvl="5" rtl="0" algn="ctr">
              <a:spcBef>
                <a:spcPts val="0"/>
              </a:spcBef>
              <a:spcAft>
                <a:spcPts val="0"/>
              </a:spcAft>
              <a:buSzPts val="1400"/>
              <a:buChar char="■"/>
              <a:defRPr/>
            </a:lvl6pPr>
            <a:lvl7pPr indent="1282700" lvl="6" rtl="0" algn="ctr">
              <a:spcBef>
                <a:spcPts val="0"/>
              </a:spcBef>
              <a:spcAft>
                <a:spcPts val="0"/>
              </a:spcAft>
              <a:buSzPts val="1400"/>
              <a:buChar char="●"/>
              <a:defRPr/>
            </a:lvl7pPr>
            <a:lvl8pPr indent="1511300" lvl="7" rtl="0" algn="ctr">
              <a:spcBef>
                <a:spcPts val="0"/>
              </a:spcBef>
              <a:spcAft>
                <a:spcPts val="0"/>
              </a:spcAft>
              <a:buSzPts val="1400"/>
              <a:buChar char="○"/>
              <a:defRPr/>
            </a:lvl8pPr>
            <a:lvl9pPr indent="1739900" lvl="8" rtl="0" algn="ctr">
              <a:spcBef>
                <a:spcPts val="0"/>
              </a:spcBef>
              <a:spcAft>
                <a:spcPts val="0"/>
              </a:spcAft>
              <a:buSzPts val="1400"/>
              <a:buChar char="■"/>
              <a:defRPr/>
            </a:lvl9pPr>
          </a:lstStyle>
          <a:p/>
        </p:txBody>
      </p:sp>
      <p:sp>
        <p:nvSpPr>
          <p:cNvPr id="23" name="Google Shape;23;p7"/>
          <p:cNvSpPr txBox="1"/>
          <p:nvPr>
            <p:ph idx="1" type="body"/>
          </p:nvPr>
        </p:nvSpPr>
        <p:spPr>
          <a:xfrm>
            <a:off x="952500" y="2603500"/>
            <a:ext cx="11099800" cy="6286500"/>
          </a:xfrm>
          <a:prstGeom prst="rect">
            <a:avLst/>
          </a:prstGeom>
          <a:noFill/>
          <a:ln>
            <a:noFill/>
          </a:ln>
        </p:spPr>
        <p:txBody>
          <a:bodyPr anchorCtr="0" anchor="ctr" bIns="91425" lIns="91425" spcFirstLastPara="1" rIns="91425" wrap="square" tIns="91425">
            <a:noAutofit/>
          </a:bodyPr>
          <a:lstStyle>
            <a:lvl1pPr indent="-317500" lvl="0" marL="457200" rtl="0">
              <a:spcBef>
                <a:spcPts val="4200"/>
              </a:spcBef>
              <a:spcAft>
                <a:spcPts val="0"/>
              </a:spcAft>
              <a:buSzPts val="1400"/>
              <a:buFont typeface="Helvetica Neue"/>
              <a:buChar char="•"/>
              <a:defRPr/>
            </a:lvl1pPr>
            <a:lvl2pPr indent="-317500" lvl="1" marL="914400" rtl="0">
              <a:spcBef>
                <a:spcPts val="4200"/>
              </a:spcBef>
              <a:spcAft>
                <a:spcPts val="0"/>
              </a:spcAft>
              <a:buSzPts val="1400"/>
              <a:buFont typeface="Helvetica Neue"/>
              <a:buChar char="•"/>
              <a:defRPr/>
            </a:lvl2pPr>
            <a:lvl3pPr indent="-317500" lvl="2" marL="1371600" rtl="0">
              <a:spcBef>
                <a:spcPts val="4200"/>
              </a:spcBef>
              <a:spcAft>
                <a:spcPts val="0"/>
              </a:spcAft>
              <a:buSzPts val="1400"/>
              <a:buFont typeface="Helvetica Neue"/>
              <a:buChar char="•"/>
              <a:defRPr/>
            </a:lvl3pPr>
            <a:lvl4pPr indent="-317500" lvl="3" marL="1828800" rtl="0">
              <a:spcBef>
                <a:spcPts val="4200"/>
              </a:spcBef>
              <a:spcAft>
                <a:spcPts val="0"/>
              </a:spcAft>
              <a:buSzPts val="1400"/>
              <a:buFont typeface="Helvetica Neue"/>
              <a:buChar char="•"/>
              <a:defRPr/>
            </a:lvl4pPr>
            <a:lvl5pPr indent="-317500" lvl="4" marL="2286000" rtl="0">
              <a:spcBef>
                <a:spcPts val="4200"/>
              </a:spcBef>
              <a:spcAft>
                <a:spcPts val="0"/>
              </a:spcAft>
              <a:buSzPts val="1400"/>
              <a:buFont typeface="Helvetica Neue"/>
              <a:buChar char="•"/>
              <a:defRPr/>
            </a:lvl5pPr>
            <a:lvl6pPr indent="-317500" lvl="5" marL="2743200" rtl="0">
              <a:spcBef>
                <a:spcPts val="4200"/>
              </a:spcBef>
              <a:spcAft>
                <a:spcPts val="0"/>
              </a:spcAft>
              <a:buSzPts val="1400"/>
              <a:buFont typeface="Helvetica Neue"/>
              <a:buChar char="•"/>
              <a:defRPr/>
            </a:lvl6pPr>
            <a:lvl7pPr indent="-317500" lvl="6" marL="3200400" rtl="0">
              <a:spcBef>
                <a:spcPts val="4200"/>
              </a:spcBef>
              <a:spcAft>
                <a:spcPts val="0"/>
              </a:spcAft>
              <a:buSzPts val="1400"/>
              <a:buFont typeface="Helvetica Neue"/>
              <a:buChar char="•"/>
              <a:defRPr/>
            </a:lvl7pPr>
            <a:lvl8pPr indent="-317500" lvl="7" marL="3657600" rtl="0">
              <a:spcBef>
                <a:spcPts val="4200"/>
              </a:spcBef>
              <a:spcAft>
                <a:spcPts val="0"/>
              </a:spcAft>
              <a:buSzPts val="1400"/>
              <a:buFont typeface="Helvetica Neue"/>
              <a:buChar char="•"/>
              <a:defRPr/>
            </a:lvl8pPr>
            <a:lvl9pPr indent="-317500" lvl="8" marL="4114800" rtl="0">
              <a:spcBef>
                <a:spcPts val="4200"/>
              </a:spcBef>
              <a:spcAft>
                <a:spcPts val="0"/>
              </a:spcAft>
              <a:buSzPts val="1400"/>
              <a:buFont typeface="Helvetica Neue"/>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24" name="Shape 24"/>
        <p:cNvGrpSpPr/>
        <p:nvPr/>
      </p:nvGrpSpPr>
      <p:grpSpPr>
        <a:xfrm>
          <a:off x="0" y="0"/>
          <a:ext cx="0" cy="0"/>
          <a:chOff x="0" y="0"/>
          <a:chExt cx="0" cy="0"/>
        </a:xfrm>
      </p:grpSpPr>
      <p:sp>
        <p:nvSpPr>
          <p:cNvPr id="25" name="Google Shape;25;p8"/>
          <p:cNvSpPr txBox="1"/>
          <p:nvPr>
            <p:ph type="title"/>
          </p:nvPr>
        </p:nvSpPr>
        <p:spPr>
          <a:xfrm>
            <a:off x="952500" y="444500"/>
            <a:ext cx="11099800" cy="2159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indent="139700" lvl="1" rtl="0" algn="ctr">
              <a:spcBef>
                <a:spcPts val="0"/>
              </a:spcBef>
              <a:spcAft>
                <a:spcPts val="0"/>
              </a:spcAft>
              <a:buSzPts val="1400"/>
              <a:buChar char="○"/>
              <a:defRPr/>
            </a:lvl2pPr>
            <a:lvl3pPr indent="368300" lvl="2" rtl="0" algn="ctr">
              <a:spcBef>
                <a:spcPts val="0"/>
              </a:spcBef>
              <a:spcAft>
                <a:spcPts val="0"/>
              </a:spcAft>
              <a:buSzPts val="1400"/>
              <a:buChar char="■"/>
              <a:defRPr/>
            </a:lvl3pPr>
            <a:lvl4pPr indent="596900" lvl="3" rtl="0" algn="ctr">
              <a:spcBef>
                <a:spcPts val="0"/>
              </a:spcBef>
              <a:spcAft>
                <a:spcPts val="0"/>
              </a:spcAft>
              <a:buSzPts val="1400"/>
              <a:buChar char="●"/>
              <a:defRPr/>
            </a:lvl4pPr>
            <a:lvl5pPr indent="825500" lvl="4" rtl="0" algn="ctr">
              <a:spcBef>
                <a:spcPts val="0"/>
              </a:spcBef>
              <a:spcAft>
                <a:spcPts val="0"/>
              </a:spcAft>
              <a:buSzPts val="1400"/>
              <a:buChar char="○"/>
              <a:defRPr/>
            </a:lvl5pPr>
            <a:lvl6pPr indent="1054100" lvl="5" rtl="0" algn="ctr">
              <a:spcBef>
                <a:spcPts val="0"/>
              </a:spcBef>
              <a:spcAft>
                <a:spcPts val="0"/>
              </a:spcAft>
              <a:buSzPts val="1400"/>
              <a:buChar char="■"/>
              <a:defRPr/>
            </a:lvl6pPr>
            <a:lvl7pPr indent="1282700" lvl="6" rtl="0" algn="ctr">
              <a:spcBef>
                <a:spcPts val="0"/>
              </a:spcBef>
              <a:spcAft>
                <a:spcPts val="0"/>
              </a:spcAft>
              <a:buSzPts val="1400"/>
              <a:buChar char="●"/>
              <a:defRPr/>
            </a:lvl7pPr>
            <a:lvl8pPr indent="1511300" lvl="7" rtl="0" algn="ctr">
              <a:spcBef>
                <a:spcPts val="0"/>
              </a:spcBef>
              <a:spcAft>
                <a:spcPts val="0"/>
              </a:spcAft>
              <a:buSzPts val="1400"/>
              <a:buChar char="○"/>
              <a:defRPr/>
            </a:lvl8pPr>
            <a:lvl9pPr indent="1739900" lvl="8" rtl="0" algn="ctr">
              <a:spcBef>
                <a:spcPts val="0"/>
              </a:spcBef>
              <a:spcAft>
                <a:spcPts val="0"/>
              </a:spcAft>
              <a:buSzPts val="1400"/>
              <a:buChar char="■"/>
              <a:defRPr/>
            </a:lvl9pPr>
          </a:lstStyle>
          <a:p/>
        </p:txBody>
      </p:sp>
      <p:sp>
        <p:nvSpPr>
          <p:cNvPr id="26" name="Google Shape;26;p8"/>
          <p:cNvSpPr txBox="1"/>
          <p:nvPr>
            <p:ph idx="1" type="body"/>
          </p:nvPr>
        </p:nvSpPr>
        <p:spPr>
          <a:xfrm>
            <a:off x="952500" y="2603500"/>
            <a:ext cx="5334000" cy="6286500"/>
          </a:xfrm>
          <a:prstGeom prst="rect">
            <a:avLst/>
          </a:prstGeom>
          <a:noFill/>
          <a:ln>
            <a:noFill/>
          </a:ln>
        </p:spPr>
        <p:txBody>
          <a:bodyPr anchorCtr="0" anchor="ctr" bIns="91425" lIns="91425" spcFirstLastPara="1" rIns="91425" wrap="square" tIns="91425">
            <a:noAutofit/>
          </a:bodyPr>
          <a:lstStyle>
            <a:lvl1pPr indent="-317500" lvl="0" marL="457200" rtl="0">
              <a:spcBef>
                <a:spcPts val="3200"/>
              </a:spcBef>
              <a:spcAft>
                <a:spcPts val="0"/>
              </a:spcAft>
              <a:buSzPts val="1400"/>
              <a:buChar char="•"/>
              <a:defRPr/>
            </a:lvl1pPr>
            <a:lvl2pPr indent="-317500" lvl="1" marL="914400" rtl="0">
              <a:spcBef>
                <a:spcPts val="3200"/>
              </a:spcBef>
              <a:spcAft>
                <a:spcPts val="0"/>
              </a:spcAft>
              <a:buSzPts val="1400"/>
              <a:buChar char="•"/>
              <a:defRPr/>
            </a:lvl2pPr>
            <a:lvl3pPr indent="-317500" lvl="2" marL="1371600" rtl="0">
              <a:spcBef>
                <a:spcPts val="3200"/>
              </a:spcBef>
              <a:spcAft>
                <a:spcPts val="0"/>
              </a:spcAft>
              <a:buSzPts val="1400"/>
              <a:buChar char="•"/>
              <a:defRPr/>
            </a:lvl3pPr>
            <a:lvl4pPr indent="-317500" lvl="3" marL="1828800" rtl="0">
              <a:spcBef>
                <a:spcPts val="3200"/>
              </a:spcBef>
              <a:spcAft>
                <a:spcPts val="0"/>
              </a:spcAft>
              <a:buSzPts val="1400"/>
              <a:buChar char="•"/>
              <a:defRPr/>
            </a:lvl4pPr>
            <a:lvl5pPr indent="-317500" lvl="4" marL="2286000" rtl="0">
              <a:spcBef>
                <a:spcPts val="3200"/>
              </a:spcBef>
              <a:spcAft>
                <a:spcPts val="0"/>
              </a:spcAft>
              <a:buSzPts val="1400"/>
              <a:buChar char="•"/>
              <a:defRPr/>
            </a:lvl5pPr>
            <a:lvl6pPr indent="-317500" lvl="5" marL="2743200" rtl="0">
              <a:spcBef>
                <a:spcPts val="4200"/>
              </a:spcBef>
              <a:spcAft>
                <a:spcPts val="0"/>
              </a:spcAft>
              <a:buSzPts val="1400"/>
              <a:buChar char="•"/>
              <a:defRPr/>
            </a:lvl6pPr>
            <a:lvl7pPr indent="-317500" lvl="6" marL="3200400" rtl="0">
              <a:spcBef>
                <a:spcPts val="4200"/>
              </a:spcBef>
              <a:spcAft>
                <a:spcPts val="0"/>
              </a:spcAft>
              <a:buSzPts val="1400"/>
              <a:buChar char="•"/>
              <a:defRPr/>
            </a:lvl7pPr>
            <a:lvl8pPr indent="-317500" lvl="7" marL="3657600" rtl="0">
              <a:spcBef>
                <a:spcPts val="4200"/>
              </a:spcBef>
              <a:spcAft>
                <a:spcPts val="0"/>
              </a:spcAft>
              <a:buSzPts val="1400"/>
              <a:buChar char="•"/>
              <a:defRPr/>
            </a:lvl8pPr>
            <a:lvl9pPr indent="-317500" lvl="8" marL="4114800" rtl="0">
              <a:spcBef>
                <a:spcPts val="42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27" name="Shape 27"/>
        <p:cNvGrpSpPr/>
        <p:nvPr/>
      </p:nvGrpSpPr>
      <p:grpSpPr>
        <a:xfrm>
          <a:off x="0" y="0"/>
          <a:ext cx="0" cy="0"/>
          <a:chOff x="0" y="0"/>
          <a:chExt cx="0" cy="0"/>
        </a:xfrm>
      </p:grpSpPr>
      <p:sp>
        <p:nvSpPr>
          <p:cNvPr id="28" name="Google Shape;28;p9"/>
          <p:cNvSpPr txBox="1"/>
          <p:nvPr>
            <p:ph idx="1" type="body"/>
          </p:nvPr>
        </p:nvSpPr>
        <p:spPr>
          <a:xfrm>
            <a:off x="952500" y="1270000"/>
            <a:ext cx="11099800" cy="7213600"/>
          </a:xfrm>
          <a:prstGeom prst="rect">
            <a:avLst/>
          </a:prstGeom>
          <a:noFill/>
          <a:ln>
            <a:noFill/>
          </a:ln>
        </p:spPr>
        <p:txBody>
          <a:bodyPr anchorCtr="0" anchor="ctr" bIns="91425" lIns="91425" spcFirstLastPara="1" rIns="91425" wrap="square" tIns="91425">
            <a:noAutofit/>
          </a:bodyPr>
          <a:lstStyle>
            <a:lvl1pPr indent="-317500" lvl="0" marL="457200" rtl="0">
              <a:spcBef>
                <a:spcPts val="4200"/>
              </a:spcBef>
              <a:spcAft>
                <a:spcPts val="0"/>
              </a:spcAft>
              <a:buSzPts val="1400"/>
              <a:buFont typeface="Helvetica Neue"/>
              <a:buChar char="•"/>
              <a:defRPr/>
            </a:lvl1pPr>
            <a:lvl2pPr indent="-317500" lvl="1" marL="914400" rtl="0">
              <a:spcBef>
                <a:spcPts val="4200"/>
              </a:spcBef>
              <a:spcAft>
                <a:spcPts val="0"/>
              </a:spcAft>
              <a:buSzPts val="1400"/>
              <a:buFont typeface="Helvetica Neue"/>
              <a:buChar char="•"/>
              <a:defRPr/>
            </a:lvl2pPr>
            <a:lvl3pPr indent="-317500" lvl="2" marL="1371600" rtl="0">
              <a:spcBef>
                <a:spcPts val="4200"/>
              </a:spcBef>
              <a:spcAft>
                <a:spcPts val="0"/>
              </a:spcAft>
              <a:buSzPts val="1400"/>
              <a:buFont typeface="Helvetica Neue"/>
              <a:buChar char="•"/>
              <a:defRPr/>
            </a:lvl3pPr>
            <a:lvl4pPr indent="-317500" lvl="3" marL="1828800" rtl="0">
              <a:spcBef>
                <a:spcPts val="4200"/>
              </a:spcBef>
              <a:spcAft>
                <a:spcPts val="0"/>
              </a:spcAft>
              <a:buSzPts val="1400"/>
              <a:buFont typeface="Helvetica Neue"/>
              <a:buChar char="•"/>
              <a:defRPr/>
            </a:lvl4pPr>
            <a:lvl5pPr indent="-317500" lvl="4" marL="2286000" rtl="0">
              <a:spcBef>
                <a:spcPts val="4200"/>
              </a:spcBef>
              <a:spcAft>
                <a:spcPts val="0"/>
              </a:spcAft>
              <a:buSzPts val="1400"/>
              <a:buFont typeface="Helvetica Neue"/>
              <a:buChar char="•"/>
              <a:defRPr/>
            </a:lvl5pPr>
            <a:lvl6pPr indent="-317500" lvl="5" marL="2743200" rtl="0">
              <a:spcBef>
                <a:spcPts val="4200"/>
              </a:spcBef>
              <a:spcAft>
                <a:spcPts val="0"/>
              </a:spcAft>
              <a:buSzPts val="1400"/>
              <a:buFont typeface="Helvetica Neue"/>
              <a:buChar char="•"/>
              <a:defRPr/>
            </a:lvl6pPr>
            <a:lvl7pPr indent="-317500" lvl="6" marL="3200400" rtl="0">
              <a:spcBef>
                <a:spcPts val="4200"/>
              </a:spcBef>
              <a:spcAft>
                <a:spcPts val="0"/>
              </a:spcAft>
              <a:buSzPts val="1400"/>
              <a:buFont typeface="Helvetica Neue"/>
              <a:buChar char="•"/>
              <a:defRPr/>
            </a:lvl7pPr>
            <a:lvl8pPr indent="-317500" lvl="7" marL="3657600" rtl="0">
              <a:spcBef>
                <a:spcPts val="4200"/>
              </a:spcBef>
              <a:spcAft>
                <a:spcPts val="0"/>
              </a:spcAft>
              <a:buSzPts val="1400"/>
              <a:buFont typeface="Helvetica Neue"/>
              <a:buChar char="•"/>
              <a:defRPr/>
            </a:lvl8pPr>
            <a:lvl9pPr indent="-317500" lvl="8" marL="4114800" rtl="0">
              <a:spcBef>
                <a:spcPts val="4200"/>
              </a:spcBef>
              <a:spcAft>
                <a:spcPts val="0"/>
              </a:spcAft>
              <a:buSzPts val="1400"/>
              <a:buFont typeface="Helvetica Neue"/>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29"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52500" y="444500"/>
            <a:ext cx="11099800" cy="2159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139700" lvl="1" marL="0" marR="0" rtl="0" algn="ctr">
              <a:spcBef>
                <a:spcPts val="0"/>
              </a:spcBef>
              <a:spcAft>
                <a:spcPts val="0"/>
              </a:spcAft>
              <a:buSzPts val="1400"/>
              <a:buChar char="○"/>
              <a:defRPr/>
            </a:lvl2pPr>
            <a:lvl3pPr indent="368300" lvl="2" marL="0" marR="0" rtl="0" algn="ctr">
              <a:spcBef>
                <a:spcPts val="0"/>
              </a:spcBef>
              <a:spcAft>
                <a:spcPts val="0"/>
              </a:spcAft>
              <a:buSzPts val="1400"/>
              <a:buChar char="■"/>
              <a:defRPr/>
            </a:lvl3pPr>
            <a:lvl4pPr indent="596900" lvl="3" marL="0" marR="0" rtl="0" algn="ctr">
              <a:spcBef>
                <a:spcPts val="0"/>
              </a:spcBef>
              <a:spcAft>
                <a:spcPts val="0"/>
              </a:spcAft>
              <a:buSzPts val="1400"/>
              <a:buChar char="●"/>
              <a:defRPr/>
            </a:lvl4pPr>
            <a:lvl5pPr indent="825500" lvl="4" marL="0" marR="0" rtl="0" algn="ctr">
              <a:spcBef>
                <a:spcPts val="0"/>
              </a:spcBef>
              <a:spcAft>
                <a:spcPts val="0"/>
              </a:spcAft>
              <a:buSzPts val="1400"/>
              <a:buChar char="○"/>
              <a:defRPr/>
            </a:lvl5pPr>
            <a:lvl6pPr indent="1054100" lvl="5" marL="0" marR="0" rtl="0" algn="ctr">
              <a:spcBef>
                <a:spcPts val="0"/>
              </a:spcBef>
              <a:spcAft>
                <a:spcPts val="0"/>
              </a:spcAft>
              <a:buSzPts val="1400"/>
              <a:buChar char="■"/>
              <a:defRPr/>
            </a:lvl6pPr>
            <a:lvl7pPr indent="1282700" lvl="6" marL="0" marR="0" rtl="0" algn="ctr">
              <a:spcBef>
                <a:spcPts val="0"/>
              </a:spcBef>
              <a:spcAft>
                <a:spcPts val="0"/>
              </a:spcAft>
              <a:buSzPts val="1400"/>
              <a:buChar char="●"/>
              <a:defRPr/>
            </a:lvl7pPr>
            <a:lvl8pPr indent="1511300" lvl="7" marL="0" marR="0" rtl="0" algn="ctr">
              <a:spcBef>
                <a:spcPts val="0"/>
              </a:spcBef>
              <a:spcAft>
                <a:spcPts val="0"/>
              </a:spcAft>
              <a:buSzPts val="1400"/>
              <a:buChar char="○"/>
              <a:defRPr/>
            </a:lvl8pPr>
            <a:lvl9pPr indent="1739900" lvl="8" marL="0" marR="0" rtl="0" algn="ctr">
              <a:spcBef>
                <a:spcPts val="0"/>
              </a:spcBef>
              <a:spcAft>
                <a:spcPts val="0"/>
              </a:spcAft>
              <a:buSzPts val="1400"/>
              <a:buChar char="■"/>
              <a:defRPr/>
            </a:lvl9pPr>
          </a:lstStyle>
          <a:p/>
        </p:txBody>
      </p:sp>
      <p:sp>
        <p:nvSpPr>
          <p:cNvPr id="7" name="Google Shape;7;p1"/>
          <p:cNvSpPr txBox="1"/>
          <p:nvPr>
            <p:ph idx="1" type="body"/>
          </p:nvPr>
        </p:nvSpPr>
        <p:spPr>
          <a:xfrm>
            <a:off x="952500" y="2603500"/>
            <a:ext cx="11099800" cy="6286500"/>
          </a:xfrm>
          <a:prstGeom prst="rect">
            <a:avLst/>
          </a:prstGeom>
          <a:noFill/>
          <a:ln>
            <a:noFill/>
          </a:ln>
        </p:spPr>
        <p:txBody>
          <a:bodyPr anchorCtr="0" anchor="ctr" bIns="91425" lIns="91425" spcFirstLastPara="1" rIns="91425" wrap="square" tIns="91425">
            <a:noAutofit/>
          </a:bodyPr>
          <a:lstStyle>
            <a:lvl1pPr indent="-317500" lvl="0" marL="457200" marR="0" rtl="0" algn="l">
              <a:spcBef>
                <a:spcPts val="4200"/>
              </a:spcBef>
              <a:spcAft>
                <a:spcPts val="0"/>
              </a:spcAft>
              <a:buSzPts val="1400"/>
              <a:buFont typeface="Helvetica Neue"/>
              <a:buChar char="•"/>
              <a:defRPr/>
            </a:lvl1pPr>
            <a:lvl2pPr indent="-317500" lvl="1" marL="914400" marR="0" rtl="0" algn="l">
              <a:spcBef>
                <a:spcPts val="4200"/>
              </a:spcBef>
              <a:spcAft>
                <a:spcPts val="0"/>
              </a:spcAft>
              <a:buSzPts val="1400"/>
              <a:buFont typeface="Helvetica Neue"/>
              <a:buChar char="•"/>
              <a:defRPr/>
            </a:lvl2pPr>
            <a:lvl3pPr indent="-317500" lvl="2" marL="1371600" marR="0" rtl="0" algn="l">
              <a:spcBef>
                <a:spcPts val="4200"/>
              </a:spcBef>
              <a:spcAft>
                <a:spcPts val="0"/>
              </a:spcAft>
              <a:buSzPts val="1400"/>
              <a:buFont typeface="Helvetica Neue"/>
              <a:buChar char="•"/>
              <a:defRPr/>
            </a:lvl3pPr>
            <a:lvl4pPr indent="-317500" lvl="3" marL="1828800" marR="0" rtl="0" algn="l">
              <a:spcBef>
                <a:spcPts val="4200"/>
              </a:spcBef>
              <a:spcAft>
                <a:spcPts val="0"/>
              </a:spcAft>
              <a:buSzPts val="1400"/>
              <a:buFont typeface="Helvetica Neue"/>
              <a:buChar char="•"/>
              <a:defRPr/>
            </a:lvl4pPr>
            <a:lvl5pPr indent="-317500" lvl="4" marL="2286000" marR="0" rtl="0" algn="l">
              <a:spcBef>
                <a:spcPts val="4200"/>
              </a:spcBef>
              <a:spcAft>
                <a:spcPts val="0"/>
              </a:spcAft>
              <a:buSzPts val="1400"/>
              <a:buFont typeface="Helvetica Neue"/>
              <a:buChar char="•"/>
              <a:defRPr/>
            </a:lvl5pPr>
            <a:lvl6pPr indent="-317500" lvl="5" marL="2743200" marR="0" rtl="0" algn="l">
              <a:spcBef>
                <a:spcPts val="4200"/>
              </a:spcBef>
              <a:spcAft>
                <a:spcPts val="0"/>
              </a:spcAft>
              <a:buSzPts val="1400"/>
              <a:buFont typeface="Helvetica Neue"/>
              <a:buChar char="•"/>
              <a:defRPr/>
            </a:lvl6pPr>
            <a:lvl7pPr indent="-317500" lvl="6" marL="3200400" marR="0" rtl="0" algn="l">
              <a:spcBef>
                <a:spcPts val="4200"/>
              </a:spcBef>
              <a:spcAft>
                <a:spcPts val="0"/>
              </a:spcAft>
              <a:buSzPts val="1400"/>
              <a:buFont typeface="Helvetica Neue"/>
              <a:buChar char="•"/>
              <a:defRPr/>
            </a:lvl7pPr>
            <a:lvl8pPr indent="-317500" lvl="7" marL="3657600" marR="0" rtl="0" algn="l">
              <a:spcBef>
                <a:spcPts val="4200"/>
              </a:spcBef>
              <a:spcAft>
                <a:spcPts val="0"/>
              </a:spcAft>
              <a:buSzPts val="1400"/>
              <a:buFont typeface="Helvetica Neue"/>
              <a:buChar char="•"/>
              <a:defRPr/>
            </a:lvl8pPr>
            <a:lvl9pPr indent="-317500" lvl="8" marL="4114800" marR="0" rtl="0" algn="l">
              <a:spcBef>
                <a:spcPts val="4200"/>
              </a:spcBef>
              <a:spcAft>
                <a:spcPts val="0"/>
              </a:spcAft>
              <a:buSzPts val="1400"/>
              <a:buFont typeface="Helvetica Neue"/>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4"/>
          <p:cNvSpPr txBox="1"/>
          <p:nvPr>
            <p:ph type="title"/>
          </p:nvPr>
        </p:nvSpPr>
        <p:spPr>
          <a:xfrm>
            <a:off x="1270000" y="1638300"/>
            <a:ext cx="10464800" cy="3302000"/>
          </a:xfrm>
          <a:prstGeom prst="rect">
            <a:avLst/>
          </a:prstGeom>
          <a:noFill/>
          <a:ln>
            <a:noFill/>
          </a:ln>
        </p:spPr>
        <p:txBody>
          <a:bodyPr anchorCtr="0" anchor="b" bIns="0" lIns="0" spcFirstLastPara="1" rIns="0" wrap="square" tIns="0">
            <a:noAutofit/>
          </a:bodyPr>
          <a:lstStyle/>
          <a:p>
            <a:pPr indent="0" lvl="0" marL="0" marR="0" rtl="0" algn="ctr">
              <a:spcBef>
                <a:spcPts val="0"/>
              </a:spcBef>
              <a:spcAft>
                <a:spcPts val="0"/>
              </a:spcAft>
              <a:buNone/>
            </a:pPr>
            <a:r>
              <a:rPr b="0" i="0" lang="en-US" sz="8000" u="none" cap="none" strike="noStrike">
                <a:latin typeface="Helvetica Neue"/>
                <a:ea typeface="Helvetica Neue"/>
                <a:cs typeface="Helvetica Neue"/>
                <a:sym typeface="Helvetica Neue"/>
              </a:rPr>
              <a:t>RosettaCommons Code of Conduct</a:t>
            </a:r>
            <a:endParaRPr/>
          </a:p>
        </p:txBody>
      </p:sp>
      <p:sp>
        <p:nvSpPr>
          <p:cNvPr id="38" name="Google Shape;38;p14"/>
          <p:cNvSpPr/>
          <p:nvPr/>
        </p:nvSpPr>
        <p:spPr>
          <a:xfrm>
            <a:off x="186410" y="8769350"/>
            <a:ext cx="12631980" cy="647701"/>
          </a:xfrm>
          <a:prstGeom prst="rect">
            <a:avLst/>
          </a:prstGeom>
          <a:no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rPr b="0" i="0" lang="en-US" sz="3000" u="none" cap="none" strike="noStrike">
                <a:latin typeface="Helvetica Neue"/>
                <a:ea typeface="Helvetica Neue"/>
                <a:cs typeface="Helvetica Neue"/>
                <a:sym typeface="Helvetica Neue"/>
              </a:rPr>
              <a:t>https://wiki.rosettacommons.org/index.php/Code_of_Conduct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id="43" name="Google Shape;43;p15"/>
          <p:cNvPicPr preferRelativeResize="0"/>
          <p:nvPr/>
        </p:nvPicPr>
        <p:blipFill rotWithShape="1">
          <a:blip r:embed="rId3">
            <a:alphaModFix/>
          </a:blip>
          <a:srcRect b="0" l="0" r="0" t="0"/>
          <a:stretch/>
        </p:blipFill>
        <p:spPr>
          <a:xfrm>
            <a:off x="2914650" y="1099650"/>
            <a:ext cx="7510500" cy="8063400"/>
          </a:xfrm>
          <a:prstGeom prst="rect">
            <a:avLst/>
          </a:prstGeom>
          <a:noFill/>
          <a:ln>
            <a:noFill/>
          </a:ln>
        </p:spPr>
      </p:pic>
      <p:sp>
        <p:nvSpPr>
          <p:cNvPr id="44" name="Google Shape;44;p15"/>
          <p:cNvSpPr txBox="1"/>
          <p:nvPr>
            <p:ph type="title"/>
          </p:nvPr>
        </p:nvSpPr>
        <p:spPr>
          <a:xfrm>
            <a:off x="1173100" y="-1093875"/>
            <a:ext cx="10464900" cy="330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0" u="none" cap="none" strike="noStrike">
                <a:latin typeface="Helvetica Neue"/>
                <a:ea typeface="Helvetica Neue"/>
                <a:cs typeface="Helvetica Neue"/>
                <a:sym typeface="Helvetica Neue"/>
              </a:rPr>
              <a:t>PyCon 2013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id="49" name="Google Shape;49;p16"/>
          <p:cNvPicPr preferRelativeResize="0"/>
          <p:nvPr/>
        </p:nvPicPr>
        <p:blipFill rotWithShape="1">
          <a:blip r:embed="rId3">
            <a:alphaModFix/>
          </a:blip>
          <a:srcRect b="0" l="0" r="0" t="0"/>
          <a:stretch/>
        </p:blipFill>
        <p:spPr>
          <a:xfrm>
            <a:off x="2839800" y="490388"/>
            <a:ext cx="7505700" cy="2832101"/>
          </a:xfrm>
          <a:prstGeom prst="rect">
            <a:avLst/>
          </a:prstGeom>
          <a:noFill/>
          <a:ln>
            <a:noFill/>
          </a:ln>
        </p:spPr>
      </p:pic>
      <p:sp>
        <p:nvSpPr>
          <p:cNvPr id="50" name="Google Shape;50;p16"/>
          <p:cNvSpPr/>
          <p:nvPr/>
        </p:nvSpPr>
        <p:spPr>
          <a:xfrm>
            <a:off x="186410" y="8769350"/>
            <a:ext cx="12631980" cy="647701"/>
          </a:xfrm>
          <a:prstGeom prst="rect">
            <a:avLst/>
          </a:prstGeom>
          <a:no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rPr b="0" i="0" lang="en-US" sz="3000" u="none" cap="none" strike="noStrike">
                <a:latin typeface="Helvetica Neue"/>
                <a:ea typeface="Helvetica Neue"/>
                <a:cs typeface="Helvetica Neue"/>
                <a:sym typeface="Helvetica Neue"/>
              </a:rPr>
              <a:t>https://wiki.rosettacommons.org/index.php/Code_of_Conduct</a:t>
            </a:r>
            <a:endParaRPr sz="3000"/>
          </a:p>
        </p:txBody>
      </p:sp>
      <p:sp>
        <p:nvSpPr>
          <p:cNvPr id="51" name="Google Shape;51;p16"/>
          <p:cNvSpPr txBox="1"/>
          <p:nvPr>
            <p:ph idx="4294967295" type="body"/>
          </p:nvPr>
        </p:nvSpPr>
        <p:spPr>
          <a:xfrm>
            <a:off x="952500" y="3734841"/>
            <a:ext cx="11099801" cy="4761459"/>
          </a:xfrm>
          <a:prstGeom prst="rect">
            <a:avLst/>
          </a:prstGeom>
          <a:noFill/>
          <a:ln>
            <a:noFill/>
          </a:ln>
        </p:spPr>
        <p:txBody>
          <a:bodyPr anchorCtr="0" anchor="ctr" bIns="0" lIns="0" spcFirstLastPara="1" rIns="0" wrap="square" tIns="0">
            <a:noAutofit/>
          </a:bodyPr>
          <a:lstStyle/>
          <a:p>
            <a:pPr indent="-444500" lvl="0" marL="444500" marR="0" rtl="0" algn="l">
              <a:spcBef>
                <a:spcPts val="0"/>
              </a:spcBef>
              <a:spcAft>
                <a:spcPts val="0"/>
              </a:spcAft>
              <a:buSzPts val="2700"/>
              <a:buFont typeface="Helvetica Neue"/>
              <a:buChar char="•"/>
            </a:pPr>
            <a:r>
              <a:rPr b="0" i="0" lang="en-US" sz="3600" u="none" cap="none" strike="noStrike">
                <a:latin typeface="Helvetica Neue"/>
                <a:ea typeface="Helvetica Neue"/>
                <a:cs typeface="Helvetica Neue"/>
                <a:sym typeface="Helvetica Neue"/>
              </a:rPr>
              <a:t>All </a:t>
            </a:r>
            <a:r>
              <a:rPr b="0" i="0" lang="en-US" sz="3600" u="sng" cap="none" strike="noStrike">
                <a:latin typeface="Helvetica Neue"/>
                <a:ea typeface="Helvetica Neue"/>
                <a:cs typeface="Helvetica Neue"/>
                <a:sym typeface="Helvetica Neue"/>
              </a:rPr>
              <a:t>three</a:t>
            </a:r>
            <a:r>
              <a:rPr b="0" i="0" lang="en-US" sz="3600" u="none" cap="none" strike="noStrike">
                <a:latin typeface="Helvetica Neue"/>
                <a:ea typeface="Helvetica Neue"/>
                <a:cs typeface="Helvetica Neue"/>
                <a:sym typeface="Helvetica Neue"/>
              </a:rPr>
              <a:t> of these people were fired.</a:t>
            </a:r>
            <a:endParaRPr/>
          </a:p>
          <a:p>
            <a:pPr indent="-444500" lvl="0" marL="444500" marR="0" rtl="0" algn="l">
              <a:spcBef>
                <a:spcPts val="4200"/>
              </a:spcBef>
              <a:spcAft>
                <a:spcPts val="0"/>
              </a:spcAft>
              <a:buSzPts val="2700"/>
              <a:buFont typeface="Helvetica Neue"/>
              <a:buChar char="•"/>
            </a:pPr>
            <a:r>
              <a:rPr b="0" i="0" lang="en-US" sz="3600" u="none" cap="none" strike="noStrike">
                <a:latin typeface="Helvetica Neue"/>
                <a:ea typeface="Helvetica Neue"/>
                <a:cs typeface="Helvetica Neue"/>
                <a:sym typeface="Helvetica Neue"/>
              </a:rPr>
              <a:t>PyCon responded by drafting a code of conduct and making it editable by all attendees via GitHub</a:t>
            </a:r>
            <a:endParaRPr/>
          </a:p>
          <a:p>
            <a:pPr indent="-444500" lvl="0" marL="444500" marR="0" rtl="0" algn="l">
              <a:spcBef>
                <a:spcPts val="4200"/>
              </a:spcBef>
              <a:spcAft>
                <a:spcPts val="0"/>
              </a:spcAft>
              <a:buSzPts val="2700"/>
              <a:buFont typeface="Helvetica Neue"/>
              <a:buChar char="•"/>
            </a:pPr>
            <a:r>
              <a:rPr b="0" i="0" lang="en-US" sz="3600" u="none" cap="none" strike="noStrike">
                <a:latin typeface="Helvetica Neue"/>
                <a:ea typeface="Helvetica Neue"/>
                <a:cs typeface="Helvetica Neue"/>
                <a:sym typeface="Helvetica Neue"/>
              </a:rPr>
              <a:t>What a great idea!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0" st="0"/>
                                            </p:txEl>
                                          </p:spTgt>
                                        </p:tgtEl>
                                        <p:attrNameLst>
                                          <p:attrName>style.visibility</p:attrName>
                                        </p:attrNameLst>
                                      </p:cBhvr>
                                      <p:to>
                                        <p:strVal val="visible"/>
                                      </p:to>
                                    </p:set>
                                    <p:animEffect filter="fade" transition="in">
                                      <p:cBhvr>
                                        <p:cTn dur="200"/>
                                        <p:tgtEl>
                                          <p:spTgt spid="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1" st="1"/>
                                            </p:txEl>
                                          </p:spTgt>
                                        </p:tgtEl>
                                        <p:attrNameLst>
                                          <p:attrName>style.visibility</p:attrName>
                                        </p:attrNameLst>
                                      </p:cBhvr>
                                      <p:to>
                                        <p:strVal val="visible"/>
                                      </p:to>
                                    </p:set>
                                    <p:animEffect filter="fade" transition="in">
                                      <p:cBhvr>
                                        <p:cTn dur="200"/>
                                        <p:tgtEl>
                                          <p:spTgt spid="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xEl>
                                              <p:pRg end="2" st="2"/>
                                            </p:txEl>
                                          </p:spTgt>
                                        </p:tgtEl>
                                        <p:attrNameLst>
                                          <p:attrName>style.visibility</p:attrName>
                                        </p:attrNameLst>
                                      </p:cBhvr>
                                      <p:to>
                                        <p:strVal val="visible"/>
                                      </p:to>
                                    </p:set>
                                    <p:animEffect filter="fade" transition="in">
                                      <p:cBhvr>
                                        <p:cTn dur="200"/>
                                        <p:tgtEl>
                                          <p:spTgt spid="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7"/>
          <p:cNvSpPr txBox="1"/>
          <p:nvPr>
            <p:ph type="title"/>
          </p:nvPr>
        </p:nvSpPr>
        <p:spPr>
          <a:xfrm>
            <a:off x="952500" y="-63500"/>
            <a:ext cx="11099800" cy="2159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0" u="none" cap="none" strike="noStrike">
                <a:latin typeface="Helvetica Neue"/>
                <a:ea typeface="Helvetica Neue"/>
                <a:cs typeface="Helvetica Neue"/>
                <a:sym typeface="Helvetica Neue"/>
              </a:rPr>
              <a:t>Short version</a:t>
            </a:r>
            <a:endParaRPr/>
          </a:p>
        </p:txBody>
      </p:sp>
      <p:sp>
        <p:nvSpPr>
          <p:cNvPr id="57" name="Google Shape;57;p17"/>
          <p:cNvSpPr txBox="1"/>
          <p:nvPr>
            <p:ph idx="1" type="body"/>
          </p:nvPr>
        </p:nvSpPr>
        <p:spPr>
          <a:xfrm>
            <a:off x="952500" y="2070100"/>
            <a:ext cx="11099800" cy="6286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Font typeface="Helvetica Neue"/>
              <a:buNone/>
            </a:pPr>
            <a:r>
              <a:rPr b="0" i="0" lang="en-US" sz="3600" u="none" cap="none" strike="noStrike">
                <a:latin typeface="Helvetica Neue"/>
                <a:ea typeface="Helvetica Neue"/>
                <a:cs typeface="Helvetica Neue"/>
                <a:sym typeface="Helvetica Neue"/>
              </a:rPr>
              <a:t>Be kind to, and mindful of, others. Do not insult or put down other attendees. Behave respectfully. Remember that harassment and bigoted (sexist, racist, homophobic, etc.) or exclusionary jokes are not appropriate for Rosetta</a:t>
            </a:r>
            <a:r>
              <a:rPr lang="en-US" sz="3600">
                <a:latin typeface="Helvetica Neue"/>
                <a:ea typeface="Helvetica Neue"/>
                <a:cs typeface="Helvetica Neue"/>
                <a:sym typeface="Helvetica Neue"/>
              </a:rPr>
              <a:t> conferences</a:t>
            </a:r>
            <a:r>
              <a:rPr b="0" i="0" lang="en-US" sz="3600" u="none" cap="none" strike="noStrike">
                <a:latin typeface="Helvetica Neue"/>
                <a:ea typeface="Helvetica Neue"/>
                <a:cs typeface="Helvetica Neue"/>
                <a:sym typeface="Helvetica Neue"/>
              </a:rPr>
              <a:t>. </a:t>
            </a:r>
            <a:r>
              <a:rPr lang="en-US" sz="3600">
                <a:latin typeface="Helvetica Neue"/>
                <a:ea typeface="Helvetica Neue"/>
                <a:cs typeface="Helvetica Neue"/>
                <a:sym typeface="Helvetica Neue"/>
              </a:rPr>
              <a:t>A</a:t>
            </a:r>
            <a:r>
              <a:rPr b="0" i="0" lang="en-US" sz="3600" u="none" cap="none" strike="noStrike">
                <a:latin typeface="Helvetica Neue"/>
                <a:ea typeface="Helvetica Neue"/>
                <a:cs typeface="Helvetica Neue"/>
                <a:sym typeface="Helvetica Neue"/>
              </a:rPr>
              <a:t>ttendance at these conferences is a privilege, not a right.</a:t>
            </a:r>
            <a:endParaRPr/>
          </a:p>
          <a:p>
            <a:pPr indent="0" lvl="0" marL="0" marR="0" rtl="0" algn="l">
              <a:spcBef>
                <a:spcPts val="4200"/>
              </a:spcBef>
              <a:spcAft>
                <a:spcPts val="0"/>
              </a:spcAft>
              <a:buFont typeface="Helvetica Neue"/>
              <a:buNone/>
            </a:pPr>
            <a:r>
              <a:rPr b="0" i="0" lang="en-US" sz="3600" u="none" cap="none" strike="noStrike">
                <a:latin typeface="Helvetica Neue"/>
                <a:ea typeface="Helvetica Neue"/>
                <a:cs typeface="Helvetica Neue"/>
                <a:sym typeface="Helvetica Neue"/>
              </a:rPr>
              <a:t>We do not tolerate harassment of conference participants in any form.</a:t>
            </a:r>
            <a:endParaRPr/>
          </a:p>
        </p:txBody>
      </p:sp>
      <p:sp>
        <p:nvSpPr>
          <p:cNvPr id="58" name="Google Shape;58;p17"/>
          <p:cNvSpPr/>
          <p:nvPr/>
        </p:nvSpPr>
        <p:spPr>
          <a:xfrm>
            <a:off x="186410" y="8769350"/>
            <a:ext cx="12631980" cy="647701"/>
          </a:xfrm>
          <a:prstGeom prst="rect">
            <a:avLst/>
          </a:prstGeom>
          <a:no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rPr b="0" i="0" lang="en-US" sz="3000" u="none" cap="none" strike="noStrike">
                <a:latin typeface="Helvetica Neue"/>
                <a:ea typeface="Helvetica Neue"/>
                <a:cs typeface="Helvetica Neue"/>
                <a:sym typeface="Helvetica Neue"/>
              </a:rPr>
              <a:t>https://wiki.rosettacommons.org/index.php/Code_of_Conduct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8"/>
          <p:cNvSpPr txBox="1"/>
          <p:nvPr>
            <p:ph type="title"/>
          </p:nvPr>
        </p:nvSpPr>
        <p:spPr>
          <a:xfrm>
            <a:off x="952500" y="-63500"/>
            <a:ext cx="11099800" cy="2159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8000" u="none" cap="none" strike="noStrike">
                <a:latin typeface="Helvetica Neue"/>
                <a:ea typeface="Helvetica Neue"/>
                <a:cs typeface="Helvetica Neue"/>
                <a:sym typeface="Helvetica Neue"/>
              </a:rPr>
              <a:t>Short version</a:t>
            </a:r>
            <a:endParaRPr/>
          </a:p>
        </p:txBody>
      </p:sp>
      <p:sp>
        <p:nvSpPr>
          <p:cNvPr id="64" name="Google Shape;64;p18"/>
          <p:cNvSpPr txBox="1"/>
          <p:nvPr>
            <p:ph idx="1" type="body"/>
          </p:nvPr>
        </p:nvSpPr>
        <p:spPr>
          <a:xfrm>
            <a:off x="1257300" y="3657750"/>
            <a:ext cx="4941900" cy="4952700"/>
          </a:xfrm>
          <a:prstGeom prst="rect">
            <a:avLst/>
          </a:prstGeom>
          <a:noFill/>
          <a:ln>
            <a:noFill/>
          </a:ln>
        </p:spPr>
        <p:txBody>
          <a:bodyPr anchorCtr="0" anchor="ctr" bIns="0" lIns="0" spcFirstLastPara="1" rIns="0" wrap="square" tIns="0">
            <a:noAutofit/>
          </a:bodyPr>
          <a:lstStyle/>
          <a:p>
            <a:pPr indent="-406400" lvl="0" marL="596900" marR="0" rtl="0" algn="l">
              <a:spcBef>
                <a:spcPts val="0"/>
              </a:spcBef>
              <a:spcAft>
                <a:spcPts val="0"/>
              </a:spcAft>
              <a:buSzPts val="2880"/>
              <a:buFont typeface="Helvetica Neue"/>
              <a:buChar char="•"/>
            </a:pPr>
            <a:r>
              <a:rPr b="0" i="0" lang="en-US" sz="3200" u="none" cap="none" strike="noStrike">
                <a:latin typeface="Helvetica Neue"/>
                <a:ea typeface="Helvetica Neue"/>
                <a:cs typeface="Helvetica Neue"/>
                <a:sym typeface="Helvetica Neue"/>
              </a:rPr>
              <a:t>sex</a:t>
            </a:r>
            <a:endParaRPr/>
          </a:p>
          <a:p>
            <a:pPr indent="-406400" lvl="0" marL="596900" marR="0" rtl="0" algn="l">
              <a:spcBef>
                <a:spcPts val="2800"/>
              </a:spcBef>
              <a:spcAft>
                <a:spcPts val="0"/>
              </a:spcAft>
              <a:buSzPts val="2880"/>
              <a:buFont typeface="Helvetica Neue"/>
              <a:buChar char="•"/>
            </a:pPr>
            <a:r>
              <a:rPr b="0" i="0" lang="en-US" sz="3200" u="none" cap="none" strike="noStrike">
                <a:latin typeface="Helvetica Neue"/>
                <a:ea typeface="Helvetica Neue"/>
                <a:cs typeface="Helvetica Neue"/>
                <a:sym typeface="Helvetica Neue"/>
              </a:rPr>
              <a:t>gender identity</a:t>
            </a:r>
            <a:endParaRPr/>
          </a:p>
          <a:p>
            <a:pPr indent="-406400" lvl="0" marL="596900" marR="0" rtl="0" algn="l">
              <a:spcBef>
                <a:spcPts val="2800"/>
              </a:spcBef>
              <a:spcAft>
                <a:spcPts val="0"/>
              </a:spcAft>
              <a:buSzPts val="2880"/>
              <a:buFont typeface="Helvetica Neue"/>
              <a:buChar char="•"/>
            </a:pPr>
            <a:r>
              <a:rPr b="0" i="0" lang="en-US" sz="3200" u="none" cap="none" strike="noStrike">
                <a:latin typeface="Helvetica Neue"/>
                <a:ea typeface="Helvetica Neue"/>
                <a:cs typeface="Helvetica Neue"/>
                <a:sym typeface="Helvetica Neue"/>
              </a:rPr>
              <a:t>sexual orientation</a:t>
            </a:r>
            <a:endParaRPr/>
          </a:p>
          <a:p>
            <a:pPr indent="-406400" lvl="0" marL="596900" marR="0" rtl="0" algn="l">
              <a:spcBef>
                <a:spcPts val="2800"/>
              </a:spcBef>
              <a:spcAft>
                <a:spcPts val="0"/>
              </a:spcAft>
              <a:buSzPts val="2880"/>
              <a:buFont typeface="Helvetica Neue"/>
              <a:buChar char="•"/>
            </a:pPr>
            <a:r>
              <a:rPr b="0" i="0" lang="en-US" sz="3200" u="none" cap="none" strike="noStrike">
                <a:latin typeface="Helvetica Neue"/>
                <a:ea typeface="Helvetica Neue"/>
                <a:cs typeface="Helvetica Neue"/>
                <a:sym typeface="Helvetica Neue"/>
              </a:rPr>
              <a:t>disability</a:t>
            </a:r>
            <a:endParaRPr/>
          </a:p>
          <a:p>
            <a:pPr indent="-406400" lvl="0" marL="596900" marR="0" rtl="0" algn="l">
              <a:spcBef>
                <a:spcPts val="2800"/>
              </a:spcBef>
              <a:spcAft>
                <a:spcPts val="0"/>
              </a:spcAft>
              <a:buSzPts val="2880"/>
              <a:buFont typeface="Helvetica Neue"/>
              <a:buChar char="•"/>
            </a:pPr>
            <a:r>
              <a:rPr b="0" i="0" lang="en-US" sz="3200" u="none" cap="none" strike="noStrike">
                <a:latin typeface="Helvetica Neue"/>
                <a:ea typeface="Helvetica Neue"/>
                <a:cs typeface="Helvetica Neue"/>
                <a:sym typeface="Helvetica Neue"/>
              </a:rPr>
              <a:t>physical appearance</a:t>
            </a:r>
            <a:endParaRPr/>
          </a:p>
          <a:p>
            <a:pPr indent="-406400" lvl="0" marL="596900" marR="0" rtl="0" algn="l">
              <a:spcBef>
                <a:spcPts val="2800"/>
              </a:spcBef>
              <a:spcAft>
                <a:spcPts val="0"/>
              </a:spcAft>
              <a:buSzPts val="2880"/>
              <a:buFont typeface="Helvetica Neue"/>
              <a:buChar char="•"/>
            </a:pPr>
            <a:r>
              <a:rPr b="0" i="0" lang="en-US" sz="3200" u="none" cap="none" strike="noStrike">
                <a:latin typeface="Helvetica Neue"/>
                <a:ea typeface="Helvetica Neue"/>
                <a:cs typeface="Helvetica Neue"/>
                <a:sym typeface="Helvetica Neue"/>
              </a:rPr>
              <a:t>body size</a:t>
            </a:r>
            <a:endParaRPr/>
          </a:p>
        </p:txBody>
      </p:sp>
      <p:sp>
        <p:nvSpPr>
          <p:cNvPr id="65" name="Google Shape;65;p18"/>
          <p:cNvSpPr/>
          <p:nvPr/>
        </p:nvSpPr>
        <p:spPr>
          <a:xfrm>
            <a:off x="186410" y="8769350"/>
            <a:ext cx="12631980" cy="647701"/>
          </a:xfrm>
          <a:prstGeom prst="rect">
            <a:avLst/>
          </a:prstGeom>
          <a:no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rPr b="0" i="0" lang="en-US" sz="3000" u="none" cap="none" strike="noStrike">
                <a:latin typeface="Helvetica Neue"/>
                <a:ea typeface="Helvetica Neue"/>
                <a:cs typeface="Helvetica Neue"/>
                <a:sym typeface="Helvetica Neue"/>
              </a:rPr>
              <a:t>https://wiki.rosettacommons.org/index.php/Code_of_Conduct</a:t>
            </a:r>
            <a:endParaRPr sz="3000"/>
          </a:p>
        </p:txBody>
      </p:sp>
      <p:sp>
        <p:nvSpPr>
          <p:cNvPr id="66" name="Google Shape;66;p18"/>
          <p:cNvSpPr/>
          <p:nvPr/>
        </p:nvSpPr>
        <p:spPr>
          <a:xfrm>
            <a:off x="999007" y="1746607"/>
            <a:ext cx="11289101" cy="1764586"/>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b="0" i="0" lang="en-US" sz="3600" u="none" cap="none" strike="noStrike">
                <a:latin typeface="Helvetica Neue"/>
                <a:ea typeface="Helvetica Neue"/>
                <a:cs typeface="Helvetica Neue"/>
                <a:sym typeface="Helvetica Neue"/>
              </a:rPr>
              <a:t>RosettaCon is dedicated to providing an inclusive and </a:t>
            </a:r>
            <a:endParaRPr b="0" i="0" sz="3600" u="none" cap="none" strike="noStrike">
              <a:latin typeface="Helvetica Neue"/>
              <a:ea typeface="Helvetica Neue"/>
              <a:cs typeface="Helvetica Neue"/>
              <a:sym typeface="Helvetica Neue"/>
            </a:endParaRPr>
          </a:p>
          <a:p>
            <a:pPr indent="0" lvl="0" marL="0" marR="0" rtl="0" algn="l">
              <a:spcBef>
                <a:spcPts val="0"/>
              </a:spcBef>
              <a:spcAft>
                <a:spcPts val="0"/>
              </a:spcAft>
              <a:buNone/>
            </a:pPr>
            <a:r>
              <a:rPr b="0" i="0" lang="en-US" sz="3600" u="none" cap="none" strike="noStrike">
                <a:latin typeface="Helvetica Neue"/>
                <a:ea typeface="Helvetica Neue"/>
                <a:cs typeface="Helvetica Neue"/>
                <a:sym typeface="Helvetica Neue"/>
              </a:rPr>
              <a:t>harassment-free conference experience for everyone,</a:t>
            </a:r>
            <a:endParaRPr b="0" i="0" sz="3600" u="none" cap="none" strike="noStrike">
              <a:latin typeface="Helvetica Neue"/>
              <a:ea typeface="Helvetica Neue"/>
              <a:cs typeface="Helvetica Neue"/>
              <a:sym typeface="Helvetica Neue"/>
            </a:endParaRPr>
          </a:p>
          <a:p>
            <a:pPr indent="0" lvl="0" marL="0" marR="0" rtl="0" algn="l">
              <a:spcBef>
                <a:spcPts val="0"/>
              </a:spcBef>
              <a:spcAft>
                <a:spcPts val="0"/>
              </a:spcAft>
              <a:buNone/>
            </a:pPr>
            <a:r>
              <a:rPr b="0" i="0" lang="en-US" sz="3600" u="none" cap="none" strike="noStrike">
                <a:latin typeface="Helvetica Neue"/>
                <a:ea typeface="Helvetica Neue"/>
                <a:cs typeface="Helvetica Neue"/>
                <a:sym typeface="Helvetica Neue"/>
              </a:rPr>
              <a:t>regardless of:</a:t>
            </a:r>
            <a:endParaRPr/>
          </a:p>
        </p:txBody>
      </p:sp>
      <p:sp>
        <p:nvSpPr>
          <p:cNvPr id="67" name="Google Shape;67;p18"/>
          <p:cNvSpPr txBox="1"/>
          <p:nvPr/>
        </p:nvSpPr>
        <p:spPr>
          <a:xfrm>
            <a:off x="6486725" y="3290675"/>
            <a:ext cx="5565600" cy="4616100"/>
          </a:xfrm>
          <a:prstGeom prst="rect">
            <a:avLst/>
          </a:prstGeom>
          <a:noFill/>
          <a:ln>
            <a:noFill/>
          </a:ln>
        </p:spPr>
        <p:txBody>
          <a:bodyPr anchorCtr="0" anchor="t" bIns="91425" lIns="91425" spcFirstLastPara="1" rIns="91425" wrap="square" tIns="91425">
            <a:noAutofit/>
          </a:bodyPr>
          <a:lstStyle/>
          <a:p>
            <a:pPr indent="-406400" lvl="0" marL="596900" rtl="0" algn="l">
              <a:spcBef>
                <a:spcPts val="2800"/>
              </a:spcBef>
              <a:spcAft>
                <a:spcPts val="0"/>
              </a:spcAft>
              <a:buClr>
                <a:schemeClr val="dk1"/>
              </a:buClr>
              <a:buSzPts val="2880"/>
              <a:buFont typeface="Helvetica Neue"/>
              <a:buChar char="•"/>
            </a:pPr>
            <a:r>
              <a:rPr lang="en-US" sz="3200">
                <a:solidFill>
                  <a:schemeClr val="dk1"/>
                </a:solidFill>
                <a:latin typeface="Helvetica Neue"/>
                <a:ea typeface="Helvetica Neue"/>
                <a:cs typeface="Helvetica Neue"/>
                <a:sym typeface="Helvetica Neue"/>
              </a:rPr>
              <a:t>race or ethnicity</a:t>
            </a:r>
            <a:endParaRPr>
              <a:solidFill>
                <a:schemeClr val="dk1"/>
              </a:solidFill>
            </a:endParaRPr>
          </a:p>
          <a:p>
            <a:pPr indent="-406400" lvl="0" marL="596900" rtl="0" algn="l">
              <a:spcBef>
                <a:spcPts val="2800"/>
              </a:spcBef>
              <a:spcAft>
                <a:spcPts val="0"/>
              </a:spcAft>
              <a:buClr>
                <a:schemeClr val="dk1"/>
              </a:buClr>
              <a:buSzPts val="2880"/>
              <a:buFont typeface="Helvetica Neue"/>
              <a:buChar char="•"/>
            </a:pPr>
            <a:r>
              <a:rPr lang="en-US" sz="3200">
                <a:solidFill>
                  <a:schemeClr val="dk1"/>
                </a:solidFill>
                <a:latin typeface="Helvetica Neue"/>
                <a:ea typeface="Helvetica Neue"/>
                <a:cs typeface="Helvetica Neue"/>
                <a:sym typeface="Helvetica Neue"/>
              </a:rPr>
              <a:t>religion, or lack thereof</a:t>
            </a:r>
            <a:endParaRPr sz="3200">
              <a:solidFill>
                <a:schemeClr val="dk1"/>
              </a:solidFill>
              <a:latin typeface="Helvetica Neue"/>
              <a:ea typeface="Helvetica Neue"/>
              <a:cs typeface="Helvetica Neue"/>
              <a:sym typeface="Helvetica Neue"/>
            </a:endParaRPr>
          </a:p>
          <a:p>
            <a:pPr indent="-406400" lvl="0" marL="596900" rtl="0" algn="l">
              <a:spcBef>
                <a:spcPts val="2800"/>
              </a:spcBef>
              <a:spcAft>
                <a:spcPts val="0"/>
              </a:spcAft>
              <a:buClr>
                <a:schemeClr val="dk1"/>
              </a:buClr>
              <a:buSzPts val="2880"/>
              <a:buFont typeface="Helvetica Neue"/>
              <a:buChar char="•"/>
            </a:pPr>
            <a:r>
              <a:rPr lang="en-US" sz="3200">
                <a:solidFill>
                  <a:schemeClr val="dk1"/>
                </a:solidFill>
                <a:latin typeface="Helvetica Neue"/>
                <a:ea typeface="Helvetica Neue"/>
                <a:cs typeface="Helvetica Neue"/>
                <a:sym typeface="Helvetica Neue"/>
              </a:rPr>
              <a:t>country of origin</a:t>
            </a:r>
            <a:endParaRPr>
              <a:solidFill>
                <a:schemeClr val="dk1"/>
              </a:solidFill>
            </a:endParaRPr>
          </a:p>
          <a:p>
            <a:pPr indent="-406400" lvl="0" marL="596900" rtl="0" algn="l">
              <a:spcBef>
                <a:spcPts val="2800"/>
              </a:spcBef>
              <a:spcAft>
                <a:spcPts val="0"/>
              </a:spcAft>
              <a:buClr>
                <a:schemeClr val="dk1"/>
              </a:buClr>
              <a:buSzPts val="2880"/>
              <a:buFont typeface="Helvetica Neue"/>
              <a:buChar char="•"/>
            </a:pPr>
            <a:r>
              <a:rPr lang="en-US" sz="3200">
                <a:solidFill>
                  <a:schemeClr val="dk1"/>
                </a:solidFill>
                <a:latin typeface="Helvetica Neue"/>
                <a:ea typeface="Helvetica Neue"/>
                <a:cs typeface="Helvetica Neue"/>
                <a:sym typeface="Helvetica Neue"/>
              </a:rPr>
              <a:t>level of intellect</a:t>
            </a:r>
            <a:endParaRPr>
              <a:solidFill>
                <a:schemeClr val="dk1"/>
              </a:solidFill>
            </a:endParaRPr>
          </a:p>
          <a:p>
            <a:pPr indent="-406400" lvl="0" marL="596900" rtl="0" algn="l">
              <a:spcBef>
                <a:spcPts val="2800"/>
              </a:spcBef>
              <a:spcAft>
                <a:spcPts val="0"/>
              </a:spcAft>
              <a:buClr>
                <a:schemeClr val="dk1"/>
              </a:buClr>
              <a:buSzPts val="2880"/>
              <a:buFont typeface="Helvetica Neue"/>
              <a:buChar char="•"/>
            </a:pPr>
            <a:r>
              <a:rPr lang="en-US" sz="3200">
                <a:solidFill>
                  <a:schemeClr val="dk1"/>
                </a:solidFill>
                <a:latin typeface="Helvetica Neue"/>
                <a:ea typeface="Helvetica Neue"/>
                <a:cs typeface="Helvetica Neue"/>
                <a:sym typeface="Helvetica Neue"/>
              </a:rPr>
              <a:t>language</a:t>
            </a:r>
            <a:endParaRPr>
              <a:solidFill>
                <a:schemeClr val="dk1"/>
              </a:solidFill>
            </a:endParaRPr>
          </a:p>
          <a:p>
            <a:pPr indent="-406400" lvl="0" marL="596900" rtl="0" algn="l">
              <a:spcBef>
                <a:spcPts val="2800"/>
              </a:spcBef>
              <a:spcAft>
                <a:spcPts val="0"/>
              </a:spcAft>
              <a:buClr>
                <a:schemeClr val="dk1"/>
              </a:buClr>
              <a:buSzPts val="2880"/>
              <a:buFont typeface="Helvetica Neue"/>
              <a:buChar char="•"/>
            </a:pPr>
            <a:r>
              <a:rPr lang="en-US" sz="3200">
                <a:solidFill>
                  <a:schemeClr val="dk1"/>
                </a:solidFill>
                <a:latin typeface="Helvetica Neue"/>
                <a:ea typeface="Helvetica Neue"/>
                <a:cs typeface="Helvetica Neue"/>
                <a:sym typeface="Helvetica Neue"/>
              </a:rPr>
              <a:t>age</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9"/>
          <p:cNvSpPr txBox="1"/>
          <p:nvPr>
            <p:ph type="title"/>
          </p:nvPr>
        </p:nvSpPr>
        <p:spPr>
          <a:xfrm>
            <a:off x="952500" y="-63500"/>
            <a:ext cx="11099800" cy="2159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8000">
                <a:latin typeface="Helvetica Neue"/>
                <a:ea typeface="Helvetica Neue"/>
                <a:cs typeface="Helvetica Neue"/>
                <a:sym typeface="Helvetica Neue"/>
              </a:rPr>
              <a:t>If something happens:</a:t>
            </a:r>
            <a:endParaRPr/>
          </a:p>
        </p:txBody>
      </p:sp>
      <p:sp>
        <p:nvSpPr>
          <p:cNvPr id="73" name="Google Shape;73;p19"/>
          <p:cNvSpPr/>
          <p:nvPr/>
        </p:nvSpPr>
        <p:spPr>
          <a:xfrm>
            <a:off x="186410" y="8769350"/>
            <a:ext cx="12631980" cy="647701"/>
          </a:xfrm>
          <a:prstGeom prst="rect">
            <a:avLst/>
          </a:prstGeom>
          <a:no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rPr b="0" i="0" lang="en-US" sz="3000" u="none" cap="none" strike="noStrike">
                <a:latin typeface="Helvetica Neue"/>
                <a:ea typeface="Helvetica Neue"/>
                <a:cs typeface="Helvetica Neue"/>
                <a:sym typeface="Helvetica Neue"/>
              </a:rPr>
              <a:t>https://wiki.rosettacommons.org/index.php/Code_of_Conduct</a:t>
            </a:r>
            <a:endParaRPr sz="3000"/>
          </a:p>
        </p:txBody>
      </p:sp>
      <p:sp>
        <p:nvSpPr>
          <p:cNvPr id="74" name="Google Shape;74;p19"/>
          <p:cNvSpPr/>
          <p:nvPr/>
        </p:nvSpPr>
        <p:spPr>
          <a:xfrm>
            <a:off x="1384725" y="4278750"/>
            <a:ext cx="11099700" cy="1749300"/>
          </a:xfrm>
          <a:prstGeom prst="rect">
            <a:avLst/>
          </a:prstGeom>
          <a:noFill/>
          <a:ln>
            <a:noFill/>
          </a:ln>
        </p:spPr>
        <p:txBody>
          <a:bodyPr anchorCtr="0" anchor="ctr" bIns="50800" lIns="50800" spcFirstLastPara="1" rIns="50800" wrap="square" tIns="50800">
            <a:noAutofit/>
          </a:bodyPr>
          <a:lstStyle/>
          <a:p>
            <a:pPr indent="-457200" lvl="0" marL="457200" marR="0" rtl="0" algn="l">
              <a:spcBef>
                <a:spcPts val="0"/>
              </a:spcBef>
              <a:spcAft>
                <a:spcPts val="0"/>
              </a:spcAft>
              <a:buSzPts val="3600"/>
              <a:buFont typeface="Helvetica Neue"/>
              <a:buChar char="●"/>
            </a:pPr>
            <a:r>
              <a:rPr lang="en-US" sz="3600">
                <a:latin typeface="Helvetica Neue"/>
                <a:ea typeface="Helvetica Neue"/>
                <a:cs typeface="Helvetica Neue"/>
                <a:sym typeface="Helvetica Neue"/>
              </a:rPr>
              <a:t>speak up</a:t>
            </a:r>
            <a:endParaRPr sz="3600">
              <a:latin typeface="Helvetica Neue"/>
              <a:ea typeface="Helvetica Neue"/>
              <a:cs typeface="Helvetica Neue"/>
              <a:sym typeface="Helvetica Neue"/>
            </a:endParaRPr>
          </a:p>
          <a:p>
            <a:pPr indent="0" lvl="0" marL="0" marR="0" rtl="0" algn="l">
              <a:spcBef>
                <a:spcPts val="0"/>
              </a:spcBef>
              <a:spcAft>
                <a:spcPts val="0"/>
              </a:spcAft>
              <a:buNone/>
            </a:pPr>
            <a:r>
              <a:t/>
            </a:r>
            <a:endParaRPr sz="3600">
              <a:latin typeface="Helvetica Neue"/>
              <a:ea typeface="Helvetica Neue"/>
              <a:cs typeface="Helvetica Neue"/>
              <a:sym typeface="Helvetica Neue"/>
            </a:endParaRPr>
          </a:p>
          <a:p>
            <a:pPr indent="0" lvl="0" marL="0" marR="0" rtl="0" algn="l">
              <a:spcBef>
                <a:spcPts val="0"/>
              </a:spcBef>
              <a:spcAft>
                <a:spcPts val="0"/>
              </a:spcAft>
              <a:buNone/>
            </a:pPr>
            <a:r>
              <a:t/>
            </a:r>
            <a:endParaRPr sz="3600">
              <a:latin typeface="Helvetica Neue"/>
              <a:ea typeface="Helvetica Neue"/>
              <a:cs typeface="Helvetica Neue"/>
              <a:sym typeface="Helvetica Neue"/>
            </a:endParaRPr>
          </a:p>
          <a:p>
            <a:pPr indent="0" lvl="0" marL="0" marR="0" rtl="0" algn="l">
              <a:spcBef>
                <a:spcPts val="0"/>
              </a:spcBef>
              <a:spcAft>
                <a:spcPts val="0"/>
              </a:spcAft>
              <a:buNone/>
            </a:pPr>
            <a:r>
              <a:rPr b="0" i="0" lang="en-US" sz="3600" u="none" cap="none" strike="noStrike">
                <a:latin typeface="Helvetica Neue"/>
                <a:ea typeface="Helvetica Neue"/>
                <a:cs typeface="Helvetica Neue"/>
                <a:sym typeface="Helvetica Neue"/>
              </a:rPr>
              <a:t>If you need to report inappropriate behavior</a:t>
            </a:r>
            <a:r>
              <a:rPr lang="en-US" sz="3600">
                <a:latin typeface="Helvetica Neue"/>
                <a:ea typeface="Helvetica Neue"/>
                <a:cs typeface="Helvetica Neue"/>
                <a:sym typeface="Helvetica Neue"/>
              </a:rPr>
              <a:t>:</a:t>
            </a:r>
            <a:endParaRPr b="0" i="0" sz="3600" u="none" cap="none" strike="noStrike">
              <a:latin typeface="Helvetica Neue"/>
              <a:ea typeface="Helvetica Neue"/>
              <a:cs typeface="Helvetica Neue"/>
              <a:sym typeface="Helvetica Neue"/>
            </a:endParaRPr>
          </a:p>
          <a:p>
            <a:pPr indent="-457200" lvl="0" marL="457200" marR="0" rtl="0" algn="l">
              <a:spcBef>
                <a:spcPts val="4200"/>
              </a:spcBef>
              <a:spcAft>
                <a:spcPts val="0"/>
              </a:spcAft>
              <a:buSzPts val="3600"/>
              <a:buFont typeface="Helvetica Neue"/>
              <a:buChar char="●"/>
            </a:pPr>
            <a:r>
              <a:rPr b="0" i="0" lang="en-US" sz="3600" u="none" cap="none" strike="noStrike">
                <a:latin typeface="Helvetica Neue"/>
                <a:ea typeface="Helvetica Neue"/>
                <a:cs typeface="Helvetica Neue"/>
                <a:sym typeface="Helvetica Neue"/>
              </a:rPr>
              <a:t>please find either </a:t>
            </a:r>
            <a:r>
              <a:rPr lang="en-US" sz="3600">
                <a:latin typeface="Helvetica Neue"/>
                <a:ea typeface="Helvetica Neue"/>
                <a:cs typeface="Helvetica Neue"/>
                <a:sym typeface="Helvetica Neue"/>
              </a:rPr>
              <a:t>Rebecca Alford </a:t>
            </a:r>
            <a:r>
              <a:rPr b="0" i="0" lang="en-US" sz="3600" u="none" cap="none" strike="noStrike">
                <a:latin typeface="Helvetica Neue"/>
                <a:ea typeface="Helvetica Neue"/>
                <a:cs typeface="Helvetica Neue"/>
                <a:sym typeface="Helvetica Neue"/>
              </a:rPr>
              <a:t>or myself</a:t>
            </a:r>
            <a:endParaRPr b="0" i="0" sz="3600" u="none" cap="none" strike="noStrike">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