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localhost:8889/?token=4cd409fb258fe916e52b91b81a6bd412b512336f72a3ce96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Analyzing News Bias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Notebook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0000ff"/>
                </a:solidFill>
                <a:uFillTx/>
                <a:latin typeface="Source Sans Pro Semibold"/>
                <a:hlinkClick r:id="rId1"/>
              </a:rPr>
              <a:t>link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Libraries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360000" y="1980000"/>
          <a:ext cx="9179280" cy="2698200"/>
        </p:xfrm>
        <a:graphic>
          <a:graphicData uri="http://schemas.openxmlformats.org/drawingml/2006/table">
            <a:tbl>
              <a:tblPr/>
              <a:tblGrid>
                <a:gridCol w="1835640"/>
                <a:gridCol w="1835640"/>
                <a:gridCol w="1835640"/>
                <a:gridCol w="1835640"/>
                <a:gridCol w="183708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Data Collection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Data Wrangling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Analysis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Plotting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Presentation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feedparser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spaCy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gensim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pyLDAvis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Jupyter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nltk.stem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scikit-learn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plot.ly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BeautifulSoup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Problem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difference between news and opinions?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to judge whether a particular source of information is providing biased news stories or not?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Metadata Description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103 RSS Feeds (&gt; 50 Sources) 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Including: Reuters, NY Times, Freakonomics, Ars Technica, BBC, NPR, Sports Illustrated, Rolling Stone, Politico, CNN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Each feed contains multiple articles updated independently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Each feed added to master list with (id, url, name, is_blog)</a:t>
            </a:r>
            <a:endParaRPr b="0" lang="en-US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id (int) – local id number</a:t>
            </a:r>
            <a:endParaRPr b="0" lang="en-US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url (str) – absolute url location of the feed</a:t>
            </a:r>
            <a:endParaRPr b="0" lang="en-US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name (str) – a combined value in the format of source+feed_name (e.g. “Rolling Stone - Entertainment”)</a:t>
            </a:r>
            <a:endParaRPr b="0" lang="en-US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is_blog (bool) – determined by biased allocation method</a:t>
            </a:r>
            <a:endParaRPr b="0" lang="en-US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Method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inconsistent formatting of the different feeds – required the construction of an “artificial feature set”.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Feature set was constructed using an Latent Dirchilet Allocation (LDA) method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Each feed was assigned a value of ”not blog”/”blog” (0/1) based on past experience or expectation.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Probabilities from LDA model were used in Logit and Decision Tree models as features and (‘blog’/’not blog’) as the response variable.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LDA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661400" y="1566360"/>
            <a:ext cx="6933960" cy="52002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822960" y="6492240"/>
            <a:ext cx="4389120" cy="2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Source: https://www.slideshare.net/hustwj/probabilistic-topic-models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Metadata Description (Continued)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Articles contain non-uniform set of fields, though most common are:</a:t>
            </a:r>
            <a:endParaRPr b="0" lang="en-US" sz="26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i="1" lang="en-US" sz="2200" spc="-1" strike="noStrike">
                <a:solidFill>
                  <a:srgbClr val="1c1c1c"/>
                </a:solidFill>
                <a:latin typeface="Source Sans Pro Light"/>
              </a:rPr>
              <a:t>Title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– title of the article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i="1" lang="en-US" sz="2200" spc="-1" strike="noStrike">
                <a:solidFill>
                  <a:srgbClr val="1c1c1c"/>
                </a:solidFill>
                <a:latin typeface="Source Sans Pro Light"/>
              </a:rPr>
              <a:t>Pubdate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– date of publication</a:t>
            </a:r>
            <a:endParaRPr b="0" lang="en-US" sz="22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Interest issues with date format, if undetectable today function applied</a:t>
            </a:r>
            <a:endParaRPr b="0" lang="en-US" sz="18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i="1" lang="en-US" sz="2200" spc="-1" strike="noStrike">
                <a:solidFill>
                  <a:srgbClr val="1c1c1c"/>
                </a:solidFill>
                <a:latin typeface="Source Sans Pro Light"/>
              </a:rPr>
              <a:t>Author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– author of the article</a:t>
            </a:r>
            <a:endParaRPr b="0" lang="en-US" sz="22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If not included “staff writer” was applied as a default value</a:t>
            </a:r>
            <a:endParaRPr b="0" lang="en-US" sz="18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i="1" lang="en-US" sz="2200" spc="-1" strike="noStrike">
                <a:solidFill>
                  <a:srgbClr val="1c1c1c"/>
                </a:solidFill>
                <a:latin typeface="Source Sans Pro Light"/>
              </a:rPr>
              <a:t>Summary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– article summary</a:t>
            </a:r>
            <a:endParaRPr b="0" lang="en-US" sz="22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i="1" lang="en-US" sz="2200" spc="-1" strike="noStrike">
                <a:solidFill>
                  <a:srgbClr val="1c1c1c"/>
                </a:solidFill>
                <a:latin typeface="Source Sans Pro Light"/>
              </a:rPr>
              <a:t>Tags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– article topics</a:t>
            </a:r>
            <a:endParaRPr b="0" lang="en-US" sz="2200" spc="-1" strike="noStrike">
              <a:latin typeface="Arial"/>
            </a:endParaRPr>
          </a:p>
          <a:p>
            <a:pPr lvl="2" marL="57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If not included in article a list of top 10 most common keywords in summary was used as a substitute</a:t>
            </a:r>
            <a:endParaRPr b="0" lang="en-US" sz="1800" spc="-1" strike="noStrike">
              <a:latin typeface="Arial"/>
            </a:endParaRPr>
          </a:p>
          <a:p>
            <a:pPr lvl="1" marL="288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i="1" lang="en-US" sz="2200" spc="-1" strike="noStrike">
                <a:solidFill>
                  <a:srgbClr val="1c1c1c"/>
                </a:solidFill>
                <a:latin typeface="Source Sans Pro Light"/>
              </a:rPr>
              <a:t>Link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– absolute url of article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Munging, Wrangling, Curating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'&lt;img width="680" height="453" src="https://tctechcrunch2011.files.wordpress.com/2018/03/final-muspace-blue-press.jpg?w=680" class="attachment-large size-large wp-post-image" alt="" srcset="https://tctechcrunch2011.files.wordpress.com/2018/03/final-muspace-blue-press.jpg?w=680 680w, https://tctechcrunch2011.files.wordpress.com/2018/03/final-muspace-blue-press.jpg?w=1360 1360w, https://tctechcrunch2011.files.wordpress.com/2018/03/final-muspace-blue-press.jpg?w=150 150w, https://tctechcrunch2011.files.wordpress.com/2018/03/final-muspace-blue-press.jpg?w=300 300w, https://tctechcrunch2011.files.wordpress.com/2018/03/final-muspace-blue-press.jpg?w=768 768w" sizes="(max-width: 680px) 100vw, 680px" /&gt;&amp;nbsp;Jeff Bezos&amp;#8217; New Glenn rocket, the reusable launch vehicle created by Blue Origin to put people and large cargo into orbit, has a new confirmed payload for one of its first missions: mu Space. The Thai satellite startup announced it would be working with Blue Origin late last year, but now it has confirmed that the agreement is in place, with a launch window that opens in late 2020.&amp;hellip; &lt;a href="https://techcrunch.com/2018/03/13/mu-space-targets-2020-launch-of-first-satellite-about-blue-origins-new-glenn/?ncid=rss"&gt;Read More&lt;/a&gt;&lt;div class="feedflare"&gt;\n&lt;a href="http://feeds.feedburner.com/~ff/Techcrunch?a=QH4nQGnPVKw:oQEqidSmltA:2mJPEYqXBVI"&gt;&lt;img src="http://feeds.feedburner.com/~ff/Techcrunch?d=2mJPEYqXBVI" border="0"&gt;&lt;/img&gt;&lt;/a&gt; &lt;a href="http://feeds.feedburner.com/~ff/Techcrunch?a=QH4nQGnPVKw:oQEqidSmltA:7Q72WNTAKBA"&gt;&lt;img src="http://feeds.feedburner.com/~ff/Techcrunch?d=7Q72WNTAKBA" border="0"&gt;&lt;/img&gt;&lt;/a&gt; &lt;a href="http://feeds.feedburner.com/~ff/Techcrunch?a=QH4nQGnPVKw:oQEqidSmltA:yIl2AUoC8zA"&gt;&lt;img src="http://feeds.feedburner.com/~ff/Techcrunch?d=yIl2AUoC8zA" border="0"&gt;&lt;/img&gt;&lt;/a&gt; &lt;a href="http://feeds.feedburner.com/~ff/Techcrunch?a=QH4nQGnPVKw:oQEqidSmltA:-BTjWOF_DHI"&gt;&lt;img src="http://feeds.feedburner.com/~ff/Techcrunch?i=QH4nQGnPVKw:oQEqidSmltA:-BTjWOF_DHI" border="0"&gt;&lt;/img&gt;&lt;/a&gt; &lt;a href="http://feeds.feedburner.com/~ff/Techcrunch?a=QH4nQGnPVKw:oQEqidSmltA:D7DqB2pKExk"&gt;&lt;img src="http://feeds.feedburner.com/~ff/Techcrunch?i=QH4nQGnPVKw:oQEqidSmltA:D7DqB2pKExk" border="0"&gt;&lt;/img&gt;&lt;/a&gt; &lt;a href="http://feeds.feedburner.com/~ff/Techcrunch?a=QH4nQGnPVKw:oQEqidSmltA:qj6IDK7rITs"&gt;&lt;img src="http://feeds.feedburner.com/~ff/Techcrunch?d=qj6IDK7rITs" border="0"&gt;&lt;/img&gt;&lt;/a&gt;\n&lt;/div&gt;&lt;img src="http://feeds.feedburner.com/~r/Techcrunch/~4/QH4nQGnPVKw" height="1" width="1" alt=""/&gt;'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Munging, Wrangling, Curating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dddddd"/>
                </a:solidFill>
                <a:latin typeface="Source Sans Pro Semibold"/>
              </a:rPr>
              <a:t>'&lt;img width="680" height="453" src="https://tctechcrunch2011.files.wordpress.com/2018/03/final-muspace-blue-press.jpg?w=680" class="attachment-large size-large wp-post-image" alt="" srcset="https://tctechcrunch2011.files.wordpress.com/2018/03/final-muspace-blue-press.jpg?w=680 680w, https://tctechcrunch2011.files.wordpress.com/2018/03/final-muspace-blue-press.jpg?w=1360 1360w, https://tctechcrunch2011.files.wordpress.com/2018/03/final-muspace-blue-press.jpg?w=150 150w, https://tctechcrunch2011.files.wordpress.com/2018/03/final-muspace-blue-press.jpg?w=300 300w, https://tctechcrunch2011.files.wordpress.com/2018/03/final-muspace-blue-press.jpg?w=768 768w" sizes="(max-width: 680px) 100vw, 680px" /&gt;&amp;nbsp;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Jeff Bezos</a:t>
            </a:r>
            <a:r>
              <a:rPr b="1" lang="en-US" sz="2600" spc="-1" strike="noStrike">
                <a:solidFill>
                  <a:srgbClr val="dddddd"/>
                </a:solidFill>
                <a:latin typeface="Source Sans Pro Semibold"/>
              </a:rPr>
              <a:t>&amp;#8217;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New Glenn rocket, the reusable launch vehicle created by Blue Origin to put people and large cargo into orbit, has a new confirmed payload for one of its first missions: mu Space. The Thai satellite startup announced it would be working with Blue Origin late last year, but now it has confirmed that the agreement is in place, with a launch window that opens in late 2020.</a:t>
            </a:r>
            <a:r>
              <a:rPr b="1" lang="en-US" sz="2600" spc="-1" strike="noStrike">
                <a:solidFill>
                  <a:srgbClr val="dddddd"/>
                </a:solidFill>
                <a:latin typeface="Source Sans Pro Semibold"/>
              </a:rPr>
              <a:t>&amp;hellip; &lt;a href="https://techcrunch.com/2018/03/13/mu-space-targets-2020-launch-of-first-satellite-about-blue-origins-new-glenn/?ncid=rss"&gt;Read More&lt;/a&gt;&lt;div class="feedflare"&gt;\n&lt;a href="http://feeds.feedburner.com/~ff/Techcrunch?a=QH4nQGnPVKw:oQEqidSmltA:2mJPEYqXBVI"&gt;&lt;img src="http://feeds.feedburner.com/~ff/Techcrunch?d=2mJPEYqXBVI" border="0"&gt;&lt;/img&gt;&lt;/a&gt; &lt;a href="http://feeds.feedburner.com/~ff/Techcrunch?a=QH4nQGnPVKw:oQEqidSmltA:7Q72WNTAKBA"&gt;&lt;img src="http://feeds.feedburner.com/~ff/Techcrunch?d=7Q72WNTAKBA" border="0"&gt;&lt;/img&gt;&lt;/a&gt; &lt;a href="http://feeds.feedburner.com/~ff/Techcrunch?a=QH4nQGnPVKw:oQEqidSmltA:yIl2AUoC8zA"&gt;&lt;img src="http://feeds.feedburner.com/~ff/Techcrunch?d=yIl2AUoC8zA" border="0"&gt;&lt;/img&gt;&lt;/a&gt; &lt;a href="http://feeds.feedburner.com/~ff/Techcrunch?a=QH4nQGnPVKw:oQEqidSmltA:-BTjWOF_DHI"&gt;&lt;img src="http://feeds.feedburner.com/~ff/Techcrunch?i=QH4nQGnPVKw:oQEqidSmltA:-BTjWOF_DHI" border="0"&gt;&lt;/img&gt;&lt;/a&gt; &lt;a href="http://feeds.feedburner.com/~ff/Techcrunch?a=QH4nQGnPVKw:oQEqidSmltA:D7DqB2pKExk"&gt;&lt;img src="http://feeds.feedburner.com/~ff/Techcrunch?i=QH4nQGnPVKw:oQEqidSmltA:D7DqB2pKExk" border="0"&gt;&lt;/img&gt;&lt;/a&gt; &lt;a href="http://feeds.feedburner.com/~ff/Techcrunch?a=QH4nQGnPVKw:oQEqidSmltA:qj6IDK7rITs"&gt;&lt;img src="http://feeds.feedburner.com/~ff/Techcrunch?d=qj6IDK7rITs" border="0"&gt;&lt;/img&gt;&lt;/a&gt;\n&lt;/div&gt;&lt;img src="http://feeds.feedburner.com/~r/Techcrunch/~4/QH4nQGnPVKw" height="1" width="1" alt=""/&gt;'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2018-03-13T00:38:42Z</dcterms:created>
  <dc:creator/>
  <dc:description/>
  <dc:language>en-US</dc:language>
  <cp:lastModifiedBy/>
  <dcterms:modified xsi:type="dcterms:W3CDTF">2018-03-13T19:14:56Z</dcterms:modified>
  <cp:revision>5</cp:revision>
  <dc:subject/>
  <dc:title/>
</cp:coreProperties>
</file>