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229-5FC3-884E-B910-9967CFDB0038}" type="datetimeFigureOut"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0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229-5FC3-884E-B910-9967CFDB0038}" type="datetimeFigureOut"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229-5FC3-884E-B910-9967CFDB0038}" type="datetimeFigureOut"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229-5FC3-884E-B910-9967CFDB0038}" type="datetimeFigureOut"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229-5FC3-884E-B910-9967CFDB0038}" type="datetimeFigureOut"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6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229-5FC3-884E-B910-9967CFDB0038}" type="datetimeFigureOut"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1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229-5FC3-884E-B910-9967CFDB0038}" type="datetimeFigureOut">
              <a:t>3/15/17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229-5FC3-884E-B910-9967CFDB0038}" type="datetimeFigureOut"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5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229-5FC3-884E-B910-9967CFDB0038}" type="datetimeFigureOut">
              <a:t>3/15/17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6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229-5FC3-884E-B910-9967CFDB0038}" type="datetimeFigureOut"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B229-5FC3-884E-B910-9967CFDB0038}" type="datetimeFigureOut"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1B229-5FC3-884E-B910-9967CFDB0038}" type="datetimeFigureOut"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8AE96-EB41-4440-A06C-12A90011EF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1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0" Type="http://schemas.openxmlformats.org/officeDocument/2006/relationships/image" Target="../media/image9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27" y="321276"/>
            <a:ext cx="1134267" cy="130793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100649" y="1334530"/>
            <a:ext cx="1902940" cy="1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81694" y="543697"/>
            <a:ext cx="24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Retrieve job metadata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544" y="549793"/>
            <a:ext cx="1168400" cy="850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41308" y="913029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&amp; download samples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928" y="2476242"/>
            <a:ext cx="1331700" cy="1331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38" y="2300931"/>
            <a:ext cx="1507011" cy="15070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9708" y="2723377"/>
            <a:ext cx="1124466" cy="112446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5481" y="3847843"/>
            <a:ext cx="149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Orchestration code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28551" y="3847843"/>
            <a:ext cx="102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Typing 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22544" y="4015946"/>
            <a:ext cx="259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Third-party tool for comparing sequence sets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853514" y="1454199"/>
            <a:ext cx="2916194" cy="121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87146" y="3398108"/>
            <a:ext cx="530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135309" y="3398108"/>
            <a:ext cx="5315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ecision 29"/>
          <p:cNvSpPr/>
          <p:nvPr/>
        </p:nvSpPr>
        <p:spPr>
          <a:xfrm>
            <a:off x="6878765" y="2476242"/>
            <a:ext cx="1424975" cy="11728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11899" y="2628737"/>
            <a:ext cx="1173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Have all workers finished?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16496" y="2905736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No, wait.</a:t>
            </a:r>
          </a:p>
        </p:txBody>
      </p:sp>
      <p:sp>
        <p:nvSpPr>
          <p:cNvPr id="41" name="Curved Left Arrow 40"/>
          <p:cNvSpPr/>
          <p:nvPr/>
        </p:nvSpPr>
        <p:spPr>
          <a:xfrm>
            <a:off x="8436874" y="2829697"/>
            <a:ext cx="546488" cy="5684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914560" y="1757892"/>
            <a:ext cx="1" cy="114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5134" y="1716683"/>
            <a:ext cx="1964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 job metadata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7598845" y="3807942"/>
            <a:ext cx="0" cy="94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605481" y="4757351"/>
            <a:ext cx="6985773" cy="1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71254" y="4171008"/>
            <a:ext cx="8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593638" y="4757351"/>
            <a:ext cx="11843" cy="33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43" y="5320645"/>
            <a:ext cx="1168400" cy="8509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78743" y="6171545"/>
            <a:ext cx="192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Download all results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8551" y="5234444"/>
            <a:ext cx="1049808" cy="104980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927633" y="6339016"/>
            <a:ext cx="179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Write a report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5428" y="5182060"/>
            <a:ext cx="1371359" cy="137135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703424" y="6393780"/>
            <a:ext cx="154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Send email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0464" y="5253749"/>
            <a:ext cx="1334285" cy="1334285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251974" y="6393780"/>
            <a:ext cx="233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Stop running instances</a:t>
            </a:r>
          </a:p>
        </p:txBody>
      </p:sp>
      <p:cxnSp>
        <p:nvCxnSpPr>
          <p:cNvPr id="68" name="Straight Arrow Connector 67"/>
          <p:cNvCxnSpPr>
            <a:stCxn id="59" idx="3"/>
            <a:endCxn id="61" idx="1"/>
          </p:cNvCxnSpPr>
          <p:nvPr/>
        </p:nvCxnSpPr>
        <p:spPr>
          <a:xfrm>
            <a:off x="1347143" y="5746095"/>
            <a:ext cx="621408" cy="1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052119" y="5759348"/>
            <a:ext cx="651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251974" y="5867739"/>
            <a:ext cx="37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5034" y="114986"/>
            <a:ext cx="3175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2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40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2017-02-27T18:35:07Z</dcterms:created>
  <dcterms:modified xsi:type="dcterms:W3CDTF">2017-03-15T17:20:18Z</dcterms:modified>
</cp:coreProperties>
</file>