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63237-DFCE-48F7-AD55-A4383DA4BC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78B727-E2F1-482F-8B13-113B6866A806}">
      <dgm:prSet/>
      <dgm:spPr/>
      <dgm:t>
        <a:bodyPr/>
        <a:lstStyle/>
        <a:p>
          <a:r>
            <a:rPr lang="en-US"/>
            <a:t>Model the probability of a pitch being a strike</a:t>
          </a:r>
        </a:p>
      </dgm:t>
    </dgm:pt>
    <dgm:pt modelId="{4D541887-0C7F-45E3-B91B-05AD6867B69E}" type="parTrans" cxnId="{CDEA08E6-3526-4EFB-ABE7-A969AF79D61F}">
      <dgm:prSet/>
      <dgm:spPr/>
      <dgm:t>
        <a:bodyPr/>
        <a:lstStyle/>
        <a:p>
          <a:endParaRPr lang="en-US"/>
        </a:p>
      </dgm:t>
    </dgm:pt>
    <dgm:pt modelId="{D5693D0C-3660-458F-9EC1-5EA2D341F694}" type="sibTrans" cxnId="{CDEA08E6-3526-4EFB-ABE7-A969AF79D61F}">
      <dgm:prSet/>
      <dgm:spPr/>
      <dgm:t>
        <a:bodyPr/>
        <a:lstStyle/>
        <a:p>
          <a:endParaRPr lang="en-US"/>
        </a:p>
      </dgm:t>
    </dgm:pt>
    <dgm:pt modelId="{05C0B34B-59DA-40E1-87B7-E77F3F7722E5}">
      <dgm:prSet/>
      <dgm:spPr/>
      <dgm:t>
        <a:bodyPr/>
        <a:lstStyle/>
        <a:p>
          <a:r>
            <a:rPr lang="en-US"/>
            <a:t>Model the effects that catchers and umpires have on a pitch being a strike </a:t>
          </a:r>
        </a:p>
      </dgm:t>
    </dgm:pt>
    <dgm:pt modelId="{08815A95-8CCF-4808-8536-622864AFC972}" type="parTrans" cxnId="{0C5E9B0E-C3F6-42C4-9D1C-6947355062C0}">
      <dgm:prSet/>
      <dgm:spPr/>
      <dgm:t>
        <a:bodyPr/>
        <a:lstStyle/>
        <a:p>
          <a:endParaRPr lang="en-US"/>
        </a:p>
      </dgm:t>
    </dgm:pt>
    <dgm:pt modelId="{E45AF41F-F4EC-49CE-9E98-428E4F144A1A}" type="sibTrans" cxnId="{0C5E9B0E-C3F6-42C4-9D1C-6947355062C0}">
      <dgm:prSet/>
      <dgm:spPr/>
      <dgm:t>
        <a:bodyPr/>
        <a:lstStyle/>
        <a:p>
          <a:endParaRPr lang="en-US"/>
        </a:p>
      </dgm:t>
    </dgm:pt>
    <dgm:pt modelId="{88BAB8EC-858C-2A42-BE19-8468912F3DDC}" type="pres">
      <dgm:prSet presAssocID="{41463237-DFCE-48F7-AD55-A4383DA4BC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BA3F2-7E74-014D-A4C0-E2CEB69FE300}" type="pres">
      <dgm:prSet presAssocID="{E678B727-E2F1-482F-8B13-113B6866A806}" presName="hierRoot1" presStyleCnt="0"/>
      <dgm:spPr/>
    </dgm:pt>
    <dgm:pt modelId="{A6AC5D80-CBAB-6E43-8E54-48C31A559FD0}" type="pres">
      <dgm:prSet presAssocID="{E678B727-E2F1-482F-8B13-113B6866A806}" presName="composite" presStyleCnt="0"/>
      <dgm:spPr/>
    </dgm:pt>
    <dgm:pt modelId="{17CA2992-F632-164D-AF9C-61D8FD7C9222}" type="pres">
      <dgm:prSet presAssocID="{E678B727-E2F1-482F-8B13-113B6866A806}" presName="background" presStyleLbl="node0" presStyleIdx="0" presStyleCnt="2"/>
      <dgm:spPr/>
    </dgm:pt>
    <dgm:pt modelId="{F33845F1-3045-BE43-8D1A-3EC51D623094}" type="pres">
      <dgm:prSet presAssocID="{E678B727-E2F1-482F-8B13-113B6866A806}" presName="text" presStyleLbl="fgAcc0" presStyleIdx="0" presStyleCnt="2">
        <dgm:presLayoutVars>
          <dgm:chPref val="3"/>
        </dgm:presLayoutVars>
      </dgm:prSet>
      <dgm:spPr/>
    </dgm:pt>
    <dgm:pt modelId="{E5827A52-9E16-C343-9795-41F0F4C972C8}" type="pres">
      <dgm:prSet presAssocID="{E678B727-E2F1-482F-8B13-113B6866A806}" presName="hierChild2" presStyleCnt="0"/>
      <dgm:spPr/>
    </dgm:pt>
    <dgm:pt modelId="{2991A8FA-D6D4-7845-B67C-14E6B774C0E0}" type="pres">
      <dgm:prSet presAssocID="{05C0B34B-59DA-40E1-87B7-E77F3F7722E5}" presName="hierRoot1" presStyleCnt="0"/>
      <dgm:spPr/>
    </dgm:pt>
    <dgm:pt modelId="{E7CDBEF8-CE29-3B4C-8CC1-D20B88E672C7}" type="pres">
      <dgm:prSet presAssocID="{05C0B34B-59DA-40E1-87B7-E77F3F7722E5}" presName="composite" presStyleCnt="0"/>
      <dgm:spPr/>
    </dgm:pt>
    <dgm:pt modelId="{D930D4B2-862C-1E4F-9E23-36CD18430ACF}" type="pres">
      <dgm:prSet presAssocID="{05C0B34B-59DA-40E1-87B7-E77F3F7722E5}" presName="background" presStyleLbl="node0" presStyleIdx="1" presStyleCnt="2"/>
      <dgm:spPr/>
    </dgm:pt>
    <dgm:pt modelId="{F896D897-7026-F04E-84A3-D2BB12F2B809}" type="pres">
      <dgm:prSet presAssocID="{05C0B34B-59DA-40E1-87B7-E77F3F7722E5}" presName="text" presStyleLbl="fgAcc0" presStyleIdx="1" presStyleCnt="2">
        <dgm:presLayoutVars>
          <dgm:chPref val="3"/>
        </dgm:presLayoutVars>
      </dgm:prSet>
      <dgm:spPr/>
    </dgm:pt>
    <dgm:pt modelId="{8DFAAF28-E202-0446-9677-516319F72605}" type="pres">
      <dgm:prSet presAssocID="{05C0B34B-59DA-40E1-87B7-E77F3F7722E5}" presName="hierChild2" presStyleCnt="0"/>
      <dgm:spPr/>
    </dgm:pt>
  </dgm:ptLst>
  <dgm:cxnLst>
    <dgm:cxn modelId="{0C5E9B0E-C3F6-42C4-9D1C-6947355062C0}" srcId="{41463237-DFCE-48F7-AD55-A4383DA4BC89}" destId="{05C0B34B-59DA-40E1-87B7-E77F3F7722E5}" srcOrd="1" destOrd="0" parTransId="{08815A95-8CCF-4808-8536-622864AFC972}" sibTransId="{E45AF41F-F4EC-49CE-9E98-428E4F144A1A}"/>
    <dgm:cxn modelId="{0EA6DF5F-D1D5-B147-97A9-5309EFCA2366}" type="presOf" srcId="{41463237-DFCE-48F7-AD55-A4383DA4BC89}" destId="{88BAB8EC-858C-2A42-BE19-8468912F3DDC}" srcOrd="0" destOrd="0" presId="urn:microsoft.com/office/officeart/2005/8/layout/hierarchy1"/>
    <dgm:cxn modelId="{4CD6FD6A-621C-194A-91E1-C643A89074F1}" type="presOf" srcId="{05C0B34B-59DA-40E1-87B7-E77F3F7722E5}" destId="{F896D897-7026-F04E-84A3-D2BB12F2B809}" srcOrd="0" destOrd="0" presId="urn:microsoft.com/office/officeart/2005/8/layout/hierarchy1"/>
    <dgm:cxn modelId="{5683FB80-15BC-3244-8EF3-4E543B0032D1}" type="presOf" srcId="{E678B727-E2F1-482F-8B13-113B6866A806}" destId="{F33845F1-3045-BE43-8D1A-3EC51D623094}" srcOrd="0" destOrd="0" presId="urn:microsoft.com/office/officeart/2005/8/layout/hierarchy1"/>
    <dgm:cxn modelId="{CDEA08E6-3526-4EFB-ABE7-A969AF79D61F}" srcId="{41463237-DFCE-48F7-AD55-A4383DA4BC89}" destId="{E678B727-E2F1-482F-8B13-113B6866A806}" srcOrd="0" destOrd="0" parTransId="{4D541887-0C7F-45E3-B91B-05AD6867B69E}" sibTransId="{D5693D0C-3660-458F-9EC1-5EA2D341F694}"/>
    <dgm:cxn modelId="{F9DC45D1-3670-844D-A92E-4CD6E31E8DCB}" type="presParOf" srcId="{88BAB8EC-858C-2A42-BE19-8468912F3DDC}" destId="{81BBA3F2-7E74-014D-A4C0-E2CEB69FE300}" srcOrd="0" destOrd="0" presId="urn:microsoft.com/office/officeart/2005/8/layout/hierarchy1"/>
    <dgm:cxn modelId="{EE7175D7-524A-2D43-A0B4-7867A5DE713C}" type="presParOf" srcId="{81BBA3F2-7E74-014D-A4C0-E2CEB69FE300}" destId="{A6AC5D80-CBAB-6E43-8E54-48C31A559FD0}" srcOrd="0" destOrd="0" presId="urn:microsoft.com/office/officeart/2005/8/layout/hierarchy1"/>
    <dgm:cxn modelId="{9B58B0E8-495D-9748-A70E-AFCEB922BADF}" type="presParOf" srcId="{A6AC5D80-CBAB-6E43-8E54-48C31A559FD0}" destId="{17CA2992-F632-164D-AF9C-61D8FD7C9222}" srcOrd="0" destOrd="0" presId="urn:microsoft.com/office/officeart/2005/8/layout/hierarchy1"/>
    <dgm:cxn modelId="{5DCA658E-BC59-D744-A217-080B8AC791B8}" type="presParOf" srcId="{A6AC5D80-CBAB-6E43-8E54-48C31A559FD0}" destId="{F33845F1-3045-BE43-8D1A-3EC51D623094}" srcOrd="1" destOrd="0" presId="urn:microsoft.com/office/officeart/2005/8/layout/hierarchy1"/>
    <dgm:cxn modelId="{B5ADE3B2-11A6-9A4D-95AA-B8EC27D9F047}" type="presParOf" srcId="{81BBA3F2-7E74-014D-A4C0-E2CEB69FE300}" destId="{E5827A52-9E16-C343-9795-41F0F4C972C8}" srcOrd="1" destOrd="0" presId="urn:microsoft.com/office/officeart/2005/8/layout/hierarchy1"/>
    <dgm:cxn modelId="{B555F057-5579-3D42-8A1F-CBB510177FF1}" type="presParOf" srcId="{88BAB8EC-858C-2A42-BE19-8468912F3DDC}" destId="{2991A8FA-D6D4-7845-B67C-14E6B774C0E0}" srcOrd="1" destOrd="0" presId="urn:microsoft.com/office/officeart/2005/8/layout/hierarchy1"/>
    <dgm:cxn modelId="{5F476BB4-1B8A-E041-8A12-0C6C9D62D2ED}" type="presParOf" srcId="{2991A8FA-D6D4-7845-B67C-14E6B774C0E0}" destId="{E7CDBEF8-CE29-3B4C-8CC1-D20B88E672C7}" srcOrd="0" destOrd="0" presId="urn:microsoft.com/office/officeart/2005/8/layout/hierarchy1"/>
    <dgm:cxn modelId="{697EE8F6-F42B-D746-BC45-07075FD79C7E}" type="presParOf" srcId="{E7CDBEF8-CE29-3B4C-8CC1-D20B88E672C7}" destId="{D930D4B2-862C-1E4F-9E23-36CD18430ACF}" srcOrd="0" destOrd="0" presId="urn:microsoft.com/office/officeart/2005/8/layout/hierarchy1"/>
    <dgm:cxn modelId="{302C893F-0517-BC4B-A853-5A3345AA7BB6}" type="presParOf" srcId="{E7CDBEF8-CE29-3B4C-8CC1-D20B88E672C7}" destId="{F896D897-7026-F04E-84A3-D2BB12F2B809}" srcOrd="1" destOrd="0" presId="urn:microsoft.com/office/officeart/2005/8/layout/hierarchy1"/>
    <dgm:cxn modelId="{023B3C9C-4057-3A4E-9F7E-60762E3F02FA}" type="presParOf" srcId="{2991A8FA-D6D4-7845-B67C-14E6B774C0E0}" destId="{8DFAAF28-E202-0446-9677-516319F726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BCB02-1EB7-4EB2-9304-339B32B0F4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F18398-8CC7-4A1F-906D-1439153E1C23}">
      <dgm:prSet/>
      <dgm:spPr/>
      <dgm:t>
        <a:bodyPr/>
        <a:lstStyle/>
        <a:p>
          <a:r>
            <a:rPr lang="en-US"/>
            <a:t>Generalized Linear Model </a:t>
          </a:r>
        </a:p>
      </dgm:t>
    </dgm:pt>
    <dgm:pt modelId="{3075E708-5D5C-4A35-B896-481457CE9E3F}" type="parTrans" cxnId="{8628701A-64A6-4A91-932D-4E276379E4F7}">
      <dgm:prSet/>
      <dgm:spPr/>
      <dgm:t>
        <a:bodyPr/>
        <a:lstStyle/>
        <a:p>
          <a:endParaRPr lang="en-US"/>
        </a:p>
      </dgm:t>
    </dgm:pt>
    <dgm:pt modelId="{A2016B0C-AC1D-4C08-A7AE-9E32875C729D}" type="sibTrans" cxnId="{8628701A-64A6-4A91-932D-4E276379E4F7}">
      <dgm:prSet/>
      <dgm:spPr/>
      <dgm:t>
        <a:bodyPr/>
        <a:lstStyle/>
        <a:p>
          <a:endParaRPr lang="en-US"/>
        </a:p>
      </dgm:t>
    </dgm:pt>
    <dgm:pt modelId="{E6D2F58E-56D8-454F-BF88-7B13A417A492}">
      <dgm:prSet/>
      <dgm:spPr/>
      <dgm:t>
        <a:bodyPr/>
        <a:lstStyle/>
        <a:p>
          <a:r>
            <a:rPr lang="en-US"/>
            <a:t>Systematic component consists of smoothing functions on covariates</a:t>
          </a:r>
        </a:p>
      </dgm:t>
    </dgm:pt>
    <dgm:pt modelId="{4D021B7C-7F78-4869-9495-E79FC4773861}" type="parTrans" cxnId="{0511E49E-D4C3-449A-928C-95ECD4FC8F2A}">
      <dgm:prSet/>
      <dgm:spPr/>
      <dgm:t>
        <a:bodyPr/>
        <a:lstStyle/>
        <a:p>
          <a:endParaRPr lang="en-US"/>
        </a:p>
      </dgm:t>
    </dgm:pt>
    <dgm:pt modelId="{43BDAE39-DBDD-44A1-9280-0CB8F79014AE}" type="sibTrans" cxnId="{0511E49E-D4C3-449A-928C-95ECD4FC8F2A}">
      <dgm:prSet/>
      <dgm:spPr/>
      <dgm:t>
        <a:bodyPr/>
        <a:lstStyle/>
        <a:p>
          <a:endParaRPr lang="en-US"/>
        </a:p>
      </dgm:t>
    </dgm:pt>
    <dgm:pt modelId="{452927B1-EDBF-4AC2-B10B-7CC481AFD3F0}">
      <dgm:prSet/>
      <dgm:spPr/>
      <dgm:t>
        <a:bodyPr/>
        <a:lstStyle/>
        <a:p>
          <a:r>
            <a:rPr lang="en-US"/>
            <a:t>Often a mix of smoothing functions and coefficients are used</a:t>
          </a:r>
        </a:p>
      </dgm:t>
    </dgm:pt>
    <dgm:pt modelId="{2A9117AD-199A-4F0C-9382-1E481C7848C3}" type="parTrans" cxnId="{B22BBBA0-F788-4AB4-9BAE-051113B737CB}">
      <dgm:prSet/>
      <dgm:spPr/>
      <dgm:t>
        <a:bodyPr/>
        <a:lstStyle/>
        <a:p>
          <a:endParaRPr lang="en-US"/>
        </a:p>
      </dgm:t>
    </dgm:pt>
    <dgm:pt modelId="{097C1AF3-AC6A-4885-8ADA-DA10AACFA252}" type="sibTrans" cxnId="{B22BBBA0-F788-4AB4-9BAE-051113B737CB}">
      <dgm:prSet/>
      <dgm:spPr/>
      <dgm:t>
        <a:bodyPr/>
        <a:lstStyle/>
        <a:p>
          <a:endParaRPr lang="en-US"/>
        </a:p>
      </dgm:t>
    </dgm:pt>
    <dgm:pt modelId="{357A486B-DDF3-A14C-AD3A-7736EA588348}" type="pres">
      <dgm:prSet presAssocID="{C22BCB02-1EB7-4EB2-9304-339B32B0F4A8}" presName="vert0" presStyleCnt="0">
        <dgm:presLayoutVars>
          <dgm:dir/>
          <dgm:animOne val="branch"/>
          <dgm:animLvl val="lvl"/>
        </dgm:presLayoutVars>
      </dgm:prSet>
      <dgm:spPr/>
    </dgm:pt>
    <dgm:pt modelId="{C0EEFB53-7F56-0748-A88C-8BD8092150C1}" type="pres">
      <dgm:prSet presAssocID="{2AF18398-8CC7-4A1F-906D-1439153E1C23}" presName="thickLine" presStyleLbl="alignNode1" presStyleIdx="0" presStyleCnt="3"/>
      <dgm:spPr/>
    </dgm:pt>
    <dgm:pt modelId="{B3937967-EC9A-7742-847F-F16AD8BD5316}" type="pres">
      <dgm:prSet presAssocID="{2AF18398-8CC7-4A1F-906D-1439153E1C23}" presName="horz1" presStyleCnt="0"/>
      <dgm:spPr/>
    </dgm:pt>
    <dgm:pt modelId="{4D1604F0-502D-F94B-A360-3037B69EE4FF}" type="pres">
      <dgm:prSet presAssocID="{2AF18398-8CC7-4A1F-906D-1439153E1C23}" presName="tx1" presStyleLbl="revTx" presStyleIdx="0" presStyleCnt="3"/>
      <dgm:spPr/>
    </dgm:pt>
    <dgm:pt modelId="{74F96B1F-BFE6-564D-8E6A-883114485754}" type="pres">
      <dgm:prSet presAssocID="{2AF18398-8CC7-4A1F-906D-1439153E1C23}" presName="vert1" presStyleCnt="0"/>
      <dgm:spPr/>
    </dgm:pt>
    <dgm:pt modelId="{04B80096-5A02-0942-9826-14EF8C7DD982}" type="pres">
      <dgm:prSet presAssocID="{E6D2F58E-56D8-454F-BF88-7B13A417A492}" presName="thickLine" presStyleLbl="alignNode1" presStyleIdx="1" presStyleCnt="3"/>
      <dgm:spPr/>
    </dgm:pt>
    <dgm:pt modelId="{5116A7AB-7F39-A844-BC89-D89E2BD13371}" type="pres">
      <dgm:prSet presAssocID="{E6D2F58E-56D8-454F-BF88-7B13A417A492}" presName="horz1" presStyleCnt="0"/>
      <dgm:spPr/>
    </dgm:pt>
    <dgm:pt modelId="{61E04BFE-0471-2C40-9BDF-6B323A486962}" type="pres">
      <dgm:prSet presAssocID="{E6D2F58E-56D8-454F-BF88-7B13A417A492}" presName="tx1" presStyleLbl="revTx" presStyleIdx="1" presStyleCnt="3"/>
      <dgm:spPr/>
    </dgm:pt>
    <dgm:pt modelId="{BD65B440-0DA5-E84A-A8D2-567B5E9E0902}" type="pres">
      <dgm:prSet presAssocID="{E6D2F58E-56D8-454F-BF88-7B13A417A492}" presName="vert1" presStyleCnt="0"/>
      <dgm:spPr/>
    </dgm:pt>
    <dgm:pt modelId="{685FFC18-81AA-FC46-AE78-D84A8246B44A}" type="pres">
      <dgm:prSet presAssocID="{452927B1-EDBF-4AC2-B10B-7CC481AFD3F0}" presName="thickLine" presStyleLbl="alignNode1" presStyleIdx="2" presStyleCnt="3"/>
      <dgm:spPr/>
    </dgm:pt>
    <dgm:pt modelId="{E0DFFB99-7022-7A45-A232-823FA6741C73}" type="pres">
      <dgm:prSet presAssocID="{452927B1-EDBF-4AC2-B10B-7CC481AFD3F0}" presName="horz1" presStyleCnt="0"/>
      <dgm:spPr/>
    </dgm:pt>
    <dgm:pt modelId="{F5A7B326-B269-7A4A-AA34-584EB0236C28}" type="pres">
      <dgm:prSet presAssocID="{452927B1-EDBF-4AC2-B10B-7CC481AFD3F0}" presName="tx1" presStyleLbl="revTx" presStyleIdx="2" presStyleCnt="3"/>
      <dgm:spPr/>
    </dgm:pt>
    <dgm:pt modelId="{43250010-416F-F546-84A6-61D810D1E22A}" type="pres">
      <dgm:prSet presAssocID="{452927B1-EDBF-4AC2-B10B-7CC481AFD3F0}" presName="vert1" presStyleCnt="0"/>
      <dgm:spPr/>
    </dgm:pt>
  </dgm:ptLst>
  <dgm:cxnLst>
    <dgm:cxn modelId="{EB20810E-ADC0-144B-AEC3-C1CDFE48EAD0}" type="presOf" srcId="{2AF18398-8CC7-4A1F-906D-1439153E1C23}" destId="{4D1604F0-502D-F94B-A360-3037B69EE4FF}" srcOrd="0" destOrd="0" presId="urn:microsoft.com/office/officeart/2008/layout/LinedList"/>
    <dgm:cxn modelId="{8628701A-64A6-4A91-932D-4E276379E4F7}" srcId="{C22BCB02-1EB7-4EB2-9304-339B32B0F4A8}" destId="{2AF18398-8CC7-4A1F-906D-1439153E1C23}" srcOrd="0" destOrd="0" parTransId="{3075E708-5D5C-4A35-B896-481457CE9E3F}" sibTransId="{A2016B0C-AC1D-4C08-A7AE-9E32875C729D}"/>
    <dgm:cxn modelId="{7E63B64E-FFC7-004C-A3ED-E177736E2731}" type="presOf" srcId="{452927B1-EDBF-4AC2-B10B-7CC481AFD3F0}" destId="{F5A7B326-B269-7A4A-AA34-584EB0236C28}" srcOrd="0" destOrd="0" presId="urn:microsoft.com/office/officeart/2008/layout/LinedList"/>
    <dgm:cxn modelId="{0511E49E-D4C3-449A-928C-95ECD4FC8F2A}" srcId="{C22BCB02-1EB7-4EB2-9304-339B32B0F4A8}" destId="{E6D2F58E-56D8-454F-BF88-7B13A417A492}" srcOrd="1" destOrd="0" parTransId="{4D021B7C-7F78-4869-9495-E79FC4773861}" sibTransId="{43BDAE39-DBDD-44A1-9280-0CB8F79014AE}"/>
    <dgm:cxn modelId="{B22BBBA0-F788-4AB4-9BAE-051113B737CB}" srcId="{C22BCB02-1EB7-4EB2-9304-339B32B0F4A8}" destId="{452927B1-EDBF-4AC2-B10B-7CC481AFD3F0}" srcOrd="2" destOrd="0" parTransId="{2A9117AD-199A-4F0C-9382-1E481C7848C3}" sibTransId="{097C1AF3-AC6A-4885-8ADA-DA10AACFA252}"/>
    <dgm:cxn modelId="{5C0915B8-9883-9F4F-8DFB-0AE60BC65FBE}" type="presOf" srcId="{C22BCB02-1EB7-4EB2-9304-339B32B0F4A8}" destId="{357A486B-DDF3-A14C-AD3A-7736EA588348}" srcOrd="0" destOrd="0" presId="urn:microsoft.com/office/officeart/2008/layout/LinedList"/>
    <dgm:cxn modelId="{612CDCCE-2693-2D47-BC2D-30256DE906CB}" type="presOf" srcId="{E6D2F58E-56D8-454F-BF88-7B13A417A492}" destId="{61E04BFE-0471-2C40-9BDF-6B323A486962}" srcOrd="0" destOrd="0" presId="urn:microsoft.com/office/officeart/2008/layout/LinedList"/>
    <dgm:cxn modelId="{9F4FE4F7-A24D-B74B-99F9-D27D7BFC2798}" type="presParOf" srcId="{357A486B-DDF3-A14C-AD3A-7736EA588348}" destId="{C0EEFB53-7F56-0748-A88C-8BD8092150C1}" srcOrd="0" destOrd="0" presId="urn:microsoft.com/office/officeart/2008/layout/LinedList"/>
    <dgm:cxn modelId="{C4A3F41F-0397-2547-8E3D-989F3683FAC2}" type="presParOf" srcId="{357A486B-DDF3-A14C-AD3A-7736EA588348}" destId="{B3937967-EC9A-7742-847F-F16AD8BD5316}" srcOrd="1" destOrd="0" presId="urn:microsoft.com/office/officeart/2008/layout/LinedList"/>
    <dgm:cxn modelId="{91E54793-61DE-8A43-BAAB-DD4F9CB0C0B7}" type="presParOf" srcId="{B3937967-EC9A-7742-847F-F16AD8BD5316}" destId="{4D1604F0-502D-F94B-A360-3037B69EE4FF}" srcOrd="0" destOrd="0" presId="urn:microsoft.com/office/officeart/2008/layout/LinedList"/>
    <dgm:cxn modelId="{4788B865-1754-754A-B007-C904511ABB7A}" type="presParOf" srcId="{B3937967-EC9A-7742-847F-F16AD8BD5316}" destId="{74F96B1F-BFE6-564D-8E6A-883114485754}" srcOrd="1" destOrd="0" presId="urn:microsoft.com/office/officeart/2008/layout/LinedList"/>
    <dgm:cxn modelId="{8D647174-1DF4-E047-890F-813770F50EC5}" type="presParOf" srcId="{357A486B-DDF3-A14C-AD3A-7736EA588348}" destId="{04B80096-5A02-0942-9826-14EF8C7DD982}" srcOrd="2" destOrd="0" presId="urn:microsoft.com/office/officeart/2008/layout/LinedList"/>
    <dgm:cxn modelId="{133A0D1D-B187-4345-B563-4E04DFC4AF85}" type="presParOf" srcId="{357A486B-DDF3-A14C-AD3A-7736EA588348}" destId="{5116A7AB-7F39-A844-BC89-D89E2BD13371}" srcOrd="3" destOrd="0" presId="urn:microsoft.com/office/officeart/2008/layout/LinedList"/>
    <dgm:cxn modelId="{BD489D36-0F3B-FF48-A1DA-818E84796A96}" type="presParOf" srcId="{5116A7AB-7F39-A844-BC89-D89E2BD13371}" destId="{61E04BFE-0471-2C40-9BDF-6B323A486962}" srcOrd="0" destOrd="0" presId="urn:microsoft.com/office/officeart/2008/layout/LinedList"/>
    <dgm:cxn modelId="{21FF3519-111B-F643-B765-0B9FD5AC1862}" type="presParOf" srcId="{5116A7AB-7F39-A844-BC89-D89E2BD13371}" destId="{BD65B440-0DA5-E84A-A8D2-567B5E9E0902}" srcOrd="1" destOrd="0" presId="urn:microsoft.com/office/officeart/2008/layout/LinedList"/>
    <dgm:cxn modelId="{83CCD7A5-F4BD-3041-B22E-FDED9BDF26CF}" type="presParOf" srcId="{357A486B-DDF3-A14C-AD3A-7736EA588348}" destId="{685FFC18-81AA-FC46-AE78-D84A8246B44A}" srcOrd="4" destOrd="0" presId="urn:microsoft.com/office/officeart/2008/layout/LinedList"/>
    <dgm:cxn modelId="{249EE869-1208-284D-A1D8-1E200D249CBE}" type="presParOf" srcId="{357A486B-DDF3-A14C-AD3A-7736EA588348}" destId="{E0DFFB99-7022-7A45-A232-823FA6741C73}" srcOrd="5" destOrd="0" presId="urn:microsoft.com/office/officeart/2008/layout/LinedList"/>
    <dgm:cxn modelId="{491F5745-A444-1A40-8035-9C0D8D228DCB}" type="presParOf" srcId="{E0DFFB99-7022-7A45-A232-823FA6741C73}" destId="{F5A7B326-B269-7A4A-AA34-584EB0236C28}" srcOrd="0" destOrd="0" presId="urn:microsoft.com/office/officeart/2008/layout/LinedList"/>
    <dgm:cxn modelId="{FE40F739-E5E4-CF4D-A060-6E0F76C1F75A}" type="presParOf" srcId="{E0DFFB99-7022-7A45-A232-823FA6741C73}" destId="{43250010-416F-F546-84A6-61D810D1E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4AC77-0C08-4517-8884-92D79871D16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821001-5B29-46FF-ABE9-D65AF5660E46}">
      <dgm:prSet/>
      <dgm:spPr/>
      <dgm:t>
        <a:bodyPr/>
        <a:lstStyle/>
        <a:p>
          <a:r>
            <a:rPr lang="en-US"/>
            <a:t>Allow for variation among groups</a:t>
          </a:r>
        </a:p>
      </dgm:t>
    </dgm:pt>
    <dgm:pt modelId="{FDE5D9DC-64F2-4FF2-9F9F-210F8446A7A1}" type="parTrans" cxnId="{62B85FBA-AF31-412E-80CB-25340AE29024}">
      <dgm:prSet/>
      <dgm:spPr/>
      <dgm:t>
        <a:bodyPr/>
        <a:lstStyle/>
        <a:p>
          <a:endParaRPr lang="en-US"/>
        </a:p>
      </dgm:t>
    </dgm:pt>
    <dgm:pt modelId="{EA912B92-3854-41DD-BC4B-52BC06C711E3}" type="sibTrans" cxnId="{62B85FBA-AF31-412E-80CB-25340AE29024}">
      <dgm:prSet/>
      <dgm:spPr/>
      <dgm:t>
        <a:bodyPr/>
        <a:lstStyle/>
        <a:p>
          <a:endParaRPr lang="en-US"/>
        </a:p>
      </dgm:t>
    </dgm:pt>
    <dgm:pt modelId="{62C7A2E1-B605-4BBD-AF58-0B2C6B87E65E}">
      <dgm:prSet/>
      <dgm:spPr/>
      <dgm:t>
        <a:bodyPr/>
        <a:lstStyle/>
        <a:p>
          <a:r>
            <a:rPr lang="en-US"/>
            <a:t>Random effects can indicate the individual contribution of a subject</a:t>
          </a:r>
        </a:p>
      </dgm:t>
    </dgm:pt>
    <dgm:pt modelId="{BE561624-D898-40B5-8872-D7A6192E8E4E}" type="parTrans" cxnId="{621F9A5D-BA42-4DE0-874B-BD85174976D7}">
      <dgm:prSet/>
      <dgm:spPr/>
      <dgm:t>
        <a:bodyPr/>
        <a:lstStyle/>
        <a:p>
          <a:endParaRPr lang="en-US"/>
        </a:p>
      </dgm:t>
    </dgm:pt>
    <dgm:pt modelId="{0C3D90E6-9E49-453F-83DB-3A85351549D4}" type="sibTrans" cxnId="{621F9A5D-BA42-4DE0-874B-BD85174976D7}">
      <dgm:prSet/>
      <dgm:spPr/>
      <dgm:t>
        <a:bodyPr/>
        <a:lstStyle/>
        <a:p>
          <a:endParaRPr lang="en-US"/>
        </a:p>
      </dgm:t>
    </dgm:pt>
    <dgm:pt modelId="{251F9B1A-E85B-462D-BB90-610BA0B558B6}">
      <dgm:prSet/>
      <dgm:spPr/>
      <dgm:t>
        <a:bodyPr/>
        <a:lstStyle/>
        <a:p>
          <a:r>
            <a:rPr lang="en-US"/>
            <a:t>Framework allows for the league average, while exploring the individual contributions of a player</a:t>
          </a:r>
        </a:p>
      </dgm:t>
    </dgm:pt>
    <dgm:pt modelId="{3ABAB766-050B-4C59-BE4D-15A6095C0508}" type="parTrans" cxnId="{E96796ED-B2AA-4B9E-9118-036BBDECABF0}">
      <dgm:prSet/>
      <dgm:spPr/>
      <dgm:t>
        <a:bodyPr/>
        <a:lstStyle/>
        <a:p>
          <a:endParaRPr lang="en-US"/>
        </a:p>
      </dgm:t>
    </dgm:pt>
    <dgm:pt modelId="{9242FEB4-F49A-4A1F-BC64-39CEF4E690CD}" type="sibTrans" cxnId="{E96796ED-B2AA-4B9E-9118-036BBDECABF0}">
      <dgm:prSet/>
      <dgm:spPr/>
      <dgm:t>
        <a:bodyPr/>
        <a:lstStyle/>
        <a:p>
          <a:endParaRPr lang="en-US"/>
        </a:p>
      </dgm:t>
    </dgm:pt>
    <dgm:pt modelId="{CDB283C1-075F-C849-BC20-42CAC20CB65B}" type="pres">
      <dgm:prSet presAssocID="{B354AC77-0C08-4517-8884-92D79871D16C}" presName="vert0" presStyleCnt="0">
        <dgm:presLayoutVars>
          <dgm:dir/>
          <dgm:animOne val="branch"/>
          <dgm:animLvl val="lvl"/>
        </dgm:presLayoutVars>
      </dgm:prSet>
      <dgm:spPr/>
    </dgm:pt>
    <dgm:pt modelId="{170B2299-144C-814B-BC50-07116E1AD3F0}" type="pres">
      <dgm:prSet presAssocID="{00821001-5B29-46FF-ABE9-D65AF5660E46}" presName="thickLine" presStyleLbl="alignNode1" presStyleIdx="0" presStyleCnt="3"/>
      <dgm:spPr/>
    </dgm:pt>
    <dgm:pt modelId="{E91E3C8A-B047-2841-A3AB-B29AE407A497}" type="pres">
      <dgm:prSet presAssocID="{00821001-5B29-46FF-ABE9-D65AF5660E46}" presName="horz1" presStyleCnt="0"/>
      <dgm:spPr/>
    </dgm:pt>
    <dgm:pt modelId="{8F3D7FC1-BD50-EC42-B4CE-79165C7DE92D}" type="pres">
      <dgm:prSet presAssocID="{00821001-5B29-46FF-ABE9-D65AF5660E46}" presName="tx1" presStyleLbl="revTx" presStyleIdx="0" presStyleCnt="3"/>
      <dgm:spPr/>
    </dgm:pt>
    <dgm:pt modelId="{B2843CFB-E10B-2C47-ABF5-02772AB1E86C}" type="pres">
      <dgm:prSet presAssocID="{00821001-5B29-46FF-ABE9-D65AF5660E46}" presName="vert1" presStyleCnt="0"/>
      <dgm:spPr/>
    </dgm:pt>
    <dgm:pt modelId="{B9B71B6A-C8E9-DA40-A4CB-9FD336E76FE8}" type="pres">
      <dgm:prSet presAssocID="{62C7A2E1-B605-4BBD-AF58-0B2C6B87E65E}" presName="thickLine" presStyleLbl="alignNode1" presStyleIdx="1" presStyleCnt="3"/>
      <dgm:spPr/>
    </dgm:pt>
    <dgm:pt modelId="{622FF009-E7C5-B845-8BDD-23A641592EA6}" type="pres">
      <dgm:prSet presAssocID="{62C7A2E1-B605-4BBD-AF58-0B2C6B87E65E}" presName="horz1" presStyleCnt="0"/>
      <dgm:spPr/>
    </dgm:pt>
    <dgm:pt modelId="{F2420405-E7D2-A342-9698-185FCD9779FA}" type="pres">
      <dgm:prSet presAssocID="{62C7A2E1-B605-4BBD-AF58-0B2C6B87E65E}" presName="tx1" presStyleLbl="revTx" presStyleIdx="1" presStyleCnt="3"/>
      <dgm:spPr/>
    </dgm:pt>
    <dgm:pt modelId="{7690D430-8F3B-7E47-AF98-4CF8EE1FD781}" type="pres">
      <dgm:prSet presAssocID="{62C7A2E1-B605-4BBD-AF58-0B2C6B87E65E}" presName="vert1" presStyleCnt="0"/>
      <dgm:spPr/>
    </dgm:pt>
    <dgm:pt modelId="{860A78A1-B85B-1140-A9D0-6D0AFA529873}" type="pres">
      <dgm:prSet presAssocID="{251F9B1A-E85B-462D-BB90-610BA0B558B6}" presName="thickLine" presStyleLbl="alignNode1" presStyleIdx="2" presStyleCnt="3"/>
      <dgm:spPr/>
    </dgm:pt>
    <dgm:pt modelId="{8A891E7E-381D-294A-9840-2583FCA4DA5C}" type="pres">
      <dgm:prSet presAssocID="{251F9B1A-E85B-462D-BB90-610BA0B558B6}" presName="horz1" presStyleCnt="0"/>
      <dgm:spPr/>
    </dgm:pt>
    <dgm:pt modelId="{411617E5-B79C-9344-9B75-0A39242A5CF6}" type="pres">
      <dgm:prSet presAssocID="{251F9B1A-E85B-462D-BB90-610BA0B558B6}" presName="tx1" presStyleLbl="revTx" presStyleIdx="2" presStyleCnt="3"/>
      <dgm:spPr/>
    </dgm:pt>
    <dgm:pt modelId="{0D55CF1B-E6B9-934D-A7AD-E48030F0CD0E}" type="pres">
      <dgm:prSet presAssocID="{251F9B1A-E85B-462D-BB90-610BA0B558B6}" presName="vert1" presStyleCnt="0"/>
      <dgm:spPr/>
    </dgm:pt>
  </dgm:ptLst>
  <dgm:cxnLst>
    <dgm:cxn modelId="{29FBD130-B9CC-B94A-9857-0E15FFCFF0D8}" type="presOf" srcId="{62C7A2E1-B605-4BBD-AF58-0B2C6B87E65E}" destId="{F2420405-E7D2-A342-9698-185FCD9779FA}" srcOrd="0" destOrd="0" presId="urn:microsoft.com/office/officeart/2008/layout/LinedList"/>
    <dgm:cxn modelId="{621F9A5D-BA42-4DE0-874B-BD85174976D7}" srcId="{B354AC77-0C08-4517-8884-92D79871D16C}" destId="{62C7A2E1-B605-4BBD-AF58-0B2C6B87E65E}" srcOrd="1" destOrd="0" parTransId="{BE561624-D898-40B5-8872-D7A6192E8E4E}" sibTransId="{0C3D90E6-9E49-453F-83DB-3A85351549D4}"/>
    <dgm:cxn modelId="{0AF26E5F-BDB7-DB4E-A882-24CF3F0FA509}" type="presOf" srcId="{251F9B1A-E85B-462D-BB90-610BA0B558B6}" destId="{411617E5-B79C-9344-9B75-0A39242A5CF6}" srcOrd="0" destOrd="0" presId="urn:microsoft.com/office/officeart/2008/layout/LinedList"/>
    <dgm:cxn modelId="{DF5C448A-5788-5148-A961-056B6A304390}" type="presOf" srcId="{00821001-5B29-46FF-ABE9-D65AF5660E46}" destId="{8F3D7FC1-BD50-EC42-B4CE-79165C7DE92D}" srcOrd="0" destOrd="0" presId="urn:microsoft.com/office/officeart/2008/layout/LinedList"/>
    <dgm:cxn modelId="{62B85FBA-AF31-412E-80CB-25340AE29024}" srcId="{B354AC77-0C08-4517-8884-92D79871D16C}" destId="{00821001-5B29-46FF-ABE9-D65AF5660E46}" srcOrd="0" destOrd="0" parTransId="{FDE5D9DC-64F2-4FF2-9F9F-210F8446A7A1}" sibTransId="{EA912B92-3854-41DD-BC4B-52BC06C711E3}"/>
    <dgm:cxn modelId="{CB990EDC-AB76-3D4B-89DD-04B868CA77DA}" type="presOf" srcId="{B354AC77-0C08-4517-8884-92D79871D16C}" destId="{CDB283C1-075F-C849-BC20-42CAC20CB65B}" srcOrd="0" destOrd="0" presId="urn:microsoft.com/office/officeart/2008/layout/LinedList"/>
    <dgm:cxn modelId="{E96796ED-B2AA-4B9E-9118-036BBDECABF0}" srcId="{B354AC77-0C08-4517-8884-92D79871D16C}" destId="{251F9B1A-E85B-462D-BB90-610BA0B558B6}" srcOrd="2" destOrd="0" parTransId="{3ABAB766-050B-4C59-BE4D-15A6095C0508}" sibTransId="{9242FEB4-F49A-4A1F-BC64-39CEF4E690CD}"/>
    <dgm:cxn modelId="{8C6B6927-983F-6E4D-95B9-1E57A98A19C2}" type="presParOf" srcId="{CDB283C1-075F-C849-BC20-42CAC20CB65B}" destId="{170B2299-144C-814B-BC50-07116E1AD3F0}" srcOrd="0" destOrd="0" presId="urn:microsoft.com/office/officeart/2008/layout/LinedList"/>
    <dgm:cxn modelId="{92DFF89E-70A6-EC48-B5D6-AF67C8387BC6}" type="presParOf" srcId="{CDB283C1-075F-C849-BC20-42CAC20CB65B}" destId="{E91E3C8A-B047-2841-A3AB-B29AE407A497}" srcOrd="1" destOrd="0" presId="urn:microsoft.com/office/officeart/2008/layout/LinedList"/>
    <dgm:cxn modelId="{47EE0801-004F-7947-88CC-5DA8EF8696F8}" type="presParOf" srcId="{E91E3C8A-B047-2841-A3AB-B29AE407A497}" destId="{8F3D7FC1-BD50-EC42-B4CE-79165C7DE92D}" srcOrd="0" destOrd="0" presId="urn:microsoft.com/office/officeart/2008/layout/LinedList"/>
    <dgm:cxn modelId="{5D30D68A-69D2-9642-99D8-03B602214735}" type="presParOf" srcId="{E91E3C8A-B047-2841-A3AB-B29AE407A497}" destId="{B2843CFB-E10B-2C47-ABF5-02772AB1E86C}" srcOrd="1" destOrd="0" presId="urn:microsoft.com/office/officeart/2008/layout/LinedList"/>
    <dgm:cxn modelId="{B42E25C1-AF14-F34A-A9F1-07C170991172}" type="presParOf" srcId="{CDB283C1-075F-C849-BC20-42CAC20CB65B}" destId="{B9B71B6A-C8E9-DA40-A4CB-9FD336E76FE8}" srcOrd="2" destOrd="0" presId="urn:microsoft.com/office/officeart/2008/layout/LinedList"/>
    <dgm:cxn modelId="{878C0B7A-72B4-124A-8FBE-C28150EB23B7}" type="presParOf" srcId="{CDB283C1-075F-C849-BC20-42CAC20CB65B}" destId="{622FF009-E7C5-B845-8BDD-23A641592EA6}" srcOrd="3" destOrd="0" presId="urn:microsoft.com/office/officeart/2008/layout/LinedList"/>
    <dgm:cxn modelId="{F47EABD5-8D8A-D84A-9E14-FB4B485B3FD1}" type="presParOf" srcId="{622FF009-E7C5-B845-8BDD-23A641592EA6}" destId="{F2420405-E7D2-A342-9698-185FCD9779FA}" srcOrd="0" destOrd="0" presId="urn:microsoft.com/office/officeart/2008/layout/LinedList"/>
    <dgm:cxn modelId="{EB14E29B-F1BA-F944-8AC2-FD2ED1EC0A6C}" type="presParOf" srcId="{622FF009-E7C5-B845-8BDD-23A641592EA6}" destId="{7690D430-8F3B-7E47-AF98-4CF8EE1FD781}" srcOrd="1" destOrd="0" presId="urn:microsoft.com/office/officeart/2008/layout/LinedList"/>
    <dgm:cxn modelId="{2294417D-10C9-6648-A12B-62D4D9456A29}" type="presParOf" srcId="{CDB283C1-075F-C849-BC20-42CAC20CB65B}" destId="{860A78A1-B85B-1140-A9D0-6D0AFA529873}" srcOrd="4" destOrd="0" presId="urn:microsoft.com/office/officeart/2008/layout/LinedList"/>
    <dgm:cxn modelId="{520B1DA8-E91A-9742-AF66-E3C305C907DF}" type="presParOf" srcId="{CDB283C1-075F-C849-BC20-42CAC20CB65B}" destId="{8A891E7E-381D-294A-9840-2583FCA4DA5C}" srcOrd="5" destOrd="0" presId="urn:microsoft.com/office/officeart/2008/layout/LinedList"/>
    <dgm:cxn modelId="{B6FD3124-FE66-974D-87DC-27B0B8D3C810}" type="presParOf" srcId="{8A891E7E-381D-294A-9840-2583FCA4DA5C}" destId="{411617E5-B79C-9344-9B75-0A39242A5CF6}" srcOrd="0" destOrd="0" presId="urn:microsoft.com/office/officeart/2008/layout/LinedList"/>
    <dgm:cxn modelId="{8B54D5E4-F836-4E4F-A6A8-1718EC421247}" type="presParOf" srcId="{8A891E7E-381D-294A-9840-2583FCA4DA5C}" destId="{0D55CF1B-E6B9-934D-A7AD-E48030F0CD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7A033B-C78E-4CAA-BCDD-4E8AA7C9A7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341E46-BC33-447F-84C3-CCFEB6B3FF3B}">
      <dgm:prSet/>
      <dgm:spPr/>
      <dgm:t>
        <a:bodyPr/>
        <a:lstStyle/>
        <a:p>
          <a:r>
            <a:rPr lang="en-US"/>
            <a:t>GAMs are effective to model the probability of a pitch being a strike </a:t>
          </a:r>
        </a:p>
      </dgm:t>
    </dgm:pt>
    <dgm:pt modelId="{41A72706-C542-4CF4-BCFE-F7EB6155ACF1}" type="parTrans" cxnId="{88E2FC11-C966-4E53-AA52-56A90867A325}">
      <dgm:prSet/>
      <dgm:spPr/>
      <dgm:t>
        <a:bodyPr/>
        <a:lstStyle/>
        <a:p>
          <a:endParaRPr lang="en-US"/>
        </a:p>
      </dgm:t>
    </dgm:pt>
    <dgm:pt modelId="{CC674198-B52C-4059-AABC-B44E14CEF585}" type="sibTrans" cxnId="{88E2FC11-C966-4E53-AA52-56A90867A325}">
      <dgm:prSet/>
      <dgm:spPr/>
      <dgm:t>
        <a:bodyPr/>
        <a:lstStyle/>
        <a:p>
          <a:endParaRPr lang="en-US"/>
        </a:p>
      </dgm:t>
    </dgm:pt>
    <dgm:pt modelId="{56D36539-2EEB-4DAD-9019-480F0ACB8490}">
      <dgm:prSet/>
      <dgm:spPr/>
      <dgm:t>
        <a:bodyPr/>
        <a:lstStyle/>
        <a:p>
          <a:r>
            <a:rPr lang="en-US"/>
            <a:t>GLMM can be used to identify the individual effects of catchers and umpires on called strikes</a:t>
          </a:r>
        </a:p>
      </dgm:t>
    </dgm:pt>
    <dgm:pt modelId="{689CE2CF-B0E4-4EB3-B224-AE99C7E3002C}" type="parTrans" cxnId="{B795E8B1-92CC-4D9A-8C57-21AA0B66EE62}">
      <dgm:prSet/>
      <dgm:spPr/>
      <dgm:t>
        <a:bodyPr/>
        <a:lstStyle/>
        <a:p>
          <a:endParaRPr lang="en-US"/>
        </a:p>
      </dgm:t>
    </dgm:pt>
    <dgm:pt modelId="{46B19C4C-8ED9-4729-B871-91C3C30D69EE}" type="sibTrans" cxnId="{B795E8B1-92CC-4D9A-8C57-21AA0B66EE62}">
      <dgm:prSet/>
      <dgm:spPr/>
      <dgm:t>
        <a:bodyPr/>
        <a:lstStyle/>
        <a:p>
          <a:endParaRPr lang="en-US"/>
        </a:p>
      </dgm:t>
    </dgm:pt>
    <dgm:pt modelId="{70053D6F-8DA5-3546-A965-08EAC9DA5DB5}" type="pres">
      <dgm:prSet presAssocID="{387A033B-C78E-4CAA-BCDD-4E8AA7C9A779}" presName="vert0" presStyleCnt="0">
        <dgm:presLayoutVars>
          <dgm:dir/>
          <dgm:animOne val="branch"/>
          <dgm:animLvl val="lvl"/>
        </dgm:presLayoutVars>
      </dgm:prSet>
      <dgm:spPr/>
    </dgm:pt>
    <dgm:pt modelId="{D346F7C8-E6A8-984B-9CC9-04B8ACB80296}" type="pres">
      <dgm:prSet presAssocID="{01341E46-BC33-447F-84C3-CCFEB6B3FF3B}" presName="thickLine" presStyleLbl="alignNode1" presStyleIdx="0" presStyleCnt="2"/>
      <dgm:spPr/>
    </dgm:pt>
    <dgm:pt modelId="{8FBB2D5B-401F-5F44-912C-26B1852FCE2E}" type="pres">
      <dgm:prSet presAssocID="{01341E46-BC33-447F-84C3-CCFEB6B3FF3B}" presName="horz1" presStyleCnt="0"/>
      <dgm:spPr/>
    </dgm:pt>
    <dgm:pt modelId="{5E0EFCB3-A5B9-9F4C-9F55-30B4FBFEB5E0}" type="pres">
      <dgm:prSet presAssocID="{01341E46-BC33-447F-84C3-CCFEB6B3FF3B}" presName="tx1" presStyleLbl="revTx" presStyleIdx="0" presStyleCnt="2"/>
      <dgm:spPr/>
    </dgm:pt>
    <dgm:pt modelId="{F6F92DEF-6800-6647-B4F7-DB5E9D9ED00A}" type="pres">
      <dgm:prSet presAssocID="{01341E46-BC33-447F-84C3-CCFEB6B3FF3B}" presName="vert1" presStyleCnt="0"/>
      <dgm:spPr/>
    </dgm:pt>
    <dgm:pt modelId="{AC3D0580-DFEE-B94D-81A0-DA54A8DF805D}" type="pres">
      <dgm:prSet presAssocID="{56D36539-2EEB-4DAD-9019-480F0ACB8490}" presName="thickLine" presStyleLbl="alignNode1" presStyleIdx="1" presStyleCnt="2"/>
      <dgm:spPr/>
    </dgm:pt>
    <dgm:pt modelId="{117D9916-7D47-F34B-A7D9-F548F67A2CC6}" type="pres">
      <dgm:prSet presAssocID="{56D36539-2EEB-4DAD-9019-480F0ACB8490}" presName="horz1" presStyleCnt="0"/>
      <dgm:spPr/>
    </dgm:pt>
    <dgm:pt modelId="{0828A290-566D-134B-A23D-C2134842ED02}" type="pres">
      <dgm:prSet presAssocID="{56D36539-2EEB-4DAD-9019-480F0ACB8490}" presName="tx1" presStyleLbl="revTx" presStyleIdx="1" presStyleCnt="2"/>
      <dgm:spPr/>
    </dgm:pt>
    <dgm:pt modelId="{F2965B66-94CB-6C42-91F6-ED95E6F57F3F}" type="pres">
      <dgm:prSet presAssocID="{56D36539-2EEB-4DAD-9019-480F0ACB8490}" presName="vert1" presStyleCnt="0"/>
      <dgm:spPr/>
    </dgm:pt>
  </dgm:ptLst>
  <dgm:cxnLst>
    <dgm:cxn modelId="{88E2FC11-C966-4E53-AA52-56A90867A325}" srcId="{387A033B-C78E-4CAA-BCDD-4E8AA7C9A779}" destId="{01341E46-BC33-447F-84C3-CCFEB6B3FF3B}" srcOrd="0" destOrd="0" parTransId="{41A72706-C542-4CF4-BCFE-F7EB6155ACF1}" sibTransId="{CC674198-B52C-4059-AABC-B44E14CEF585}"/>
    <dgm:cxn modelId="{A9C454AA-C831-1A4E-A3AA-D7BA86102714}" type="presOf" srcId="{387A033B-C78E-4CAA-BCDD-4E8AA7C9A779}" destId="{70053D6F-8DA5-3546-A965-08EAC9DA5DB5}" srcOrd="0" destOrd="0" presId="urn:microsoft.com/office/officeart/2008/layout/LinedList"/>
    <dgm:cxn modelId="{B795E8B1-92CC-4D9A-8C57-21AA0B66EE62}" srcId="{387A033B-C78E-4CAA-BCDD-4E8AA7C9A779}" destId="{56D36539-2EEB-4DAD-9019-480F0ACB8490}" srcOrd="1" destOrd="0" parTransId="{689CE2CF-B0E4-4EB3-B224-AE99C7E3002C}" sibTransId="{46B19C4C-8ED9-4729-B871-91C3C30D69EE}"/>
    <dgm:cxn modelId="{C8B07AB2-5CB5-2A4B-97DA-54F65EB09804}" type="presOf" srcId="{01341E46-BC33-447F-84C3-CCFEB6B3FF3B}" destId="{5E0EFCB3-A5B9-9F4C-9F55-30B4FBFEB5E0}" srcOrd="0" destOrd="0" presId="urn:microsoft.com/office/officeart/2008/layout/LinedList"/>
    <dgm:cxn modelId="{01D7B4E8-89DB-2C4F-AA4E-E64592FCB340}" type="presOf" srcId="{56D36539-2EEB-4DAD-9019-480F0ACB8490}" destId="{0828A290-566D-134B-A23D-C2134842ED02}" srcOrd="0" destOrd="0" presId="urn:microsoft.com/office/officeart/2008/layout/LinedList"/>
    <dgm:cxn modelId="{B319A1EB-B166-5645-8513-E18DDEE33466}" type="presParOf" srcId="{70053D6F-8DA5-3546-A965-08EAC9DA5DB5}" destId="{D346F7C8-E6A8-984B-9CC9-04B8ACB80296}" srcOrd="0" destOrd="0" presId="urn:microsoft.com/office/officeart/2008/layout/LinedList"/>
    <dgm:cxn modelId="{E1971340-6C2E-FC40-B947-1B7004F50F2B}" type="presParOf" srcId="{70053D6F-8DA5-3546-A965-08EAC9DA5DB5}" destId="{8FBB2D5B-401F-5F44-912C-26B1852FCE2E}" srcOrd="1" destOrd="0" presId="urn:microsoft.com/office/officeart/2008/layout/LinedList"/>
    <dgm:cxn modelId="{F5A08FB8-B950-3947-884E-BC4825344BDA}" type="presParOf" srcId="{8FBB2D5B-401F-5F44-912C-26B1852FCE2E}" destId="{5E0EFCB3-A5B9-9F4C-9F55-30B4FBFEB5E0}" srcOrd="0" destOrd="0" presId="urn:microsoft.com/office/officeart/2008/layout/LinedList"/>
    <dgm:cxn modelId="{00897113-398C-0743-9235-8E5852A20BD4}" type="presParOf" srcId="{8FBB2D5B-401F-5F44-912C-26B1852FCE2E}" destId="{F6F92DEF-6800-6647-B4F7-DB5E9D9ED00A}" srcOrd="1" destOrd="0" presId="urn:microsoft.com/office/officeart/2008/layout/LinedList"/>
    <dgm:cxn modelId="{D826B460-3151-2746-93CB-A04313B20E6E}" type="presParOf" srcId="{70053D6F-8DA5-3546-A965-08EAC9DA5DB5}" destId="{AC3D0580-DFEE-B94D-81A0-DA54A8DF805D}" srcOrd="2" destOrd="0" presId="urn:microsoft.com/office/officeart/2008/layout/LinedList"/>
    <dgm:cxn modelId="{81F81592-A380-9D40-BE33-62F5073CB336}" type="presParOf" srcId="{70053D6F-8DA5-3546-A965-08EAC9DA5DB5}" destId="{117D9916-7D47-F34B-A7D9-F548F67A2CC6}" srcOrd="3" destOrd="0" presId="urn:microsoft.com/office/officeart/2008/layout/LinedList"/>
    <dgm:cxn modelId="{60022285-E0BB-3E47-B433-5C2EFD4C68C2}" type="presParOf" srcId="{117D9916-7D47-F34B-A7D9-F548F67A2CC6}" destId="{0828A290-566D-134B-A23D-C2134842ED02}" srcOrd="0" destOrd="0" presId="urn:microsoft.com/office/officeart/2008/layout/LinedList"/>
    <dgm:cxn modelId="{12AF6AC1-C747-9940-AA48-CB705413C43F}" type="presParOf" srcId="{117D9916-7D47-F34B-A7D9-F548F67A2CC6}" destId="{F2965B66-94CB-6C42-91F6-ED95E6F57F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42D1B3-64BC-4795-9128-EFB151D82AD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5A6560-5A05-4840-8712-7DC1A7213C94}">
      <dgm:prSet/>
      <dgm:spPr/>
      <dgm:t>
        <a:bodyPr/>
        <a:lstStyle/>
        <a:p>
          <a:r>
            <a:rPr lang="en-US"/>
            <a:t>Explore additional variables that influence strike probabilities</a:t>
          </a:r>
        </a:p>
      </dgm:t>
    </dgm:pt>
    <dgm:pt modelId="{074AAB9D-2215-424E-A499-279CDF90017B}" type="parTrans" cxnId="{2FE729E4-FFDF-43DA-A7E9-2754DF9CA6C9}">
      <dgm:prSet/>
      <dgm:spPr/>
      <dgm:t>
        <a:bodyPr/>
        <a:lstStyle/>
        <a:p>
          <a:endParaRPr lang="en-US"/>
        </a:p>
      </dgm:t>
    </dgm:pt>
    <dgm:pt modelId="{CFCC0159-0AE6-4944-A433-CDD8F6D7B68C}" type="sibTrans" cxnId="{2FE729E4-FFDF-43DA-A7E9-2754DF9CA6C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76AE007-64C3-4470-97D4-DC298CBB1A53}">
      <dgm:prSet/>
      <dgm:spPr/>
      <dgm:t>
        <a:bodyPr/>
        <a:lstStyle/>
        <a:p>
          <a:r>
            <a:rPr lang="en-US"/>
            <a:t>Calculate the impact of expected runs for catchers and umpires</a:t>
          </a:r>
        </a:p>
      </dgm:t>
    </dgm:pt>
    <dgm:pt modelId="{AF80912A-F00A-4B3D-B82F-9DA2067E2DF5}" type="parTrans" cxnId="{74837614-9088-4B64-8BD0-FE833A94790F}">
      <dgm:prSet/>
      <dgm:spPr/>
      <dgm:t>
        <a:bodyPr/>
        <a:lstStyle/>
        <a:p>
          <a:endParaRPr lang="en-US"/>
        </a:p>
      </dgm:t>
    </dgm:pt>
    <dgm:pt modelId="{0931595D-F23A-4AF8-A2A8-5E61FBF7D3F1}" type="sibTrans" cxnId="{74837614-9088-4B64-8BD0-FE833A94790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7F7DDC5-EBCC-43A8-85A2-CC6B397F310D}">
      <dgm:prSet/>
      <dgm:spPr/>
      <dgm:t>
        <a:bodyPr/>
        <a:lstStyle/>
        <a:p>
          <a:r>
            <a:rPr lang="en-US"/>
            <a:t>Explore GAMs and GLMMs to get an even better model</a:t>
          </a:r>
        </a:p>
      </dgm:t>
    </dgm:pt>
    <dgm:pt modelId="{04992E66-23DD-43F2-9213-10B5BB88E0DA}" type="parTrans" cxnId="{674DEC65-07E2-4225-BA5F-1059EFBCC17C}">
      <dgm:prSet/>
      <dgm:spPr/>
      <dgm:t>
        <a:bodyPr/>
        <a:lstStyle/>
        <a:p>
          <a:endParaRPr lang="en-US"/>
        </a:p>
      </dgm:t>
    </dgm:pt>
    <dgm:pt modelId="{ACDEC2E2-C98E-41C4-930F-7E6367749399}" type="sibTrans" cxnId="{674DEC65-07E2-4225-BA5F-1059EFBCC17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D78B494-080A-804D-85F8-5693E739F7AF}" type="pres">
      <dgm:prSet presAssocID="{4442D1B3-64BC-4795-9128-EFB151D82ADC}" presName="Name0" presStyleCnt="0">
        <dgm:presLayoutVars>
          <dgm:animLvl val="lvl"/>
          <dgm:resizeHandles val="exact"/>
        </dgm:presLayoutVars>
      </dgm:prSet>
      <dgm:spPr/>
    </dgm:pt>
    <dgm:pt modelId="{7DE6101D-C3BF-6C41-A85E-E4A4C40370BC}" type="pres">
      <dgm:prSet presAssocID="{DD5A6560-5A05-4840-8712-7DC1A7213C94}" presName="compositeNode" presStyleCnt="0">
        <dgm:presLayoutVars>
          <dgm:bulletEnabled val="1"/>
        </dgm:presLayoutVars>
      </dgm:prSet>
      <dgm:spPr/>
    </dgm:pt>
    <dgm:pt modelId="{AD2DC07A-1BF1-2046-B824-CB63109CACD2}" type="pres">
      <dgm:prSet presAssocID="{DD5A6560-5A05-4840-8712-7DC1A7213C94}" presName="bgRect" presStyleLbl="bgAccFollowNode1" presStyleIdx="0" presStyleCnt="3"/>
      <dgm:spPr/>
    </dgm:pt>
    <dgm:pt modelId="{4A7FF0F1-3D45-7040-8A10-933CB3576C45}" type="pres">
      <dgm:prSet presAssocID="{CFCC0159-0AE6-4944-A433-CDD8F6D7B68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C243EF-3457-1046-92B0-4DE72B19AFD1}" type="pres">
      <dgm:prSet presAssocID="{DD5A6560-5A05-4840-8712-7DC1A7213C94}" presName="bottomLine" presStyleLbl="alignNode1" presStyleIdx="1" presStyleCnt="6">
        <dgm:presLayoutVars/>
      </dgm:prSet>
      <dgm:spPr/>
    </dgm:pt>
    <dgm:pt modelId="{59C59623-4312-F042-8BFF-3385413317C3}" type="pres">
      <dgm:prSet presAssocID="{DD5A6560-5A05-4840-8712-7DC1A7213C94}" presName="nodeText" presStyleLbl="bgAccFollowNode1" presStyleIdx="0" presStyleCnt="3">
        <dgm:presLayoutVars>
          <dgm:bulletEnabled val="1"/>
        </dgm:presLayoutVars>
      </dgm:prSet>
      <dgm:spPr/>
    </dgm:pt>
    <dgm:pt modelId="{FB8DBB7E-F1AB-A447-9997-56DB1D62096E}" type="pres">
      <dgm:prSet presAssocID="{CFCC0159-0AE6-4944-A433-CDD8F6D7B68C}" presName="sibTrans" presStyleCnt="0"/>
      <dgm:spPr/>
    </dgm:pt>
    <dgm:pt modelId="{6851C431-C6CC-FF4C-878C-CBBFFB398F46}" type="pres">
      <dgm:prSet presAssocID="{376AE007-64C3-4470-97D4-DC298CBB1A53}" presName="compositeNode" presStyleCnt="0">
        <dgm:presLayoutVars>
          <dgm:bulletEnabled val="1"/>
        </dgm:presLayoutVars>
      </dgm:prSet>
      <dgm:spPr/>
    </dgm:pt>
    <dgm:pt modelId="{B6216A27-8408-2D4C-BA2B-25EF0202759C}" type="pres">
      <dgm:prSet presAssocID="{376AE007-64C3-4470-97D4-DC298CBB1A53}" presName="bgRect" presStyleLbl="bgAccFollowNode1" presStyleIdx="1" presStyleCnt="3"/>
      <dgm:spPr/>
    </dgm:pt>
    <dgm:pt modelId="{BCA65A2A-58F1-694B-9D89-12A80E61B55E}" type="pres">
      <dgm:prSet presAssocID="{0931595D-F23A-4AF8-A2A8-5E61FBF7D3F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E99C37E-447F-8747-9B52-7DE38921AACA}" type="pres">
      <dgm:prSet presAssocID="{376AE007-64C3-4470-97D4-DC298CBB1A53}" presName="bottomLine" presStyleLbl="alignNode1" presStyleIdx="3" presStyleCnt="6">
        <dgm:presLayoutVars/>
      </dgm:prSet>
      <dgm:spPr/>
    </dgm:pt>
    <dgm:pt modelId="{517CEA76-A3DA-CA44-9EEA-2C966C42083A}" type="pres">
      <dgm:prSet presAssocID="{376AE007-64C3-4470-97D4-DC298CBB1A53}" presName="nodeText" presStyleLbl="bgAccFollowNode1" presStyleIdx="1" presStyleCnt="3">
        <dgm:presLayoutVars>
          <dgm:bulletEnabled val="1"/>
        </dgm:presLayoutVars>
      </dgm:prSet>
      <dgm:spPr/>
    </dgm:pt>
    <dgm:pt modelId="{ADD0D220-23B9-EA4D-AEBB-484473B28A3C}" type="pres">
      <dgm:prSet presAssocID="{0931595D-F23A-4AF8-A2A8-5E61FBF7D3F1}" presName="sibTrans" presStyleCnt="0"/>
      <dgm:spPr/>
    </dgm:pt>
    <dgm:pt modelId="{114E2E07-563D-BB4E-A790-00028CB773BC}" type="pres">
      <dgm:prSet presAssocID="{57F7DDC5-EBCC-43A8-85A2-CC6B397F310D}" presName="compositeNode" presStyleCnt="0">
        <dgm:presLayoutVars>
          <dgm:bulletEnabled val="1"/>
        </dgm:presLayoutVars>
      </dgm:prSet>
      <dgm:spPr/>
    </dgm:pt>
    <dgm:pt modelId="{BDB10D97-F317-3F4C-819A-6657CDBFC341}" type="pres">
      <dgm:prSet presAssocID="{57F7DDC5-EBCC-43A8-85A2-CC6B397F310D}" presName="bgRect" presStyleLbl="bgAccFollowNode1" presStyleIdx="2" presStyleCnt="3"/>
      <dgm:spPr/>
    </dgm:pt>
    <dgm:pt modelId="{3A537C6C-8B6E-6C49-9AA2-AC5872700E91}" type="pres">
      <dgm:prSet presAssocID="{ACDEC2E2-C98E-41C4-930F-7E636774939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147AE86-81C4-B143-A2B3-EA6746E03F47}" type="pres">
      <dgm:prSet presAssocID="{57F7DDC5-EBCC-43A8-85A2-CC6B397F310D}" presName="bottomLine" presStyleLbl="alignNode1" presStyleIdx="5" presStyleCnt="6">
        <dgm:presLayoutVars/>
      </dgm:prSet>
      <dgm:spPr/>
    </dgm:pt>
    <dgm:pt modelId="{6767D532-B275-1549-9A21-597CF7093F90}" type="pres">
      <dgm:prSet presAssocID="{57F7DDC5-EBCC-43A8-85A2-CC6B397F310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4837614-9088-4B64-8BD0-FE833A94790F}" srcId="{4442D1B3-64BC-4795-9128-EFB151D82ADC}" destId="{376AE007-64C3-4470-97D4-DC298CBB1A53}" srcOrd="1" destOrd="0" parTransId="{AF80912A-F00A-4B3D-B82F-9DA2067E2DF5}" sibTransId="{0931595D-F23A-4AF8-A2A8-5E61FBF7D3F1}"/>
    <dgm:cxn modelId="{3661571A-C3C6-AF47-8D8E-854F5A44CC70}" type="presOf" srcId="{DD5A6560-5A05-4840-8712-7DC1A7213C94}" destId="{AD2DC07A-1BF1-2046-B824-CB63109CACD2}" srcOrd="0" destOrd="0" presId="urn:microsoft.com/office/officeart/2016/7/layout/BasicLinearProcessNumbered"/>
    <dgm:cxn modelId="{50878E1C-5843-0940-9B70-5A3F7D5DA2D5}" type="presOf" srcId="{57F7DDC5-EBCC-43A8-85A2-CC6B397F310D}" destId="{6767D532-B275-1549-9A21-597CF7093F90}" srcOrd="1" destOrd="0" presId="urn:microsoft.com/office/officeart/2016/7/layout/BasicLinearProcessNumbered"/>
    <dgm:cxn modelId="{4CA60F1F-7E47-D946-A884-28256FB2D450}" type="presOf" srcId="{376AE007-64C3-4470-97D4-DC298CBB1A53}" destId="{B6216A27-8408-2D4C-BA2B-25EF0202759C}" srcOrd="0" destOrd="0" presId="urn:microsoft.com/office/officeart/2016/7/layout/BasicLinearProcessNumbered"/>
    <dgm:cxn modelId="{5E817520-A18E-CE4D-B4C6-BD4A4A274666}" type="presOf" srcId="{DD5A6560-5A05-4840-8712-7DC1A7213C94}" destId="{59C59623-4312-F042-8BFF-3385413317C3}" srcOrd="1" destOrd="0" presId="urn:microsoft.com/office/officeart/2016/7/layout/BasicLinearProcessNumbered"/>
    <dgm:cxn modelId="{5661032A-0C28-B544-9524-44B4664EACA6}" type="presOf" srcId="{4442D1B3-64BC-4795-9128-EFB151D82ADC}" destId="{4D78B494-080A-804D-85F8-5693E739F7AF}" srcOrd="0" destOrd="0" presId="urn:microsoft.com/office/officeart/2016/7/layout/BasicLinearProcessNumbered"/>
    <dgm:cxn modelId="{F5516F39-C1A2-BB46-B7B8-BFB5F561CD8F}" type="presOf" srcId="{CFCC0159-0AE6-4944-A433-CDD8F6D7B68C}" destId="{4A7FF0F1-3D45-7040-8A10-933CB3576C45}" srcOrd="0" destOrd="0" presId="urn:microsoft.com/office/officeart/2016/7/layout/BasicLinearProcessNumbered"/>
    <dgm:cxn modelId="{3ED4274C-E660-BA4F-8317-B3CFE1BBFBC6}" type="presOf" srcId="{376AE007-64C3-4470-97D4-DC298CBB1A53}" destId="{517CEA76-A3DA-CA44-9EEA-2C966C42083A}" srcOrd="1" destOrd="0" presId="urn:microsoft.com/office/officeart/2016/7/layout/BasicLinearProcessNumbered"/>
    <dgm:cxn modelId="{674DEC65-07E2-4225-BA5F-1059EFBCC17C}" srcId="{4442D1B3-64BC-4795-9128-EFB151D82ADC}" destId="{57F7DDC5-EBCC-43A8-85A2-CC6B397F310D}" srcOrd="2" destOrd="0" parTransId="{04992E66-23DD-43F2-9213-10B5BB88E0DA}" sibTransId="{ACDEC2E2-C98E-41C4-930F-7E6367749399}"/>
    <dgm:cxn modelId="{0DBE1E86-2859-6348-9397-891E6B86D79F}" type="presOf" srcId="{ACDEC2E2-C98E-41C4-930F-7E6367749399}" destId="{3A537C6C-8B6E-6C49-9AA2-AC5872700E91}" srcOrd="0" destOrd="0" presId="urn:microsoft.com/office/officeart/2016/7/layout/BasicLinearProcessNumbered"/>
    <dgm:cxn modelId="{2A5B14D4-1222-2E43-A293-DFC66E8D5CAF}" type="presOf" srcId="{57F7DDC5-EBCC-43A8-85A2-CC6B397F310D}" destId="{BDB10D97-F317-3F4C-819A-6657CDBFC341}" srcOrd="0" destOrd="0" presId="urn:microsoft.com/office/officeart/2016/7/layout/BasicLinearProcessNumbered"/>
    <dgm:cxn modelId="{2FE729E4-FFDF-43DA-A7E9-2754DF9CA6C9}" srcId="{4442D1B3-64BC-4795-9128-EFB151D82ADC}" destId="{DD5A6560-5A05-4840-8712-7DC1A7213C94}" srcOrd="0" destOrd="0" parTransId="{074AAB9D-2215-424E-A499-279CDF90017B}" sibTransId="{CFCC0159-0AE6-4944-A433-CDD8F6D7B68C}"/>
    <dgm:cxn modelId="{A012BFE7-3E4C-BC4E-A0EC-C7264E66FE5B}" type="presOf" srcId="{0931595D-F23A-4AF8-A2A8-5E61FBF7D3F1}" destId="{BCA65A2A-58F1-694B-9D89-12A80E61B55E}" srcOrd="0" destOrd="0" presId="urn:microsoft.com/office/officeart/2016/7/layout/BasicLinearProcessNumbered"/>
    <dgm:cxn modelId="{6E236ABA-DED2-DC4B-8067-FC911E9058DA}" type="presParOf" srcId="{4D78B494-080A-804D-85F8-5693E739F7AF}" destId="{7DE6101D-C3BF-6C41-A85E-E4A4C40370BC}" srcOrd="0" destOrd="0" presId="urn:microsoft.com/office/officeart/2016/7/layout/BasicLinearProcessNumbered"/>
    <dgm:cxn modelId="{4992592F-388A-AF44-83CB-9550E759A952}" type="presParOf" srcId="{7DE6101D-C3BF-6C41-A85E-E4A4C40370BC}" destId="{AD2DC07A-1BF1-2046-B824-CB63109CACD2}" srcOrd="0" destOrd="0" presId="urn:microsoft.com/office/officeart/2016/7/layout/BasicLinearProcessNumbered"/>
    <dgm:cxn modelId="{613FB733-D4F5-ED43-95A4-37624E46061B}" type="presParOf" srcId="{7DE6101D-C3BF-6C41-A85E-E4A4C40370BC}" destId="{4A7FF0F1-3D45-7040-8A10-933CB3576C45}" srcOrd="1" destOrd="0" presId="urn:microsoft.com/office/officeart/2016/7/layout/BasicLinearProcessNumbered"/>
    <dgm:cxn modelId="{E486B9FB-3F3E-884F-A614-E4A701EE02B6}" type="presParOf" srcId="{7DE6101D-C3BF-6C41-A85E-E4A4C40370BC}" destId="{81C243EF-3457-1046-92B0-4DE72B19AFD1}" srcOrd="2" destOrd="0" presId="urn:microsoft.com/office/officeart/2016/7/layout/BasicLinearProcessNumbered"/>
    <dgm:cxn modelId="{863E6955-2A8A-8F4F-B4AD-28A46608E1DB}" type="presParOf" srcId="{7DE6101D-C3BF-6C41-A85E-E4A4C40370BC}" destId="{59C59623-4312-F042-8BFF-3385413317C3}" srcOrd="3" destOrd="0" presId="urn:microsoft.com/office/officeart/2016/7/layout/BasicLinearProcessNumbered"/>
    <dgm:cxn modelId="{F46AD96D-3259-8A45-9DA4-6BA772B11D93}" type="presParOf" srcId="{4D78B494-080A-804D-85F8-5693E739F7AF}" destId="{FB8DBB7E-F1AB-A447-9997-56DB1D62096E}" srcOrd="1" destOrd="0" presId="urn:microsoft.com/office/officeart/2016/7/layout/BasicLinearProcessNumbered"/>
    <dgm:cxn modelId="{04DE18D3-9A29-0748-90D4-0EE675BE0302}" type="presParOf" srcId="{4D78B494-080A-804D-85F8-5693E739F7AF}" destId="{6851C431-C6CC-FF4C-878C-CBBFFB398F46}" srcOrd="2" destOrd="0" presId="urn:microsoft.com/office/officeart/2016/7/layout/BasicLinearProcessNumbered"/>
    <dgm:cxn modelId="{096B043B-D08A-9044-9ABD-24E31A2DC72E}" type="presParOf" srcId="{6851C431-C6CC-FF4C-878C-CBBFFB398F46}" destId="{B6216A27-8408-2D4C-BA2B-25EF0202759C}" srcOrd="0" destOrd="0" presId="urn:microsoft.com/office/officeart/2016/7/layout/BasicLinearProcessNumbered"/>
    <dgm:cxn modelId="{79CF8DC6-C2B9-8647-BB3D-F880E349A530}" type="presParOf" srcId="{6851C431-C6CC-FF4C-878C-CBBFFB398F46}" destId="{BCA65A2A-58F1-694B-9D89-12A80E61B55E}" srcOrd="1" destOrd="0" presId="urn:microsoft.com/office/officeart/2016/7/layout/BasicLinearProcessNumbered"/>
    <dgm:cxn modelId="{4926899F-9CA2-C245-B69B-2FCAF60F15CA}" type="presParOf" srcId="{6851C431-C6CC-FF4C-878C-CBBFFB398F46}" destId="{1E99C37E-447F-8747-9B52-7DE38921AACA}" srcOrd="2" destOrd="0" presId="urn:microsoft.com/office/officeart/2016/7/layout/BasicLinearProcessNumbered"/>
    <dgm:cxn modelId="{BB3B0105-CA78-A94B-A018-97EF10D3C0D8}" type="presParOf" srcId="{6851C431-C6CC-FF4C-878C-CBBFFB398F46}" destId="{517CEA76-A3DA-CA44-9EEA-2C966C42083A}" srcOrd="3" destOrd="0" presId="urn:microsoft.com/office/officeart/2016/7/layout/BasicLinearProcessNumbered"/>
    <dgm:cxn modelId="{ADF4F4F1-E4B1-974E-8AD6-D92D244BCB9A}" type="presParOf" srcId="{4D78B494-080A-804D-85F8-5693E739F7AF}" destId="{ADD0D220-23B9-EA4D-AEBB-484473B28A3C}" srcOrd="3" destOrd="0" presId="urn:microsoft.com/office/officeart/2016/7/layout/BasicLinearProcessNumbered"/>
    <dgm:cxn modelId="{35400A30-2343-D841-810E-F57152B85FC4}" type="presParOf" srcId="{4D78B494-080A-804D-85F8-5693E739F7AF}" destId="{114E2E07-563D-BB4E-A790-00028CB773BC}" srcOrd="4" destOrd="0" presId="urn:microsoft.com/office/officeart/2016/7/layout/BasicLinearProcessNumbered"/>
    <dgm:cxn modelId="{85A9D103-C369-2444-96E2-9E3F5BBB279E}" type="presParOf" srcId="{114E2E07-563D-BB4E-A790-00028CB773BC}" destId="{BDB10D97-F317-3F4C-819A-6657CDBFC341}" srcOrd="0" destOrd="0" presId="urn:microsoft.com/office/officeart/2016/7/layout/BasicLinearProcessNumbered"/>
    <dgm:cxn modelId="{2FC83D64-5632-D843-B275-D30F316ABAB9}" type="presParOf" srcId="{114E2E07-563D-BB4E-A790-00028CB773BC}" destId="{3A537C6C-8B6E-6C49-9AA2-AC5872700E91}" srcOrd="1" destOrd="0" presId="urn:microsoft.com/office/officeart/2016/7/layout/BasicLinearProcessNumbered"/>
    <dgm:cxn modelId="{5D21B908-2AB9-5B48-9DB9-899EE5B7C4A4}" type="presParOf" srcId="{114E2E07-563D-BB4E-A790-00028CB773BC}" destId="{F147AE86-81C4-B143-A2B3-EA6746E03F47}" srcOrd="2" destOrd="0" presId="urn:microsoft.com/office/officeart/2016/7/layout/BasicLinearProcessNumbered"/>
    <dgm:cxn modelId="{30F0F802-3D19-004D-9504-F2004F196AF6}" type="presParOf" srcId="{114E2E07-563D-BB4E-A790-00028CB773BC}" destId="{6767D532-B275-1549-9A21-597CF7093F9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2992-F632-164D-AF9C-61D8FD7C9222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845F1-3045-BE43-8D1A-3EC51D62309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probability of a pitch being a strike</a:t>
          </a:r>
        </a:p>
      </dsp:txBody>
      <dsp:txXfrm>
        <a:off x="585701" y="1066737"/>
        <a:ext cx="4337991" cy="2693452"/>
      </dsp:txXfrm>
    </dsp:sp>
    <dsp:sp modelId="{D930D4B2-862C-1E4F-9E23-36CD18430AC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6D897-7026-F04E-84A3-D2BB12F2B80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effects that catchers and umpires have on a pitch being a strike </a:t>
          </a: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FB53-7F56-0748-A88C-8BD8092150C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604F0-502D-F94B-A360-3037B69EE4F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Generalized Linear Model </a:t>
          </a:r>
        </a:p>
      </dsp:txBody>
      <dsp:txXfrm>
        <a:off x="0" y="2703"/>
        <a:ext cx="6900512" cy="1843578"/>
      </dsp:txXfrm>
    </dsp:sp>
    <dsp:sp modelId="{04B80096-5A02-0942-9826-14EF8C7DD98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04BFE-0471-2C40-9BDF-6B323A486962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Systematic component consists of smoothing functions on covariates</a:t>
          </a:r>
        </a:p>
      </dsp:txBody>
      <dsp:txXfrm>
        <a:off x="0" y="1846281"/>
        <a:ext cx="6900512" cy="1843578"/>
      </dsp:txXfrm>
    </dsp:sp>
    <dsp:sp modelId="{685FFC18-81AA-FC46-AE78-D84A8246B44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7B326-B269-7A4A-AA34-584EB0236C2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Often a mix of smoothing functions and coefficients are used</a:t>
          </a:r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B2299-144C-814B-BC50-07116E1AD3F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D7FC1-BD50-EC42-B4CE-79165C7DE92D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Allow for variation among groups</a:t>
          </a:r>
        </a:p>
      </dsp:txBody>
      <dsp:txXfrm>
        <a:off x="0" y="2703"/>
        <a:ext cx="6900512" cy="1843578"/>
      </dsp:txXfrm>
    </dsp:sp>
    <dsp:sp modelId="{B9B71B6A-C8E9-DA40-A4CB-9FD336E76FE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20405-E7D2-A342-9698-185FCD9779F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Random effects can indicate the individual contribution of a subject</a:t>
          </a:r>
        </a:p>
      </dsp:txBody>
      <dsp:txXfrm>
        <a:off x="0" y="1846281"/>
        <a:ext cx="6900512" cy="1843578"/>
      </dsp:txXfrm>
    </dsp:sp>
    <dsp:sp modelId="{860A78A1-B85B-1140-A9D0-6D0AFA52987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617E5-B79C-9344-9B75-0A39242A5CF6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Framework allows for the league average, while exploring the individual contributions of a player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6F7C8-E6A8-984B-9CC9-04B8ACB8029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EFCB3-A5B9-9F4C-9F55-30B4FBFEB5E0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GAMs are effective to model the probability of a pitch being a strike </a:t>
          </a:r>
        </a:p>
      </dsp:txBody>
      <dsp:txXfrm>
        <a:off x="0" y="0"/>
        <a:ext cx="10515600" cy="2175669"/>
      </dsp:txXfrm>
    </dsp:sp>
    <dsp:sp modelId="{AC3D0580-DFEE-B94D-81A0-DA54A8DF805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A290-566D-134B-A23D-C2134842ED02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GLMM can be used to identify the individual effects of catchers and umpires on called strikes</a:t>
          </a:r>
        </a:p>
      </dsp:txBody>
      <dsp:txXfrm>
        <a:off x="0" y="2175669"/>
        <a:ext cx="10515600" cy="217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DC07A-1BF1-2046-B824-CB63109CACD2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Explore additional variables that influence strike probabilities</a:t>
          </a:r>
        </a:p>
      </dsp:txBody>
      <dsp:txXfrm>
        <a:off x="0" y="1593265"/>
        <a:ext cx="3414946" cy="2515683"/>
      </dsp:txXfrm>
    </dsp:sp>
    <dsp:sp modelId="{4A7FF0F1-3D45-7040-8A10-933CB3576C45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81C243EF-3457-1046-92B0-4DE72B19AFD1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16A27-8408-2D4C-BA2B-25EF0202759C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Calculate the impact of expected runs for catchers and umpires</a:t>
          </a:r>
        </a:p>
      </dsp:txBody>
      <dsp:txXfrm>
        <a:off x="3756441" y="1593265"/>
        <a:ext cx="3414946" cy="2515683"/>
      </dsp:txXfrm>
    </dsp:sp>
    <dsp:sp modelId="{BCA65A2A-58F1-694B-9D89-12A80E61B55E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1E99C37E-447F-8747-9B52-7DE38921AACA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10D97-F317-3F4C-819A-6657CDBFC341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Explore GAMs and GLMMs to get an even better model</a:t>
          </a:r>
        </a:p>
      </dsp:txBody>
      <dsp:txXfrm>
        <a:off x="7512882" y="1593265"/>
        <a:ext cx="3414946" cy="2515683"/>
      </dsp:txXfrm>
    </dsp:sp>
    <dsp:sp modelId="{3A537C6C-8B6E-6C49-9AA2-AC5872700E91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147AE86-81C4-B143-A2B3-EA6746E03F47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930F-E746-FC41-A5E2-0D623CB3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41F3-D4E7-6C48-A5F1-0917E772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4ACD-7A01-6D4C-8CFA-5B739DCC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0A15-B019-374A-B455-8EE328E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06E8-D962-4A49-B29B-351C55C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3A4D-9623-C548-9692-826F339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80BA-2E05-D345-94F8-C4787549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5B95-C3C7-B849-B21F-EF3188CF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68CE-4F6B-2647-903B-ABC675C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2218-DC3C-284F-BF7A-F333682E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0F190-4818-E349-9171-1D8B8FE5C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653A-CFF8-7B48-9193-FF3C5EF8C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66E5-82F6-9C41-BC18-439506C7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B139-BE25-F244-9B4D-7203D65C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3C01-C4D8-9041-BDDC-B331133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2363-ACB3-D340-A4D9-F98D6796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39C7-9413-F943-B9CE-CA84FA53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3064-B397-C74C-986E-9B8FF3B1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C426-823C-F54B-90A8-D6413038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235B-F5C0-5C43-822A-A39E01D4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0C63-34AA-C846-AC2D-6099F60D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D423-72D9-D543-AE3E-E585F204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9ED1-DF34-8A49-BACA-42D95338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EA8F-2E68-A849-A2B3-6A0F5DDC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63D-C7E3-3E41-AAB2-A2B325B9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D882-306B-C54B-AD70-1E614484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B701-34DA-5845-83D8-81285D53F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9C9A-7FD7-6441-B1F1-2E026134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EBB2D-5070-B74B-B146-703BACED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95FB-0C1D-B848-9614-E38BD19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6B3D7-A3BD-8A47-B530-26F0A0F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5DEC-D556-4F4D-B0A9-F6A50330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A208-68DB-2A44-860C-3763D9EE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032C-AD60-FF49-B39A-16DB94E8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74FA8-11B9-D544-B83D-AAD4BD7A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FB9D6-6797-CA4F-8995-1EB01B7ED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87B0-47CC-C74F-9513-515C0EF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D0F7E-257D-8F4F-B8E8-F5CEFB5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43233-89C9-CF41-A0D0-5FAA6E83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2456-D660-1D48-8910-1958FB45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1CB9B-B8C5-BF4E-979E-A24AE64B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0CC9-784B-834B-9D14-4AD71D71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8289-7B26-A74E-B9AC-70ED48F2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ABFA-CF2B-BB44-A314-B2128F0A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C4F55-F841-B240-92A7-768B4528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1D12-316E-0043-A9CD-1F9FD2D9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A6BE-EE4C-5246-B179-3E6E21F6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B6A-9031-E64D-AEFF-CA86BF6B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07FE-2E0D-184A-A492-29197F27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A0DA0-1382-F942-91C3-23A83425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D318-A583-5D4D-BA4B-F14D869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F082-4ABE-854F-9096-6924FCC3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97D4-56D2-574C-8044-3D3883E3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02765-4092-BD44-9CB5-F0CA3865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F97F-5829-844F-AFF2-2DDF65BE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46A22-662E-8A44-AD0F-6A6D8C47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C78F1-78F2-EC48-A3D3-07C6DA89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116D-FA9B-B34A-9413-5A8D6D97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A4AD-6885-A042-A148-38CB6D76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AF26-CA0A-1142-9083-E301E967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64BD-54AF-C54F-822B-7CE2A61A6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F727-6A02-894B-934A-D56F364E2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02DA-6F8F-5B48-A16F-FB07F74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ballsavant.mlb.com/catcher_framing?year=2021&amp;team=&amp;min=500&amp;sort=5,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shingtonpost.com/sports/2021/08/16/worst-strike-zones-data/" TargetMode="External"/><Relationship Id="rId4" Type="http://schemas.openxmlformats.org/officeDocument/2006/relationships/hyperlink" Target="https://www.baseballprospectus.com/news/article/25514/moving-beyond-wowy-a-mixed-approach-to-measuring-catcher-fram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aseball mitt, ball and bat">
            <a:extLst>
              <a:ext uri="{FF2B5EF4-FFF2-40B4-BE49-F238E27FC236}">
                <a16:creationId xmlns:a16="http://schemas.microsoft.com/office/drawing/2014/main" id="{B21E726D-3F11-49D5-97F4-DA18B525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3" b="53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9B16-9F8B-A44A-9BD3-148150DB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Pitch Framing in Major League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3A2B-8ECA-CE44-92DF-BB85B305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US" sz="1200" dirty="0"/>
              <a:t>David Teuscher</a:t>
            </a:r>
          </a:p>
          <a:p>
            <a:r>
              <a:rPr lang="en-US" sz="1200" dirty="0"/>
              <a:t>Stat 637</a:t>
            </a:r>
          </a:p>
          <a:p>
            <a:r>
              <a:rPr lang="en-US" sz="1200" dirty="0"/>
              <a:t>December 7, 2021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1DA38-1A96-7F4C-A58C-B20993E6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Catchers</a:t>
            </a:r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63802E81-266F-3F46-9853-B73277D6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28" y="707960"/>
            <a:ext cx="4040744" cy="5442079"/>
          </a:xfrm>
          <a:prstGeom prst="rect">
            <a:avLst/>
          </a:prstGeom>
        </p:spPr>
      </p:pic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6BBF2E2-8588-904B-8D19-2548D512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6613" y="28168"/>
            <a:ext cx="3720599" cy="65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1DA38-1A96-7F4C-A58C-B20993E6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Catchers</a:t>
            </a:r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63802E81-266F-3F46-9853-B73277D6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28" y="707960"/>
            <a:ext cx="4040744" cy="5442079"/>
          </a:xfrm>
          <a:prstGeom prst="rect">
            <a:avLst/>
          </a:prstGeom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B2FEB28-605A-DF4C-80FC-1B872131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96" y="0"/>
            <a:ext cx="4054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E6C6DED-9580-3246-B3EC-7EAD58A6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92715"/>
            <a:ext cx="4292600" cy="5969522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C4258D0-D4E5-7E4A-8887-EC8236B38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38" y="442615"/>
            <a:ext cx="4919662" cy="6227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CA794-0812-D349-880F-33DB64C9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Umpires</a:t>
            </a:r>
          </a:p>
        </p:txBody>
      </p:sp>
    </p:spTree>
    <p:extLst>
      <p:ext uri="{BB962C8B-B14F-4D97-AF65-F5344CB8AC3E}">
        <p14:creationId xmlns:p14="http://schemas.microsoft.com/office/powerpoint/2010/main" val="166046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FE15-58B0-BD42-86D7-D4A1BB7C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49B96-D1A7-4867-97C5-BA51DE95E9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1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C3C9B-11FA-F742-BBA1-B8C5A5E7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Further Research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3C6B8D-29CB-4FA0-99A2-366A1B212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8288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90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seball mitt, ball and bat">
            <a:extLst>
              <a:ext uri="{FF2B5EF4-FFF2-40B4-BE49-F238E27FC236}">
                <a16:creationId xmlns:a16="http://schemas.microsoft.com/office/drawing/2014/main" id="{AD9B7263-D11F-41B8-9C8D-839DD4043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49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C601F-89A4-AA45-A482-065C588E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1AFA-16AD-7946-AEB2-FE942881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hlinkClick r:id="rId3"/>
              </a:rPr>
              <a:t>https://baseballsavant.mlb.com/catcher_framing?year=2021&amp;team=&amp;min=500&amp;sort=5,0</a:t>
            </a:r>
            <a:endParaRPr lang="en-US" sz="1700" dirty="0"/>
          </a:p>
          <a:p>
            <a:r>
              <a:rPr lang="en-US" sz="1700" dirty="0">
                <a:hlinkClick r:id="rId4"/>
              </a:rPr>
              <a:t>https://www.baseballprospectus.com/news/article/25514/moving-beyond-wowy-a-mixed-approach-to-measuring-catcher-framing/</a:t>
            </a:r>
            <a:endParaRPr lang="en-US" sz="1700" dirty="0"/>
          </a:p>
          <a:p>
            <a:r>
              <a:rPr lang="en-US" sz="1700" dirty="0">
                <a:hlinkClick r:id="rId5"/>
              </a:rPr>
              <a:t>https://www.washingtonpost.com/sports/2021/08/16/worst-strike-zones-data/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6066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tiquette Between Catchers and Umpires">
            <a:extLst>
              <a:ext uri="{FF2B5EF4-FFF2-40B4-BE49-F238E27FC236}">
                <a16:creationId xmlns:a16="http://schemas.microsoft.com/office/drawing/2014/main" id="{BA177F62-8C92-A249-9317-9011EAB83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r="-1" b="15720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7AAC2-5258-0144-84C7-5BDA22D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FC9A-56E6-3846-B1A2-840D999B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/>
              <a:t>Human error from umpires leads to variation in strike calls</a:t>
            </a:r>
          </a:p>
          <a:p>
            <a:r>
              <a:rPr lang="en-US" sz="1800"/>
              <a:t>Catchers can “frame” a pitch to make a pitch appear to be a strike when it isn’t</a:t>
            </a:r>
          </a:p>
        </p:txBody>
      </p:sp>
    </p:spTree>
    <p:extLst>
      <p:ext uri="{BB962C8B-B14F-4D97-AF65-F5344CB8AC3E}">
        <p14:creationId xmlns:p14="http://schemas.microsoft.com/office/powerpoint/2010/main" val="98341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5AE6-0107-4B43-9325-F1FEF75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64" y="367103"/>
            <a:ext cx="3807187" cy="1490272"/>
          </a:xfrm>
        </p:spPr>
        <p:txBody>
          <a:bodyPr>
            <a:normAutofit/>
          </a:bodyPr>
          <a:lstStyle/>
          <a:p>
            <a:r>
              <a:rPr lang="en-US" sz="4000" dirty="0"/>
              <a:t>Variation in Strike Calls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B2876-F481-4C9F-8E96-1A453BDA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Despite a defined strike zone, strike calls vary, especially around the edge of the strike zone</a:t>
            </a:r>
          </a:p>
          <a:p>
            <a:r>
              <a:rPr lang="en-US" sz="2000" dirty="0"/>
              <a:t>On the edge, umpires and catchers can impact the probability of a pitch being called a strike</a:t>
            </a:r>
          </a:p>
        </p:txBody>
      </p:sp>
      <p:pic>
        <p:nvPicPr>
          <p:cNvPr id="5" name="Content Placeholder 4" descr="Chart, scatter chart, qr code&#10;&#10;Description automatically generated">
            <a:extLst>
              <a:ext uri="{FF2B5EF4-FFF2-40B4-BE49-F238E27FC236}">
                <a16:creationId xmlns:a16="http://schemas.microsoft.com/office/drawing/2014/main" id="{3F97C7BD-657F-1C47-B15A-193309A3B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" b="107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37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83E-18F5-1C42-94A0-1DDEA2CF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BF229-588F-4D41-852F-5986F22D03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93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2A841-2095-7243-8030-1C693A80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Generalized Additive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01B43D-1F34-4C73-89D8-53DFBA272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16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26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25DB7-69C9-AD41-A71F-59E6CBDF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66E7C9E-2004-BB4F-9D66-A99610879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8" r="7808" b="1"/>
          <a:stretch/>
        </p:blipFill>
        <p:spPr>
          <a:xfrm>
            <a:off x="2432957" y="2386584"/>
            <a:ext cx="7326086" cy="42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FFB8-76E2-1542-BEF8-6F3AF798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CE6900-2AA9-3E40-8B2E-D7BC11F05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266" y="257175"/>
            <a:ext cx="5932688" cy="5972175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8B2632F-6276-4B40-BB38-8CCAABAF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0" y="149225"/>
            <a:ext cx="6039926" cy="6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7D94-8F6C-5B44-AA2E-1E1AB72A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Generalized Linear Mixed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0AB93-85A9-4FC8-ABA0-F41C94F07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3023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20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A4294-D8BC-A247-8268-4E780CA4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Generalized Linear Mixed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218361-2AAE-47AA-B96A-69E1BDAE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Fixed effect for probability of being a strike</a:t>
            </a:r>
          </a:p>
          <a:p>
            <a:r>
              <a:rPr lang="en-US" sz="1600"/>
              <a:t>Random effects for the pitcher, catcher, and umpire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59C49818-EBF8-A043-BCC4-03C54C0D3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2" r="15960"/>
          <a:stretch/>
        </p:blipFill>
        <p:spPr>
          <a:xfrm>
            <a:off x="4662102" y="1341482"/>
            <a:ext cx="6903723" cy="40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310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Pitch Framing in Major League Baseball</vt:lpstr>
      <vt:lpstr>Background</vt:lpstr>
      <vt:lpstr>Variation in Strike Calls</vt:lpstr>
      <vt:lpstr>Goals</vt:lpstr>
      <vt:lpstr>Generalized Additive Models</vt:lpstr>
      <vt:lpstr>Model</vt:lpstr>
      <vt:lpstr>PowerPoint Presentation</vt:lpstr>
      <vt:lpstr>Generalized Linear Mixed Models</vt:lpstr>
      <vt:lpstr>Generalized Linear Mixed Model</vt:lpstr>
      <vt:lpstr>Catchers</vt:lpstr>
      <vt:lpstr>Catchers</vt:lpstr>
      <vt:lpstr>Umpires</vt:lpstr>
      <vt:lpstr>Conclusion</vt:lpstr>
      <vt:lpstr>Further Research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Framing in Major League Baseball</dc:title>
  <dc:creator>Microsoft Office User</dc:creator>
  <cp:lastModifiedBy>Microsoft Office User</cp:lastModifiedBy>
  <cp:revision>4</cp:revision>
  <dcterms:created xsi:type="dcterms:W3CDTF">2021-12-03T02:31:37Z</dcterms:created>
  <dcterms:modified xsi:type="dcterms:W3CDTF">2021-12-05T04:55:46Z</dcterms:modified>
</cp:coreProperties>
</file>