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Falcon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Falcon is a multiplayer online battle arena (MOBA) game.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