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92">
          <p15:clr>
            <a:srgbClr val="A4A3A4"/>
          </p15:clr>
        </p15:guide>
        <p15:guide id="2" pos="54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48" y="66"/>
      </p:cViewPr>
      <p:guideLst>
        <p:guide orient="horz" pos="4092"/>
        <p:guide pos="54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818DB-C447-AF4D-8D3F-21A9A85811B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B40C5-ACFD-9F49-B196-2D1C4F4C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54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13D68-3247-C545-88BD-F6CF061FBB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130DC-E028-4B48-AFA2-72B66323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58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475488" y="4648200"/>
            <a:ext cx="5019528" cy="662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200" dirty="0" smtClean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Location (optional)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 hasCustomPrompt="1"/>
          </p:nvPr>
        </p:nvSpPr>
        <p:spPr bwMode="white">
          <a:xfrm>
            <a:off x="475488" y="409536"/>
            <a:ext cx="5019528" cy="31432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defRPr>
            </a:lvl1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Extra copy line separated by two spaces, no comma (optional)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25080"/>
            <a:ext cx="9144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9144000" cy="3084576"/>
          </a:xfrm>
          <a:prstGeom prst="rect">
            <a:avLst/>
          </a:prstGeom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475488" y="1576845"/>
            <a:ext cx="5029200" cy="314325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Month Date, Year or sub-headline</a:t>
            </a:r>
            <a:endParaRPr lang="en-US" dirty="0"/>
          </a:p>
        </p:txBody>
      </p:sp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6460490" y="432873"/>
            <a:ext cx="2249424" cy="450858"/>
          </a:xfrm>
          <a:prstGeom prst="rect">
            <a:avLst/>
          </a:prstGeom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6267450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800">
                <a:latin typeface="+mn-lt"/>
                <a:ea typeface="Arial"/>
                <a:cs typeface="Arial" charset="0"/>
              </a:defRPr>
            </a:lvl1pPr>
          </a:lstStyle>
          <a:p>
            <a:pPr algn="r"/>
            <a:r>
              <a:rPr lang="en-US" smtClean="0"/>
              <a:t>Proprietary</a:t>
            </a:r>
            <a:endParaRPr lang="en-US" dirty="0"/>
          </a:p>
        </p:txBody>
      </p:sp>
      <p:pic>
        <p:nvPicPr>
          <p:cNvPr id="13" name="Picture 12" descr="exmo_elh_tm_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672" y="3875313"/>
            <a:ext cx="1792224" cy="3244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475488" y="1900826"/>
            <a:ext cx="8206550" cy="2286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59582" y="1719072"/>
            <a:ext cx="8230090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6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457199" y="3895344"/>
            <a:ext cx="8224117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4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5099050" y="1773936"/>
            <a:ext cx="3653684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132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773936"/>
            <a:ext cx="3653684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132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3576638"/>
            <a:ext cx="3653684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099050" y="3576638"/>
            <a:ext cx="3653684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5613" y="1143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8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457200" y="1147064"/>
            <a:ext cx="82296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14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57200" y="1147064"/>
            <a:ext cx="82296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4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143000"/>
            <a:ext cx="8229600" cy="4572000"/>
          </a:xfr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1588" indent="0">
              <a:buNone/>
              <a:defRPr sz="4400">
                <a:solidFill>
                  <a:schemeClr val="bg1"/>
                </a:solidFill>
              </a:defRPr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0467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143000"/>
            <a:ext cx="8229600" cy="4572000"/>
          </a:xfrm>
        </p:spPr>
        <p:txBody>
          <a:bodyPr anchor="ctr"/>
          <a:lstStyle>
            <a:lvl1pPr marL="0" indent="0">
              <a:buNone/>
              <a:defRPr sz="4400">
                <a:solidFill>
                  <a:srgbClr val="000000"/>
                </a:solidFill>
              </a:defRPr>
            </a:lvl1pPr>
            <a:lvl2pPr marL="1588" indent="0">
              <a:buNone/>
              <a:defRPr sz="4400">
                <a:solidFill>
                  <a:srgbClr val="000000"/>
                </a:solidFill>
              </a:defRPr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6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4025" y="1309688"/>
            <a:ext cx="82253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0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4025" y="1309688"/>
            <a:ext cx="8225399" cy="48133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3461"/>
            <a:ext cx="82296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4" y="1309692"/>
            <a:ext cx="8229600" cy="4525963"/>
          </a:xfrm>
        </p:spPr>
        <p:txBody>
          <a:bodyPr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227012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454025" indent="0">
              <a:buFontTx/>
              <a:buNone/>
              <a:defRPr sz="1800">
                <a:solidFill>
                  <a:schemeClr val="bg1"/>
                </a:solidFill>
              </a:defRPr>
            </a:lvl3pPr>
            <a:lvl4pPr marL="688975" indent="0">
              <a:buFontTx/>
              <a:buNone/>
              <a:defRPr sz="1800">
                <a:solidFill>
                  <a:schemeClr val="bg1"/>
                </a:solidFill>
              </a:defRPr>
            </a:lvl4pPr>
            <a:lvl5pPr marL="915987" indent="0"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47674" y="1798319"/>
            <a:ext cx="8229981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447675" y="1363403"/>
            <a:ext cx="8228965" cy="424757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Chart title goes here (optional)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1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7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9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5775" y="2998788"/>
            <a:ext cx="563245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59582" y="1719072"/>
            <a:ext cx="8230090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6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457199" y="3895344"/>
            <a:ext cx="8224117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4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56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9368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12863"/>
            <a:ext cx="82296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725" y="6419109"/>
            <a:ext cx="10255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32963" y="6462315"/>
            <a:ext cx="453837" cy="22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800" smtClean="0">
                <a:latin typeface="+mn-lt"/>
                <a:ea typeface="Arial"/>
                <a:cs typeface="Arial" charset="0"/>
              </a:defRPr>
            </a:lvl1pPr>
          </a:lstStyle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19653" y="6461595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800">
                <a:latin typeface="+mn-lt"/>
                <a:ea typeface="Arial"/>
                <a:cs typeface="Arial" charset="0"/>
              </a:defRPr>
            </a:lvl1pPr>
          </a:lstStyle>
          <a:p>
            <a:pPr algn="r"/>
            <a:r>
              <a:rPr lang="en-US" smtClean="0"/>
              <a:t>Proprietary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06" r:id="rId2"/>
    <p:sldLayoutId id="2147483935" r:id="rId3"/>
    <p:sldLayoutId id="2147483945" r:id="rId4"/>
    <p:sldLayoutId id="2147483908" r:id="rId5"/>
    <p:sldLayoutId id="2147483910" r:id="rId6"/>
    <p:sldLayoutId id="2147483913" r:id="rId7"/>
    <p:sldLayoutId id="2147483922" r:id="rId8"/>
    <p:sldLayoutId id="2147483947" r:id="rId9"/>
    <p:sldLayoutId id="2147483946" r:id="rId10"/>
    <p:sldLayoutId id="2147483960" r:id="rId11"/>
    <p:sldLayoutId id="2147483936" r:id="rId12"/>
    <p:sldLayoutId id="2147483953" r:id="rId13"/>
    <p:sldLayoutId id="2147483931" r:id="rId14"/>
    <p:sldLayoutId id="2147483959" r:id="rId15"/>
    <p:sldLayoutId id="214748393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7013" indent="-227013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+mn-lt"/>
          <a:ea typeface="Arial"/>
          <a:cs typeface="Arial"/>
        </a:defRPr>
      </a:lvl1pPr>
      <a:lvl2pPr marL="454025" indent="-227013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2pPr>
      <a:lvl3pPr marL="688975" indent="-234950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3pPr>
      <a:lvl4pPr marL="915988" indent="-227013" algn="l" defTabSz="569913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4pPr>
      <a:lvl5pPr marL="1143000" indent="-227013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506413"/>
            <a:ext cx="1749762" cy="15001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 rot="20169995">
            <a:off x="900380" y="492194"/>
            <a:ext cx="1187251" cy="445266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875443"/>
              </a:avLst>
            </a:prstTxWarp>
            <a:spAutoFit/>
          </a:bodyPr>
          <a:lstStyle/>
          <a:p>
            <a:r>
              <a:rPr lang="en-US" sz="800" dirty="0" smtClean="0">
                <a:latin typeface="EMprint Semibold" panose="020B0703020204020204" pitchFamily="34" charset="0"/>
                <a:ea typeface="EMprint Semibold" panose="020B0703020204020204" pitchFamily="34" charset="0"/>
              </a:rPr>
              <a:t>Eagle Ford outcrops</a:t>
            </a:r>
          </a:p>
        </p:txBody>
      </p:sp>
      <p:sp>
        <p:nvSpPr>
          <p:cNvPr id="6" name="TextBox 5"/>
          <p:cNvSpPr txBox="1"/>
          <p:nvPr/>
        </p:nvSpPr>
        <p:spPr>
          <a:xfrm rot="20172307">
            <a:off x="1086196" y="973322"/>
            <a:ext cx="1404552" cy="24622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r>
              <a:rPr lang="en-US" sz="800" dirty="0" smtClean="0">
                <a:latin typeface="EMprint" panose="020B0503020204020204" pitchFamily="34" charset="0"/>
                <a:ea typeface="EMprint" panose="020B0503020204020204" pitchFamily="34" charset="0"/>
              </a:rPr>
              <a:t>Eagle Ford play extent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I:\UTCS\Region\URC\Org_Data\HS_PG_USERS\Working\14_Users\Wang\Research\miniprojects\Water-derived H\HIPPIE-DIPPIE\</a:t>
            </a:r>
            <a:r>
              <a:rPr lang="en-US" dirty="0" err="1"/>
              <a:t>arc_junk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xonMobil_Template_Arial">
  <a:themeElements>
    <a:clrScheme name="ExxonMobil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13943C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1C39F50-6F62-4E6A-95F7-D7EEEF569350}" vid="{9643AB05-0682-4EFE-88C6-C3931E6402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186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EMprint</vt:lpstr>
      <vt:lpstr>EMprint Semibold</vt:lpstr>
      <vt:lpstr>ヒラギノ角ゴ Pro W3</vt:lpstr>
      <vt:lpstr>ExxonMobil_Template_Arial</vt:lpstr>
      <vt:lpstr>PowerPoint Presentation</vt:lpstr>
    </vt:vector>
  </TitlesOfParts>
  <Company>ExxonMobil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DTWANG</dc:creator>
  <cp:lastModifiedBy>DTWANG</cp:lastModifiedBy>
  <cp:revision>7</cp:revision>
  <dcterms:created xsi:type="dcterms:W3CDTF">2020-05-06T15:48:50Z</dcterms:created>
  <dcterms:modified xsi:type="dcterms:W3CDTF">2020-05-06T18:55:14Z</dcterms:modified>
</cp:coreProperties>
</file>