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POPULAÇÃO BRASILEIRA</a:t>
            </a:r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explosion val="25"/>
          <c:dLbls>
            <c:txPr>
              <a:bodyPr/>
              <a:lstStyle/>
              <a:p>
                <a:pPr>
                  <a:defRPr sz="1200" b="1"/>
                </a:pPr>
                <a:endParaRPr lang="pt-BR"/>
              </a:p>
            </c:txPr>
            <c:showCatName val="1"/>
            <c:showPercent val="1"/>
            <c:showLeaderLines val="1"/>
          </c:dLbls>
          <c:cat>
            <c:strRef>
              <c:f>Plan1!$B$4:$B$5</c:f>
              <c:strCache>
                <c:ptCount val="2"/>
                <c:pt idx="0">
                  <c:v>COM DEFICIÊNCIA</c:v>
                </c:pt>
                <c:pt idx="1">
                  <c:v>SEM DEFICIÊNCIA</c:v>
                </c:pt>
              </c:strCache>
            </c:strRef>
          </c:cat>
          <c:val>
            <c:numRef>
              <c:f>Plan1!$C$4:$C$5</c:f>
              <c:numCache>
                <c:formatCode>Geral</c:formatCode>
                <c:ptCount val="2"/>
                <c:pt idx="0">
                  <c:v>45.6</c:v>
                </c:pt>
                <c:pt idx="1">
                  <c:v>145.1</c:v>
                </c:pt>
              </c:numCache>
            </c:numRef>
          </c:val>
        </c:ser>
        <c:dLbls>
          <c:showCatName val="1"/>
          <c:showPercent val="1"/>
        </c:dLbls>
      </c:pie3DChart>
    </c:plotArea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4D673A-9CA3-4773-82CE-1951D3FB1F2B}" type="doc">
      <dgm:prSet loTypeId="urn:microsoft.com/office/officeart/2005/8/layout/vList2" loCatId="list" qsTypeId="urn:microsoft.com/office/officeart/2005/8/quickstyle/3d6" qsCatId="3D" csTypeId="urn:microsoft.com/office/officeart/2005/8/colors/accent1_5" csCatId="accent1" phldr="1"/>
      <dgm:spPr/>
      <dgm:t>
        <a:bodyPr/>
        <a:lstStyle/>
        <a:p>
          <a:endParaRPr lang="pt-BR"/>
        </a:p>
      </dgm:t>
    </dgm:pt>
    <dgm:pt modelId="{456A069B-86D8-4942-AB40-C2D44B0708F3}">
      <dgm:prSet/>
      <dgm:spPr/>
      <dgm:t>
        <a:bodyPr/>
        <a:lstStyle/>
        <a:p>
          <a:pPr rtl="0"/>
          <a:r>
            <a:rPr lang="pt-BR" dirty="0" smtClean="0">
              <a:solidFill>
                <a:schemeClr val="tx1"/>
              </a:solidFill>
            </a:rPr>
            <a:t>É de origem grega sendo, ergo significando tarefa, por extensão trabalho, e nomos normas, regras.</a:t>
          </a:r>
          <a:endParaRPr lang="pt-BR" dirty="0">
            <a:solidFill>
              <a:schemeClr val="tx1"/>
            </a:solidFill>
          </a:endParaRPr>
        </a:p>
      </dgm:t>
    </dgm:pt>
    <dgm:pt modelId="{C66B7860-D8DC-4A93-8C74-E2941B9FE829}" type="parTrans" cxnId="{4373E771-80F7-4AE3-BF66-F5AFA9D3224E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CA10D4B7-9CC1-4ADC-AE9B-CDCBE0B863C0}" type="sibTrans" cxnId="{4373E771-80F7-4AE3-BF66-F5AFA9D3224E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87D1F227-7867-4E91-A2BA-0B075A9D50D0}">
      <dgm:prSet/>
      <dgm:spPr/>
      <dgm:t>
        <a:bodyPr/>
        <a:lstStyle/>
        <a:p>
          <a:pPr algn="just" rtl="0"/>
          <a:r>
            <a:rPr lang="pt-BR" dirty="0" smtClean="0">
              <a:solidFill>
                <a:schemeClr val="tx1"/>
              </a:solidFill>
            </a:rPr>
            <a:t>DEFINIÇÃO - uma abordagem científica que se fundamenta em conhecimentos interdisciplinares das ciências humanas para, de um lado, compatibilizar os produtos e as tecnologias com as características dos usuários e, de outro, humanizar o contexto sociotécnico de trabalho, adaptando-o tanto aos objetivos do sujeito e/ou grupo, quanto às exigências das tarefas</a:t>
          </a:r>
          <a:endParaRPr lang="pt-BR" dirty="0">
            <a:solidFill>
              <a:schemeClr val="tx1"/>
            </a:solidFill>
          </a:endParaRPr>
        </a:p>
      </dgm:t>
    </dgm:pt>
    <dgm:pt modelId="{0657B54B-5B50-454A-9223-80666DC5E285}" type="parTrans" cxnId="{544AECA3-6C3E-4B35-8503-2397873DC1A3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C4C4D4BD-90AF-4DEA-A349-A100F4EA2FFC}" type="sibTrans" cxnId="{544AECA3-6C3E-4B35-8503-2397873DC1A3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81F9193D-34E3-4718-B73F-B2BD9B061D97}" type="pres">
      <dgm:prSet presAssocID="{D54D673A-9CA3-4773-82CE-1951D3FB1F2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40CA367-FF08-419B-AA61-D3C3AF8A5091}" type="pres">
      <dgm:prSet presAssocID="{456A069B-86D8-4942-AB40-C2D44B0708F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7EE71E9-5A70-4BEC-9EA2-41C8FB7D3E23}" type="pres">
      <dgm:prSet presAssocID="{CA10D4B7-9CC1-4ADC-AE9B-CDCBE0B863C0}" presName="spacer" presStyleCnt="0"/>
      <dgm:spPr/>
    </dgm:pt>
    <dgm:pt modelId="{C9748236-02FB-488F-8832-9C3CB67FBBC5}" type="pres">
      <dgm:prSet presAssocID="{87D1F227-7867-4E91-A2BA-0B075A9D50D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44AECA3-6C3E-4B35-8503-2397873DC1A3}" srcId="{D54D673A-9CA3-4773-82CE-1951D3FB1F2B}" destId="{87D1F227-7867-4E91-A2BA-0B075A9D50D0}" srcOrd="1" destOrd="0" parTransId="{0657B54B-5B50-454A-9223-80666DC5E285}" sibTransId="{C4C4D4BD-90AF-4DEA-A349-A100F4EA2FFC}"/>
    <dgm:cxn modelId="{E5E14E76-0DF0-4CDB-BB69-75E6ABDF11D2}" type="presOf" srcId="{87D1F227-7867-4E91-A2BA-0B075A9D50D0}" destId="{C9748236-02FB-488F-8832-9C3CB67FBBC5}" srcOrd="0" destOrd="0" presId="urn:microsoft.com/office/officeart/2005/8/layout/vList2"/>
    <dgm:cxn modelId="{4373E771-80F7-4AE3-BF66-F5AFA9D3224E}" srcId="{D54D673A-9CA3-4773-82CE-1951D3FB1F2B}" destId="{456A069B-86D8-4942-AB40-C2D44B0708F3}" srcOrd="0" destOrd="0" parTransId="{C66B7860-D8DC-4A93-8C74-E2941B9FE829}" sibTransId="{CA10D4B7-9CC1-4ADC-AE9B-CDCBE0B863C0}"/>
    <dgm:cxn modelId="{E9678696-CCAE-4425-B5DE-13D729A62E6F}" type="presOf" srcId="{456A069B-86D8-4942-AB40-C2D44B0708F3}" destId="{340CA367-FF08-419B-AA61-D3C3AF8A5091}" srcOrd="0" destOrd="0" presId="urn:microsoft.com/office/officeart/2005/8/layout/vList2"/>
    <dgm:cxn modelId="{98081CAE-B416-4BF6-802F-1B37409EFC63}" type="presOf" srcId="{D54D673A-9CA3-4773-82CE-1951D3FB1F2B}" destId="{81F9193D-34E3-4718-B73F-B2BD9B061D97}" srcOrd="0" destOrd="0" presId="urn:microsoft.com/office/officeart/2005/8/layout/vList2"/>
    <dgm:cxn modelId="{A42AADA5-1ACA-4670-8459-A30B29D052DE}" type="presParOf" srcId="{81F9193D-34E3-4718-B73F-B2BD9B061D97}" destId="{340CA367-FF08-419B-AA61-D3C3AF8A5091}" srcOrd="0" destOrd="0" presId="urn:microsoft.com/office/officeart/2005/8/layout/vList2"/>
    <dgm:cxn modelId="{DEE29886-33DD-4FBB-A97E-E179E5279E26}" type="presParOf" srcId="{81F9193D-34E3-4718-B73F-B2BD9B061D97}" destId="{97EE71E9-5A70-4BEC-9EA2-41C8FB7D3E23}" srcOrd="1" destOrd="0" presId="urn:microsoft.com/office/officeart/2005/8/layout/vList2"/>
    <dgm:cxn modelId="{AB9D4A30-7B1E-418A-B044-026785E054E6}" type="presParOf" srcId="{81F9193D-34E3-4718-B73F-B2BD9B061D97}" destId="{C9748236-02FB-488F-8832-9C3CB67FBBC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3C85404-5ECA-4DE0-876B-32A4218AF96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310B4AF1-A4C7-4570-B715-4E28638BE0D2}">
      <dgm:prSet/>
      <dgm:spPr/>
      <dgm:t>
        <a:bodyPr/>
        <a:lstStyle/>
        <a:p>
          <a:pPr rtl="0"/>
          <a:r>
            <a:rPr lang="pt-BR" dirty="0" smtClean="0"/>
            <a:t>O recurso instalado nesta aplicação é uma ferramenta estática, uma vez que não utiliza estratégias computacionais que possibilitem a aprendizagem do sistema, de forma a ajustar o atributo "peso"das palavras do dicionário</a:t>
          </a:r>
          <a:endParaRPr lang="pt-BR" dirty="0"/>
        </a:p>
      </dgm:t>
    </dgm:pt>
    <dgm:pt modelId="{1AFF6252-4299-41AA-8800-52F6BE20A5D8}" type="parTrans" cxnId="{243992DF-41C7-4E9E-9A58-458B4EF27EAA}">
      <dgm:prSet/>
      <dgm:spPr/>
      <dgm:t>
        <a:bodyPr/>
        <a:lstStyle/>
        <a:p>
          <a:endParaRPr lang="pt-BR"/>
        </a:p>
      </dgm:t>
    </dgm:pt>
    <dgm:pt modelId="{427EDE55-2D0D-48BA-805C-BE4120472533}" type="sibTrans" cxnId="{243992DF-41C7-4E9E-9A58-458B4EF27EAA}">
      <dgm:prSet/>
      <dgm:spPr/>
      <dgm:t>
        <a:bodyPr/>
        <a:lstStyle/>
        <a:p>
          <a:endParaRPr lang="pt-BR"/>
        </a:p>
      </dgm:t>
    </dgm:pt>
    <dgm:pt modelId="{E9B44F21-A9EF-4BE2-9E56-55AAAD8AD4AA}">
      <dgm:prSet/>
      <dgm:spPr/>
      <dgm:t>
        <a:bodyPr/>
        <a:lstStyle/>
        <a:p>
          <a:pPr rtl="0"/>
          <a:r>
            <a:rPr lang="pt-BR" dirty="0" smtClean="0"/>
            <a:t>Após o experimento a busca por estratégias de análise de contexto, dicionários compostos por palavras com pesos associados a sua relevância sintática ou frequência de uso, são as possibilidades mais viáveis para que a melhoria do uso do sistema tenha êxito.</a:t>
          </a:r>
          <a:endParaRPr lang="pt-BR" dirty="0"/>
        </a:p>
      </dgm:t>
    </dgm:pt>
    <dgm:pt modelId="{561860C0-017C-4731-8CC2-95148DA41CE3}" type="parTrans" cxnId="{27BF53A2-9E2C-4941-A48B-157A406873C0}">
      <dgm:prSet/>
      <dgm:spPr/>
      <dgm:t>
        <a:bodyPr/>
        <a:lstStyle/>
        <a:p>
          <a:endParaRPr lang="pt-BR"/>
        </a:p>
      </dgm:t>
    </dgm:pt>
    <dgm:pt modelId="{A511590E-5875-4982-A3B1-0BEE7AF96BDD}" type="sibTrans" cxnId="{27BF53A2-9E2C-4941-A48B-157A406873C0}">
      <dgm:prSet/>
      <dgm:spPr/>
      <dgm:t>
        <a:bodyPr/>
        <a:lstStyle/>
        <a:p>
          <a:endParaRPr lang="pt-BR"/>
        </a:p>
      </dgm:t>
    </dgm:pt>
    <dgm:pt modelId="{EE857BFD-156B-4600-A594-DEC6B98A343A}" type="pres">
      <dgm:prSet presAssocID="{03C85404-5ECA-4DE0-876B-32A4218AF96E}" presName="compositeShape" presStyleCnt="0">
        <dgm:presLayoutVars>
          <dgm:chMax val="7"/>
          <dgm:dir/>
          <dgm:resizeHandles val="exact"/>
        </dgm:presLayoutVars>
      </dgm:prSet>
      <dgm:spPr/>
    </dgm:pt>
    <dgm:pt modelId="{D639C8A6-7713-4809-9AAF-6FB4CBFD5F65}" type="pres">
      <dgm:prSet presAssocID="{310B4AF1-A4C7-4570-B715-4E28638BE0D2}" presName="circ1" presStyleLbl="vennNode1" presStyleIdx="0" presStyleCnt="2"/>
      <dgm:spPr/>
    </dgm:pt>
    <dgm:pt modelId="{BBD0D7E6-327C-4E9F-8D1B-736C8E7CC1B5}" type="pres">
      <dgm:prSet presAssocID="{310B4AF1-A4C7-4570-B715-4E28638BE0D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CF98DDE-039F-4135-BB96-4B11E4DAD159}" type="pres">
      <dgm:prSet presAssocID="{E9B44F21-A9EF-4BE2-9E56-55AAAD8AD4AA}" presName="circ2" presStyleLbl="vennNode1" presStyleIdx="1" presStyleCnt="2"/>
      <dgm:spPr/>
    </dgm:pt>
    <dgm:pt modelId="{50C4DF88-0778-4C7E-A84C-54D5A14DE8D0}" type="pres">
      <dgm:prSet presAssocID="{E9B44F21-A9EF-4BE2-9E56-55AAAD8AD4A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3BC7FBD-E7B1-46B9-93F6-115E2285FF6E}" type="presOf" srcId="{03C85404-5ECA-4DE0-876B-32A4218AF96E}" destId="{EE857BFD-156B-4600-A594-DEC6B98A343A}" srcOrd="0" destOrd="0" presId="urn:microsoft.com/office/officeart/2005/8/layout/venn1"/>
    <dgm:cxn modelId="{243992DF-41C7-4E9E-9A58-458B4EF27EAA}" srcId="{03C85404-5ECA-4DE0-876B-32A4218AF96E}" destId="{310B4AF1-A4C7-4570-B715-4E28638BE0D2}" srcOrd="0" destOrd="0" parTransId="{1AFF6252-4299-41AA-8800-52F6BE20A5D8}" sibTransId="{427EDE55-2D0D-48BA-805C-BE4120472533}"/>
    <dgm:cxn modelId="{1ECA2F9F-1C55-43DB-9300-05B6B82A47C6}" type="presOf" srcId="{E9B44F21-A9EF-4BE2-9E56-55AAAD8AD4AA}" destId="{50C4DF88-0778-4C7E-A84C-54D5A14DE8D0}" srcOrd="1" destOrd="0" presId="urn:microsoft.com/office/officeart/2005/8/layout/venn1"/>
    <dgm:cxn modelId="{27BF53A2-9E2C-4941-A48B-157A406873C0}" srcId="{03C85404-5ECA-4DE0-876B-32A4218AF96E}" destId="{E9B44F21-A9EF-4BE2-9E56-55AAAD8AD4AA}" srcOrd="1" destOrd="0" parTransId="{561860C0-017C-4731-8CC2-95148DA41CE3}" sibTransId="{A511590E-5875-4982-A3B1-0BEE7AF96BDD}"/>
    <dgm:cxn modelId="{D5DD56B0-5EA8-4CE4-B421-BFBDE3A3C8F5}" type="presOf" srcId="{310B4AF1-A4C7-4570-B715-4E28638BE0D2}" destId="{BBD0D7E6-327C-4E9F-8D1B-736C8E7CC1B5}" srcOrd="1" destOrd="0" presId="urn:microsoft.com/office/officeart/2005/8/layout/venn1"/>
    <dgm:cxn modelId="{83653115-AD31-4914-97D4-E6AB1E11A5F0}" type="presOf" srcId="{E9B44F21-A9EF-4BE2-9E56-55AAAD8AD4AA}" destId="{BCF98DDE-039F-4135-BB96-4B11E4DAD159}" srcOrd="0" destOrd="0" presId="urn:microsoft.com/office/officeart/2005/8/layout/venn1"/>
    <dgm:cxn modelId="{14E505A4-E25C-4F60-88A1-B6A4B4D72E3C}" type="presOf" srcId="{310B4AF1-A4C7-4570-B715-4E28638BE0D2}" destId="{D639C8A6-7713-4809-9AAF-6FB4CBFD5F65}" srcOrd="0" destOrd="0" presId="urn:microsoft.com/office/officeart/2005/8/layout/venn1"/>
    <dgm:cxn modelId="{AACB1C3A-B87E-4705-A594-6337249EC50C}" type="presParOf" srcId="{EE857BFD-156B-4600-A594-DEC6B98A343A}" destId="{D639C8A6-7713-4809-9AAF-6FB4CBFD5F65}" srcOrd="0" destOrd="0" presId="urn:microsoft.com/office/officeart/2005/8/layout/venn1"/>
    <dgm:cxn modelId="{111B6443-6B66-4EEC-898D-2CF303751AA6}" type="presParOf" srcId="{EE857BFD-156B-4600-A594-DEC6B98A343A}" destId="{BBD0D7E6-327C-4E9F-8D1B-736C8E7CC1B5}" srcOrd="1" destOrd="0" presId="urn:microsoft.com/office/officeart/2005/8/layout/venn1"/>
    <dgm:cxn modelId="{01CDCDF9-A2F6-4CF2-AE74-BA930621EFA9}" type="presParOf" srcId="{EE857BFD-156B-4600-A594-DEC6B98A343A}" destId="{BCF98DDE-039F-4135-BB96-4B11E4DAD159}" srcOrd="2" destOrd="0" presId="urn:microsoft.com/office/officeart/2005/8/layout/venn1"/>
    <dgm:cxn modelId="{E4EB49C2-2343-47A3-8357-9178EC9AC36F}" type="presParOf" srcId="{EE857BFD-156B-4600-A594-DEC6B98A343A}" destId="{50C4DF88-0778-4C7E-A84C-54D5A14DE8D0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2D9791-2AC8-45FC-9ED2-8AEAF82DF27A}" type="doc">
      <dgm:prSet loTypeId="urn:microsoft.com/office/officeart/2005/8/layout/vList2" loCatId="list" qsTypeId="urn:microsoft.com/office/officeart/2005/8/quickstyle/3d5" qsCatId="3D" csTypeId="urn:microsoft.com/office/officeart/2005/8/colors/accent1_3" csCatId="accent1" phldr="1"/>
      <dgm:spPr/>
      <dgm:t>
        <a:bodyPr/>
        <a:lstStyle/>
        <a:p>
          <a:endParaRPr lang="pt-BR"/>
        </a:p>
      </dgm:t>
    </dgm:pt>
    <dgm:pt modelId="{72AEBF7F-3A83-438E-9E2D-73D473FC5C02}">
      <dgm:prSet/>
      <dgm:spPr/>
      <dgm:t>
        <a:bodyPr/>
        <a:lstStyle/>
        <a:p>
          <a:pPr rtl="0"/>
          <a:r>
            <a:rPr lang="pt-BR" dirty="0" smtClean="0">
              <a:solidFill>
                <a:schemeClr val="tx1"/>
              </a:solidFill>
            </a:rPr>
            <a:t>adaptação do deficiente à vida em sociedade;</a:t>
          </a:r>
          <a:endParaRPr lang="pt-BR" dirty="0">
            <a:solidFill>
              <a:schemeClr val="tx1"/>
            </a:solidFill>
          </a:endParaRPr>
        </a:p>
      </dgm:t>
    </dgm:pt>
    <dgm:pt modelId="{5F305CF4-330F-4895-94BA-736A281EC4C7}" type="parTrans" cxnId="{82ACEB4B-C69F-473D-B2CA-004256C663E2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2A1689C1-9B52-487C-B41E-27A719093CA7}" type="sibTrans" cxnId="{82ACEB4B-C69F-473D-B2CA-004256C663E2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62A4EB0E-8D1C-4BF0-A2D0-68C20214249F}">
      <dgm:prSet/>
      <dgm:spPr/>
      <dgm:t>
        <a:bodyPr/>
        <a:lstStyle/>
        <a:p>
          <a:pPr rtl="0"/>
          <a:r>
            <a:rPr lang="pt-BR" dirty="0" smtClean="0">
              <a:solidFill>
                <a:schemeClr val="tx1"/>
              </a:solidFill>
            </a:rPr>
            <a:t>utilizado para identificar todo o arsenal de recursos e serviços que contribuem para proporcionar ou ampliar habilidades funcionais de pessoas com deficiência e consequentemente promover vida independente e inclusão;</a:t>
          </a:r>
          <a:endParaRPr lang="pt-BR" dirty="0">
            <a:solidFill>
              <a:schemeClr val="tx1"/>
            </a:solidFill>
          </a:endParaRPr>
        </a:p>
      </dgm:t>
    </dgm:pt>
    <dgm:pt modelId="{44AF7769-B40D-4388-A89B-C3826E85C602}" type="parTrans" cxnId="{D0245082-21C0-4FE7-A766-F8AA83F16A53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696F9191-E318-454A-8229-91752BC2D43E}" type="sibTrans" cxnId="{D0245082-21C0-4FE7-A766-F8AA83F16A53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BD29B6E1-D4D5-41B1-ACF4-532F664C86EA}">
      <dgm:prSet/>
      <dgm:spPr/>
      <dgm:t>
        <a:bodyPr/>
        <a:lstStyle/>
        <a:p>
          <a:pPr rtl="0"/>
          <a:r>
            <a:rPr lang="pt-BR" dirty="0" smtClean="0">
              <a:solidFill>
                <a:schemeClr val="tx1"/>
              </a:solidFill>
            </a:rPr>
            <a:t>DEFINIÇÃO - tecnologia assistiva é qualquer produto, instrumento, equipamento ou sistema técnico utilizado por uma pessoa incapacitada, que se destina a prevenir, compensar, monitorizar, aliviar ou neutralizar a incapacidade</a:t>
          </a:r>
          <a:endParaRPr lang="pt-BR" dirty="0">
            <a:solidFill>
              <a:schemeClr val="tx1"/>
            </a:solidFill>
          </a:endParaRPr>
        </a:p>
      </dgm:t>
    </dgm:pt>
    <dgm:pt modelId="{0CD72EDB-62A8-437C-8D03-02776F3B4000}" type="parTrans" cxnId="{6F2B3B27-9874-47A2-9DA7-5292459FED06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522ECFCC-3AF5-4BAE-BDD2-26DF6EB8D21F}" type="sibTrans" cxnId="{6F2B3B27-9874-47A2-9DA7-5292459FED06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FE12C1B0-A7B8-4B0E-A406-1E656D32E5EF}" type="pres">
      <dgm:prSet presAssocID="{C02D9791-2AC8-45FC-9ED2-8AEAF82DF27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E03CFCB-8CEA-4847-8164-8126E10CF8C3}" type="pres">
      <dgm:prSet presAssocID="{72AEBF7F-3A83-438E-9E2D-73D473FC5C0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2536FF7-138F-4248-A0B2-27E74F525DA4}" type="pres">
      <dgm:prSet presAssocID="{2A1689C1-9B52-487C-B41E-27A719093CA7}" presName="spacer" presStyleCnt="0"/>
      <dgm:spPr/>
    </dgm:pt>
    <dgm:pt modelId="{E583A521-D60A-415B-879A-BAA7315EA21F}" type="pres">
      <dgm:prSet presAssocID="{62A4EB0E-8D1C-4BF0-A2D0-68C20214249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63DA206-512B-42C8-B90D-0F5B6F1984D9}" type="pres">
      <dgm:prSet presAssocID="{696F9191-E318-454A-8229-91752BC2D43E}" presName="spacer" presStyleCnt="0"/>
      <dgm:spPr/>
    </dgm:pt>
    <dgm:pt modelId="{FACB8ADE-C613-4457-922A-2FD125AFC1CE}" type="pres">
      <dgm:prSet presAssocID="{BD29B6E1-D4D5-41B1-ACF4-532F664C86E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9C39340-1D7D-4C52-8079-0197F6003E7C}" type="presOf" srcId="{BD29B6E1-D4D5-41B1-ACF4-532F664C86EA}" destId="{FACB8ADE-C613-4457-922A-2FD125AFC1CE}" srcOrd="0" destOrd="0" presId="urn:microsoft.com/office/officeart/2005/8/layout/vList2"/>
    <dgm:cxn modelId="{B0FCAFBD-63D2-4C1B-A829-4E20A47191C0}" type="presOf" srcId="{72AEBF7F-3A83-438E-9E2D-73D473FC5C02}" destId="{0E03CFCB-8CEA-4847-8164-8126E10CF8C3}" srcOrd="0" destOrd="0" presId="urn:microsoft.com/office/officeart/2005/8/layout/vList2"/>
    <dgm:cxn modelId="{D0245082-21C0-4FE7-A766-F8AA83F16A53}" srcId="{C02D9791-2AC8-45FC-9ED2-8AEAF82DF27A}" destId="{62A4EB0E-8D1C-4BF0-A2D0-68C20214249F}" srcOrd="1" destOrd="0" parTransId="{44AF7769-B40D-4388-A89B-C3826E85C602}" sibTransId="{696F9191-E318-454A-8229-91752BC2D43E}"/>
    <dgm:cxn modelId="{596C5ACE-4893-4E57-B20F-F56EFF16A1B6}" type="presOf" srcId="{62A4EB0E-8D1C-4BF0-A2D0-68C20214249F}" destId="{E583A521-D60A-415B-879A-BAA7315EA21F}" srcOrd="0" destOrd="0" presId="urn:microsoft.com/office/officeart/2005/8/layout/vList2"/>
    <dgm:cxn modelId="{6F2B3B27-9874-47A2-9DA7-5292459FED06}" srcId="{C02D9791-2AC8-45FC-9ED2-8AEAF82DF27A}" destId="{BD29B6E1-D4D5-41B1-ACF4-532F664C86EA}" srcOrd="2" destOrd="0" parTransId="{0CD72EDB-62A8-437C-8D03-02776F3B4000}" sibTransId="{522ECFCC-3AF5-4BAE-BDD2-26DF6EB8D21F}"/>
    <dgm:cxn modelId="{82ACEB4B-C69F-473D-B2CA-004256C663E2}" srcId="{C02D9791-2AC8-45FC-9ED2-8AEAF82DF27A}" destId="{72AEBF7F-3A83-438E-9E2D-73D473FC5C02}" srcOrd="0" destOrd="0" parTransId="{5F305CF4-330F-4895-94BA-736A281EC4C7}" sibTransId="{2A1689C1-9B52-487C-B41E-27A719093CA7}"/>
    <dgm:cxn modelId="{E0D963E8-EF51-4492-A787-E3E35DA3D2D5}" type="presOf" srcId="{C02D9791-2AC8-45FC-9ED2-8AEAF82DF27A}" destId="{FE12C1B0-A7B8-4B0E-A406-1E656D32E5EF}" srcOrd="0" destOrd="0" presId="urn:microsoft.com/office/officeart/2005/8/layout/vList2"/>
    <dgm:cxn modelId="{215D30DA-C12D-431C-A0FA-56EB2DF6CE3D}" type="presParOf" srcId="{FE12C1B0-A7B8-4B0E-A406-1E656D32E5EF}" destId="{0E03CFCB-8CEA-4847-8164-8126E10CF8C3}" srcOrd="0" destOrd="0" presId="urn:microsoft.com/office/officeart/2005/8/layout/vList2"/>
    <dgm:cxn modelId="{948AACDC-7BA6-42DE-8DB0-FA3661ED9CEB}" type="presParOf" srcId="{FE12C1B0-A7B8-4B0E-A406-1E656D32E5EF}" destId="{22536FF7-138F-4248-A0B2-27E74F525DA4}" srcOrd="1" destOrd="0" presId="urn:microsoft.com/office/officeart/2005/8/layout/vList2"/>
    <dgm:cxn modelId="{E05F0031-FF82-4974-B633-A91B2F2A4F46}" type="presParOf" srcId="{FE12C1B0-A7B8-4B0E-A406-1E656D32E5EF}" destId="{E583A521-D60A-415B-879A-BAA7315EA21F}" srcOrd="2" destOrd="0" presId="urn:microsoft.com/office/officeart/2005/8/layout/vList2"/>
    <dgm:cxn modelId="{98D989AA-7654-48CC-92FF-C6DDD2B26626}" type="presParOf" srcId="{FE12C1B0-A7B8-4B0E-A406-1E656D32E5EF}" destId="{463DA206-512B-42C8-B90D-0F5B6F1984D9}" srcOrd="3" destOrd="0" presId="urn:microsoft.com/office/officeart/2005/8/layout/vList2"/>
    <dgm:cxn modelId="{E8C6A093-2446-4080-BDCA-932089CE2D15}" type="presParOf" srcId="{FE12C1B0-A7B8-4B0E-A406-1E656D32E5EF}" destId="{FACB8ADE-C613-4457-922A-2FD125AFC1C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F9F0EE-0F85-4967-BC49-79EE100E5953}" type="doc">
      <dgm:prSet loTypeId="urn:microsoft.com/office/officeart/2005/8/layout/venn1" loCatId="relationship" qsTypeId="urn:microsoft.com/office/officeart/2005/8/quickstyle/3d2" qsCatId="3D" csTypeId="urn:microsoft.com/office/officeart/2005/8/colors/accent1_4" csCatId="accent1"/>
      <dgm:spPr/>
      <dgm:t>
        <a:bodyPr/>
        <a:lstStyle/>
        <a:p>
          <a:endParaRPr lang="pt-BR"/>
        </a:p>
      </dgm:t>
    </dgm:pt>
    <dgm:pt modelId="{D6D414ED-913D-43D4-A41E-53DBCA985750}">
      <dgm:prSet/>
      <dgm:spPr/>
      <dgm:t>
        <a:bodyPr/>
        <a:lstStyle/>
        <a:p>
          <a:pPr rtl="0"/>
          <a:r>
            <a:rPr lang="pt-BR" dirty="0" smtClean="0"/>
            <a:t>Para atender pessoas sem fala, sem escrita funcional ou em defasagem entre sua necessidade comunicativa e sua habilidade em falar e/ou escrever;</a:t>
          </a:r>
          <a:endParaRPr lang="pt-BR" dirty="0"/>
        </a:p>
      </dgm:t>
    </dgm:pt>
    <dgm:pt modelId="{9EE528FD-E3C5-4C8D-9236-71868BF56B82}" type="parTrans" cxnId="{7BC3D910-0B53-4747-8D5A-D106477D3C68}">
      <dgm:prSet/>
      <dgm:spPr/>
      <dgm:t>
        <a:bodyPr/>
        <a:lstStyle/>
        <a:p>
          <a:endParaRPr lang="pt-BR"/>
        </a:p>
      </dgm:t>
    </dgm:pt>
    <dgm:pt modelId="{45700A6C-F17C-497E-B814-6FC2C6C36B93}" type="sibTrans" cxnId="{7BC3D910-0B53-4747-8D5A-D106477D3C68}">
      <dgm:prSet/>
      <dgm:spPr/>
      <dgm:t>
        <a:bodyPr/>
        <a:lstStyle/>
        <a:p>
          <a:endParaRPr lang="pt-BR"/>
        </a:p>
      </dgm:t>
    </dgm:pt>
    <dgm:pt modelId="{43E97ABE-32CE-4811-B72F-1F61A29B4AA2}">
      <dgm:prSet/>
      <dgm:spPr/>
      <dgm:t>
        <a:bodyPr/>
        <a:lstStyle/>
        <a:p>
          <a:pPr rtl="0"/>
          <a:r>
            <a:rPr lang="pt-BR" dirty="0" smtClean="0"/>
            <a:t>serve para expressar suas questões, desejos, sentimentos, entendimentos; </a:t>
          </a:r>
          <a:endParaRPr lang="pt-BR" dirty="0"/>
        </a:p>
      </dgm:t>
    </dgm:pt>
    <dgm:pt modelId="{6DC015FE-931B-4139-9931-B0D845678EE8}" type="parTrans" cxnId="{AB918CDA-F187-4958-81B8-8CAF9D190620}">
      <dgm:prSet/>
      <dgm:spPr/>
      <dgm:t>
        <a:bodyPr/>
        <a:lstStyle/>
        <a:p>
          <a:endParaRPr lang="pt-BR"/>
        </a:p>
      </dgm:t>
    </dgm:pt>
    <dgm:pt modelId="{C1C8CE44-8D66-4139-8631-A262468215F0}" type="sibTrans" cxnId="{AB918CDA-F187-4958-81B8-8CAF9D190620}">
      <dgm:prSet/>
      <dgm:spPr/>
      <dgm:t>
        <a:bodyPr/>
        <a:lstStyle/>
        <a:p>
          <a:endParaRPr lang="pt-BR"/>
        </a:p>
      </dgm:t>
    </dgm:pt>
    <dgm:pt modelId="{F576EE49-7F3D-4DEE-BB69-F71A2A2A7244}">
      <dgm:prSet/>
      <dgm:spPr/>
      <dgm:t>
        <a:bodyPr/>
        <a:lstStyle/>
        <a:p>
          <a:pPr rtl="0"/>
          <a:r>
            <a:rPr lang="pt-BR" dirty="0" smtClean="0"/>
            <a:t>A alta tecnologia dos vocalizadores ou o computador com softwares específicos garantem grande eficiência à função comunicativa.</a:t>
          </a:r>
          <a:endParaRPr lang="pt-BR" dirty="0"/>
        </a:p>
      </dgm:t>
    </dgm:pt>
    <dgm:pt modelId="{F7C63326-7694-4D03-AAF3-19E5FF419F2B}" type="parTrans" cxnId="{568B777B-8639-4957-8BCE-F1BC6B17EE53}">
      <dgm:prSet/>
      <dgm:spPr/>
      <dgm:t>
        <a:bodyPr/>
        <a:lstStyle/>
        <a:p>
          <a:endParaRPr lang="pt-BR"/>
        </a:p>
      </dgm:t>
    </dgm:pt>
    <dgm:pt modelId="{13001EAD-95C8-490E-AC3A-664DAF6FB7F7}" type="sibTrans" cxnId="{568B777B-8639-4957-8BCE-F1BC6B17EE53}">
      <dgm:prSet/>
      <dgm:spPr/>
      <dgm:t>
        <a:bodyPr/>
        <a:lstStyle/>
        <a:p>
          <a:endParaRPr lang="pt-BR"/>
        </a:p>
      </dgm:t>
    </dgm:pt>
    <dgm:pt modelId="{C6F6D1A1-6D34-44B2-A34C-DCD354B17AF3}" type="pres">
      <dgm:prSet presAssocID="{0BF9F0EE-0F85-4967-BC49-79EE100E5953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8AF4DEC-5EB2-4255-A641-19C375DD7A81}" type="pres">
      <dgm:prSet presAssocID="{D6D414ED-913D-43D4-A41E-53DBCA985750}" presName="circ1" presStyleLbl="vennNode1" presStyleIdx="0" presStyleCnt="3"/>
      <dgm:spPr/>
      <dgm:t>
        <a:bodyPr/>
        <a:lstStyle/>
        <a:p>
          <a:endParaRPr lang="pt-BR"/>
        </a:p>
      </dgm:t>
    </dgm:pt>
    <dgm:pt modelId="{74B7C875-C3E8-4969-A873-F06A113F0EB2}" type="pres">
      <dgm:prSet presAssocID="{D6D414ED-913D-43D4-A41E-53DBCA98575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15C0BDA-8AED-41D6-9398-E67F86FD7085}" type="pres">
      <dgm:prSet presAssocID="{43E97ABE-32CE-4811-B72F-1F61A29B4AA2}" presName="circ2" presStyleLbl="vennNode1" presStyleIdx="1" presStyleCnt="3"/>
      <dgm:spPr/>
      <dgm:t>
        <a:bodyPr/>
        <a:lstStyle/>
        <a:p>
          <a:endParaRPr lang="pt-BR"/>
        </a:p>
      </dgm:t>
    </dgm:pt>
    <dgm:pt modelId="{0B93900C-9602-41FB-96F8-7FB42B10B5C5}" type="pres">
      <dgm:prSet presAssocID="{43E97ABE-32CE-4811-B72F-1F61A29B4AA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0B7011-6D0F-4B96-81DE-DF123638F0FB}" type="pres">
      <dgm:prSet presAssocID="{F576EE49-7F3D-4DEE-BB69-F71A2A2A7244}" presName="circ3" presStyleLbl="vennNode1" presStyleIdx="2" presStyleCnt="3"/>
      <dgm:spPr/>
      <dgm:t>
        <a:bodyPr/>
        <a:lstStyle/>
        <a:p>
          <a:endParaRPr lang="pt-BR"/>
        </a:p>
      </dgm:t>
    </dgm:pt>
    <dgm:pt modelId="{C6F9CD2D-66D4-471E-A168-50D054ECFF74}" type="pres">
      <dgm:prSet presAssocID="{F576EE49-7F3D-4DEE-BB69-F71A2A2A724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F724A10-FE43-437C-8ABA-FC65150D179A}" type="presOf" srcId="{0BF9F0EE-0F85-4967-BC49-79EE100E5953}" destId="{C6F6D1A1-6D34-44B2-A34C-DCD354B17AF3}" srcOrd="0" destOrd="0" presId="urn:microsoft.com/office/officeart/2005/8/layout/venn1"/>
    <dgm:cxn modelId="{78607EED-2912-4D2B-943B-0349AE825B82}" type="presOf" srcId="{D6D414ED-913D-43D4-A41E-53DBCA985750}" destId="{F8AF4DEC-5EB2-4255-A641-19C375DD7A81}" srcOrd="0" destOrd="0" presId="urn:microsoft.com/office/officeart/2005/8/layout/venn1"/>
    <dgm:cxn modelId="{AB918CDA-F187-4958-81B8-8CAF9D190620}" srcId="{0BF9F0EE-0F85-4967-BC49-79EE100E5953}" destId="{43E97ABE-32CE-4811-B72F-1F61A29B4AA2}" srcOrd="1" destOrd="0" parTransId="{6DC015FE-931B-4139-9931-B0D845678EE8}" sibTransId="{C1C8CE44-8D66-4139-8631-A262468215F0}"/>
    <dgm:cxn modelId="{568B777B-8639-4957-8BCE-F1BC6B17EE53}" srcId="{0BF9F0EE-0F85-4967-BC49-79EE100E5953}" destId="{F576EE49-7F3D-4DEE-BB69-F71A2A2A7244}" srcOrd="2" destOrd="0" parTransId="{F7C63326-7694-4D03-AAF3-19E5FF419F2B}" sibTransId="{13001EAD-95C8-490E-AC3A-664DAF6FB7F7}"/>
    <dgm:cxn modelId="{3BDD972D-3D60-4F09-BCEF-1D5C5229000A}" type="presOf" srcId="{F576EE49-7F3D-4DEE-BB69-F71A2A2A7244}" destId="{C6F9CD2D-66D4-471E-A168-50D054ECFF74}" srcOrd="1" destOrd="0" presId="urn:microsoft.com/office/officeart/2005/8/layout/venn1"/>
    <dgm:cxn modelId="{F531BBBD-F5BA-4225-98BC-E0C69BD70FE5}" type="presOf" srcId="{D6D414ED-913D-43D4-A41E-53DBCA985750}" destId="{74B7C875-C3E8-4969-A873-F06A113F0EB2}" srcOrd="1" destOrd="0" presId="urn:microsoft.com/office/officeart/2005/8/layout/venn1"/>
    <dgm:cxn modelId="{3A5C6D03-99C4-4283-B26E-003C86C5C1F1}" type="presOf" srcId="{43E97ABE-32CE-4811-B72F-1F61A29B4AA2}" destId="{715C0BDA-8AED-41D6-9398-E67F86FD7085}" srcOrd="0" destOrd="0" presId="urn:microsoft.com/office/officeart/2005/8/layout/venn1"/>
    <dgm:cxn modelId="{9E314950-BB7E-42DF-98ED-A878CA9C3370}" type="presOf" srcId="{43E97ABE-32CE-4811-B72F-1F61A29B4AA2}" destId="{0B93900C-9602-41FB-96F8-7FB42B10B5C5}" srcOrd="1" destOrd="0" presId="urn:microsoft.com/office/officeart/2005/8/layout/venn1"/>
    <dgm:cxn modelId="{7BC3D910-0B53-4747-8D5A-D106477D3C68}" srcId="{0BF9F0EE-0F85-4967-BC49-79EE100E5953}" destId="{D6D414ED-913D-43D4-A41E-53DBCA985750}" srcOrd="0" destOrd="0" parTransId="{9EE528FD-E3C5-4C8D-9236-71868BF56B82}" sibTransId="{45700A6C-F17C-497E-B814-6FC2C6C36B93}"/>
    <dgm:cxn modelId="{692EB4D2-2FFE-4F3B-8ED4-2A5A9DD86E10}" type="presOf" srcId="{F576EE49-7F3D-4DEE-BB69-F71A2A2A7244}" destId="{F50B7011-6D0F-4B96-81DE-DF123638F0FB}" srcOrd="0" destOrd="0" presId="urn:microsoft.com/office/officeart/2005/8/layout/venn1"/>
    <dgm:cxn modelId="{1161A3A9-7E46-4E4F-B697-36450F74CCFD}" type="presParOf" srcId="{C6F6D1A1-6D34-44B2-A34C-DCD354B17AF3}" destId="{F8AF4DEC-5EB2-4255-A641-19C375DD7A81}" srcOrd="0" destOrd="0" presId="urn:microsoft.com/office/officeart/2005/8/layout/venn1"/>
    <dgm:cxn modelId="{4B6F0D6D-1369-421E-B0D4-1FB852F48DC4}" type="presParOf" srcId="{C6F6D1A1-6D34-44B2-A34C-DCD354B17AF3}" destId="{74B7C875-C3E8-4969-A873-F06A113F0EB2}" srcOrd="1" destOrd="0" presId="urn:microsoft.com/office/officeart/2005/8/layout/venn1"/>
    <dgm:cxn modelId="{D505C3AB-96A1-4384-9B3B-79B0AC6745CA}" type="presParOf" srcId="{C6F6D1A1-6D34-44B2-A34C-DCD354B17AF3}" destId="{715C0BDA-8AED-41D6-9398-E67F86FD7085}" srcOrd="2" destOrd="0" presId="urn:microsoft.com/office/officeart/2005/8/layout/venn1"/>
    <dgm:cxn modelId="{D7946368-D601-419F-ABCC-AF97F4761AC5}" type="presParOf" srcId="{C6F6D1A1-6D34-44B2-A34C-DCD354B17AF3}" destId="{0B93900C-9602-41FB-96F8-7FB42B10B5C5}" srcOrd="3" destOrd="0" presId="urn:microsoft.com/office/officeart/2005/8/layout/venn1"/>
    <dgm:cxn modelId="{A1FFC7E6-5109-4741-AF3A-67421E176606}" type="presParOf" srcId="{C6F6D1A1-6D34-44B2-A34C-DCD354B17AF3}" destId="{F50B7011-6D0F-4B96-81DE-DF123638F0FB}" srcOrd="4" destOrd="0" presId="urn:microsoft.com/office/officeart/2005/8/layout/venn1"/>
    <dgm:cxn modelId="{CC763105-EDAA-431C-B8D9-186EB6ABADF3}" type="presParOf" srcId="{C6F6D1A1-6D34-44B2-A34C-DCD354B17AF3}" destId="{C6F9CD2D-66D4-471E-A168-50D054ECFF7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F43847-CCD1-46BA-AF82-27BF4E250E49}" type="doc">
      <dgm:prSet loTypeId="urn:microsoft.com/office/officeart/2005/8/layout/hierarchy2" loCatId="hierarchy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6B43FFD-32EA-4951-9B19-89356354C00F}">
      <dgm:prSet/>
      <dgm:spPr/>
      <dgm:t>
        <a:bodyPr/>
        <a:lstStyle/>
        <a:p>
          <a:pPr rtl="0"/>
          <a:r>
            <a:rPr lang="pt-BR" dirty="0" smtClean="0">
              <a:solidFill>
                <a:schemeClr val="tx1"/>
              </a:solidFill>
            </a:rPr>
            <a:t>Esta patologia atinge cerca de 1 a 3 novos casos por cada 100,000 habitantes anualmente, tendo uma prevalência detida entre os 3 e os 7 por 100,000 habitantes/ano;</a:t>
          </a:r>
          <a:endParaRPr lang="pt-BR" dirty="0">
            <a:solidFill>
              <a:schemeClr val="tx1"/>
            </a:solidFill>
          </a:endParaRPr>
        </a:p>
      </dgm:t>
    </dgm:pt>
    <dgm:pt modelId="{37718FB1-C93B-4CB1-82FA-164C5E33E191}" type="parTrans" cxnId="{1443B214-0B4D-411E-94C6-870DED746F9B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8967D0B0-9859-42B1-A8B7-4E64F321A9AE}" type="sibTrans" cxnId="{1443B214-0B4D-411E-94C6-870DED746F9B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C8270DD3-A5CD-4EDC-8D80-3556F8EFCF00}">
      <dgm:prSet/>
      <dgm:spPr/>
      <dgm:t>
        <a:bodyPr/>
        <a:lstStyle/>
        <a:p>
          <a:pPr rtl="0"/>
          <a:r>
            <a:rPr lang="pt-BR" dirty="0" smtClean="0">
              <a:solidFill>
                <a:schemeClr val="tx1"/>
              </a:solidFill>
            </a:rPr>
            <a:t>o sexo masculino tem um predominância ligeiramente superior quando comparado com o feminino, com uma proporção M:F de 1,5:1;</a:t>
          </a:r>
          <a:endParaRPr lang="pt-BR" dirty="0">
            <a:solidFill>
              <a:schemeClr val="tx1"/>
            </a:solidFill>
          </a:endParaRPr>
        </a:p>
      </dgm:t>
    </dgm:pt>
    <dgm:pt modelId="{440B9734-172B-4954-8715-4855D8D100E0}" type="parTrans" cxnId="{2A4B9EC0-B28B-4ED6-9F82-7761EE2CD7CF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85EF0F23-6728-4400-8A4E-1BA7A967CCCC}" type="sibTrans" cxnId="{2A4B9EC0-B28B-4ED6-9F82-7761EE2CD7CF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7461C595-C608-413E-AA61-7D5927C2AD42}">
      <dgm:prSet/>
      <dgm:spPr/>
      <dgm:t>
        <a:bodyPr/>
        <a:lstStyle/>
        <a:p>
          <a:pPr rtl="0"/>
          <a:r>
            <a:rPr lang="pt-BR" dirty="0" smtClean="0">
              <a:solidFill>
                <a:schemeClr val="tx1"/>
              </a:solidFill>
            </a:rPr>
            <a:t>Habitualmente a idade média de aparecimento da doença ocorre entre os 55-65 anos de idade;</a:t>
          </a:r>
          <a:endParaRPr lang="pt-BR" dirty="0">
            <a:solidFill>
              <a:schemeClr val="tx1"/>
            </a:solidFill>
          </a:endParaRPr>
        </a:p>
      </dgm:t>
    </dgm:pt>
    <dgm:pt modelId="{E8E40A77-D986-4697-B341-295D2073A1AD}" type="parTrans" cxnId="{F67F6C0A-5461-4673-B935-0E508A896305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A6206F87-FFFA-42A1-8108-AB3F003C1014}" type="sibTrans" cxnId="{F67F6C0A-5461-4673-B935-0E508A896305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18430099-B051-4582-95DD-249CC9669198}" type="pres">
      <dgm:prSet presAssocID="{9CF43847-CCD1-46BA-AF82-27BF4E250E4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FAA2C19-0667-4401-84EA-EEFC36031FFF}" type="pres">
      <dgm:prSet presAssocID="{66B43FFD-32EA-4951-9B19-89356354C00F}" presName="root1" presStyleCnt="0"/>
      <dgm:spPr/>
    </dgm:pt>
    <dgm:pt modelId="{516CD9EC-670B-44F3-AE28-B70C5097BA3C}" type="pres">
      <dgm:prSet presAssocID="{66B43FFD-32EA-4951-9B19-89356354C00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367B19C-DACA-403C-8F50-B62CF5BAE8FA}" type="pres">
      <dgm:prSet presAssocID="{66B43FFD-32EA-4951-9B19-89356354C00F}" presName="level2hierChild" presStyleCnt="0"/>
      <dgm:spPr/>
    </dgm:pt>
    <dgm:pt modelId="{1B2F81F3-DD63-4886-9E39-DB2175D02927}" type="pres">
      <dgm:prSet presAssocID="{440B9734-172B-4954-8715-4855D8D100E0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AA224F9A-D73A-4D0D-B14C-A44BE38C059C}" type="pres">
      <dgm:prSet presAssocID="{440B9734-172B-4954-8715-4855D8D100E0}" presName="connTx" presStyleLbl="parChTrans1D2" presStyleIdx="0" presStyleCnt="2"/>
      <dgm:spPr/>
      <dgm:t>
        <a:bodyPr/>
        <a:lstStyle/>
        <a:p>
          <a:endParaRPr lang="pt-BR"/>
        </a:p>
      </dgm:t>
    </dgm:pt>
    <dgm:pt modelId="{4BB791D6-8192-45D8-9E96-F87216BABD67}" type="pres">
      <dgm:prSet presAssocID="{C8270DD3-A5CD-4EDC-8D80-3556F8EFCF00}" presName="root2" presStyleCnt="0"/>
      <dgm:spPr/>
    </dgm:pt>
    <dgm:pt modelId="{A3ED94FA-BEFD-475A-A00E-86B296DFFF78}" type="pres">
      <dgm:prSet presAssocID="{C8270DD3-A5CD-4EDC-8D80-3556F8EFCF0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0F7798A-D1CD-4637-8B54-F8FDF5671AC4}" type="pres">
      <dgm:prSet presAssocID="{C8270DD3-A5CD-4EDC-8D80-3556F8EFCF00}" presName="level3hierChild" presStyleCnt="0"/>
      <dgm:spPr/>
    </dgm:pt>
    <dgm:pt modelId="{A0E7AEC5-90BE-49D0-A015-9EAB239DE0A7}" type="pres">
      <dgm:prSet presAssocID="{E8E40A77-D986-4697-B341-295D2073A1AD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5F825550-F589-46B1-9753-CD389880F5E0}" type="pres">
      <dgm:prSet presAssocID="{E8E40A77-D986-4697-B341-295D2073A1AD}" presName="connTx" presStyleLbl="parChTrans1D2" presStyleIdx="1" presStyleCnt="2"/>
      <dgm:spPr/>
      <dgm:t>
        <a:bodyPr/>
        <a:lstStyle/>
        <a:p>
          <a:endParaRPr lang="pt-BR"/>
        </a:p>
      </dgm:t>
    </dgm:pt>
    <dgm:pt modelId="{4FC545E8-3A9A-48A8-AE87-F899A584F1FA}" type="pres">
      <dgm:prSet presAssocID="{7461C595-C608-413E-AA61-7D5927C2AD42}" presName="root2" presStyleCnt="0"/>
      <dgm:spPr/>
    </dgm:pt>
    <dgm:pt modelId="{E136D54E-511B-4705-927C-4B998459730B}" type="pres">
      <dgm:prSet presAssocID="{7461C595-C608-413E-AA61-7D5927C2AD4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3E97B0-2585-46A4-B596-EA062A02CB0B}" type="pres">
      <dgm:prSet presAssocID="{7461C595-C608-413E-AA61-7D5927C2AD42}" presName="level3hierChild" presStyleCnt="0"/>
      <dgm:spPr/>
    </dgm:pt>
  </dgm:ptLst>
  <dgm:cxnLst>
    <dgm:cxn modelId="{F67F6C0A-5461-4673-B935-0E508A896305}" srcId="{66B43FFD-32EA-4951-9B19-89356354C00F}" destId="{7461C595-C608-413E-AA61-7D5927C2AD42}" srcOrd="1" destOrd="0" parTransId="{E8E40A77-D986-4697-B341-295D2073A1AD}" sibTransId="{A6206F87-FFFA-42A1-8108-AB3F003C1014}"/>
    <dgm:cxn modelId="{EB8B5DAF-BDED-4C9D-8288-D6CF091E6F95}" type="presOf" srcId="{C8270DD3-A5CD-4EDC-8D80-3556F8EFCF00}" destId="{A3ED94FA-BEFD-475A-A00E-86B296DFFF78}" srcOrd="0" destOrd="0" presId="urn:microsoft.com/office/officeart/2005/8/layout/hierarchy2"/>
    <dgm:cxn modelId="{9BADC9BD-14A8-4B93-93A0-59A35376ABC9}" type="presOf" srcId="{440B9734-172B-4954-8715-4855D8D100E0}" destId="{AA224F9A-D73A-4D0D-B14C-A44BE38C059C}" srcOrd="1" destOrd="0" presId="urn:microsoft.com/office/officeart/2005/8/layout/hierarchy2"/>
    <dgm:cxn modelId="{2948614B-69A3-4B1C-ABDB-4247FDDCD8C2}" type="presOf" srcId="{7461C595-C608-413E-AA61-7D5927C2AD42}" destId="{E136D54E-511B-4705-927C-4B998459730B}" srcOrd="0" destOrd="0" presId="urn:microsoft.com/office/officeart/2005/8/layout/hierarchy2"/>
    <dgm:cxn modelId="{90BC297E-9F93-491F-9A7A-723CCC44E97A}" type="presOf" srcId="{66B43FFD-32EA-4951-9B19-89356354C00F}" destId="{516CD9EC-670B-44F3-AE28-B70C5097BA3C}" srcOrd="0" destOrd="0" presId="urn:microsoft.com/office/officeart/2005/8/layout/hierarchy2"/>
    <dgm:cxn modelId="{E3D9EA6A-477B-4467-B9E6-7A2072760E07}" type="presOf" srcId="{E8E40A77-D986-4697-B341-295D2073A1AD}" destId="{A0E7AEC5-90BE-49D0-A015-9EAB239DE0A7}" srcOrd="0" destOrd="0" presId="urn:microsoft.com/office/officeart/2005/8/layout/hierarchy2"/>
    <dgm:cxn modelId="{9756E529-C6FE-464C-AF99-321455358ED8}" type="presOf" srcId="{9CF43847-CCD1-46BA-AF82-27BF4E250E49}" destId="{18430099-B051-4582-95DD-249CC9669198}" srcOrd="0" destOrd="0" presId="urn:microsoft.com/office/officeart/2005/8/layout/hierarchy2"/>
    <dgm:cxn modelId="{2A4B9EC0-B28B-4ED6-9F82-7761EE2CD7CF}" srcId="{66B43FFD-32EA-4951-9B19-89356354C00F}" destId="{C8270DD3-A5CD-4EDC-8D80-3556F8EFCF00}" srcOrd="0" destOrd="0" parTransId="{440B9734-172B-4954-8715-4855D8D100E0}" sibTransId="{85EF0F23-6728-4400-8A4E-1BA7A967CCCC}"/>
    <dgm:cxn modelId="{895BECF2-681C-4D5B-9330-88E47E25281D}" type="presOf" srcId="{440B9734-172B-4954-8715-4855D8D100E0}" destId="{1B2F81F3-DD63-4886-9E39-DB2175D02927}" srcOrd="0" destOrd="0" presId="urn:microsoft.com/office/officeart/2005/8/layout/hierarchy2"/>
    <dgm:cxn modelId="{1443B214-0B4D-411E-94C6-870DED746F9B}" srcId="{9CF43847-CCD1-46BA-AF82-27BF4E250E49}" destId="{66B43FFD-32EA-4951-9B19-89356354C00F}" srcOrd="0" destOrd="0" parTransId="{37718FB1-C93B-4CB1-82FA-164C5E33E191}" sibTransId="{8967D0B0-9859-42B1-A8B7-4E64F321A9AE}"/>
    <dgm:cxn modelId="{DD266F48-8A40-4D45-8C46-F1C3DC5C5F31}" type="presOf" srcId="{E8E40A77-D986-4697-B341-295D2073A1AD}" destId="{5F825550-F589-46B1-9753-CD389880F5E0}" srcOrd="1" destOrd="0" presId="urn:microsoft.com/office/officeart/2005/8/layout/hierarchy2"/>
    <dgm:cxn modelId="{3A5854FD-5D12-4C2D-81DE-FF204AF045F7}" type="presParOf" srcId="{18430099-B051-4582-95DD-249CC9669198}" destId="{BFAA2C19-0667-4401-84EA-EEFC36031FFF}" srcOrd="0" destOrd="0" presId="urn:microsoft.com/office/officeart/2005/8/layout/hierarchy2"/>
    <dgm:cxn modelId="{D4F51184-B844-4B4D-AA34-0A82B9ED67FC}" type="presParOf" srcId="{BFAA2C19-0667-4401-84EA-EEFC36031FFF}" destId="{516CD9EC-670B-44F3-AE28-B70C5097BA3C}" srcOrd="0" destOrd="0" presId="urn:microsoft.com/office/officeart/2005/8/layout/hierarchy2"/>
    <dgm:cxn modelId="{5CAA4445-0883-4794-804F-95277E44D1A4}" type="presParOf" srcId="{BFAA2C19-0667-4401-84EA-EEFC36031FFF}" destId="{9367B19C-DACA-403C-8F50-B62CF5BAE8FA}" srcOrd="1" destOrd="0" presId="urn:microsoft.com/office/officeart/2005/8/layout/hierarchy2"/>
    <dgm:cxn modelId="{DDEBFDF6-AAEF-4BE3-8E8F-1FFEF0AE2588}" type="presParOf" srcId="{9367B19C-DACA-403C-8F50-B62CF5BAE8FA}" destId="{1B2F81F3-DD63-4886-9E39-DB2175D02927}" srcOrd="0" destOrd="0" presId="urn:microsoft.com/office/officeart/2005/8/layout/hierarchy2"/>
    <dgm:cxn modelId="{9B1A56A1-1557-4FA7-90AE-5285D3E65E4A}" type="presParOf" srcId="{1B2F81F3-DD63-4886-9E39-DB2175D02927}" destId="{AA224F9A-D73A-4D0D-B14C-A44BE38C059C}" srcOrd="0" destOrd="0" presId="urn:microsoft.com/office/officeart/2005/8/layout/hierarchy2"/>
    <dgm:cxn modelId="{50C66B30-3159-40D2-B5FB-EA5261120429}" type="presParOf" srcId="{9367B19C-DACA-403C-8F50-B62CF5BAE8FA}" destId="{4BB791D6-8192-45D8-9E96-F87216BABD67}" srcOrd="1" destOrd="0" presId="urn:microsoft.com/office/officeart/2005/8/layout/hierarchy2"/>
    <dgm:cxn modelId="{CC88DC8C-6E4C-49F5-B6D7-A1C8B5E90ED5}" type="presParOf" srcId="{4BB791D6-8192-45D8-9E96-F87216BABD67}" destId="{A3ED94FA-BEFD-475A-A00E-86B296DFFF78}" srcOrd="0" destOrd="0" presId="urn:microsoft.com/office/officeart/2005/8/layout/hierarchy2"/>
    <dgm:cxn modelId="{0F6C43F3-EB45-4BA7-BB76-49053D0E4EFC}" type="presParOf" srcId="{4BB791D6-8192-45D8-9E96-F87216BABD67}" destId="{90F7798A-D1CD-4637-8B54-F8FDF5671AC4}" srcOrd="1" destOrd="0" presId="urn:microsoft.com/office/officeart/2005/8/layout/hierarchy2"/>
    <dgm:cxn modelId="{259F6978-1DDB-4E23-AE28-55CAD2481C53}" type="presParOf" srcId="{9367B19C-DACA-403C-8F50-B62CF5BAE8FA}" destId="{A0E7AEC5-90BE-49D0-A015-9EAB239DE0A7}" srcOrd="2" destOrd="0" presId="urn:microsoft.com/office/officeart/2005/8/layout/hierarchy2"/>
    <dgm:cxn modelId="{19B48D08-6092-4A9F-949E-DB80123B92C9}" type="presParOf" srcId="{A0E7AEC5-90BE-49D0-A015-9EAB239DE0A7}" destId="{5F825550-F589-46B1-9753-CD389880F5E0}" srcOrd="0" destOrd="0" presId="urn:microsoft.com/office/officeart/2005/8/layout/hierarchy2"/>
    <dgm:cxn modelId="{61A067AB-3EF1-4C66-B01C-10D290A5F749}" type="presParOf" srcId="{9367B19C-DACA-403C-8F50-B62CF5BAE8FA}" destId="{4FC545E8-3A9A-48A8-AE87-F899A584F1FA}" srcOrd="3" destOrd="0" presId="urn:microsoft.com/office/officeart/2005/8/layout/hierarchy2"/>
    <dgm:cxn modelId="{DC07B6CB-DCFB-4F27-B8A2-F72559546E67}" type="presParOf" srcId="{4FC545E8-3A9A-48A8-AE87-F899A584F1FA}" destId="{E136D54E-511B-4705-927C-4B998459730B}" srcOrd="0" destOrd="0" presId="urn:microsoft.com/office/officeart/2005/8/layout/hierarchy2"/>
    <dgm:cxn modelId="{DDE6D4EB-66BE-44C2-876F-311C2B916C59}" type="presParOf" srcId="{4FC545E8-3A9A-48A8-AE87-F899A584F1FA}" destId="{223E97B0-2585-46A4-B596-EA062A02CB0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585418-8A50-4002-A765-F114818BDF4F}" type="doc">
      <dgm:prSet loTypeId="urn:microsoft.com/office/officeart/2005/8/layout/matrix3" loCatId="matrix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87C36CD-4283-4ACC-95DF-EC7F1A380CFB}">
      <dgm:prSet/>
      <dgm:spPr/>
      <dgm:t>
        <a:bodyPr/>
        <a:lstStyle/>
        <a:p>
          <a:pPr rtl="0"/>
          <a:r>
            <a:rPr lang="pt-BR" dirty="0" smtClean="0">
              <a:solidFill>
                <a:schemeClr val="tx1"/>
              </a:solidFill>
            </a:rPr>
            <a:t>o sistema de seleção aplica o modo linha-coluna (ou coluna-linha)</a:t>
          </a:r>
          <a:endParaRPr lang="pt-BR" dirty="0">
            <a:solidFill>
              <a:schemeClr val="tx1"/>
            </a:solidFill>
          </a:endParaRPr>
        </a:p>
      </dgm:t>
    </dgm:pt>
    <dgm:pt modelId="{84A73726-2921-493F-8437-EB6FC3B12969}" type="parTrans" cxnId="{3E847B4C-21A1-4B17-B60E-682C5E35D8DC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6C3ACD56-E949-47EE-BABE-1BC96DC00F90}" type="sibTrans" cxnId="{3E847B4C-21A1-4B17-B60E-682C5E35D8DC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69373168-94F9-4F7B-8339-49A50627BB52}">
      <dgm:prSet/>
      <dgm:spPr/>
      <dgm:t>
        <a:bodyPr/>
        <a:lstStyle/>
        <a:p>
          <a:pPr rtl="0"/>
          <a:r>
            <a:rPr lang="pt-BR" dirty="0" smtClean="0">
              <a:solidFill>
                <a:schemeClr val="tx1"/>
              </a:solidFill>
            </a:rPr>
            <a:t>É possível ajustar o parâmetro temporal de acordo com a personalidade e as habilidades físicas e cognitivas do usuário</a:t>
          </a:r>
          <a:endParaRPr lang="pt-BR" dirty="0">
            <a:solidFill>
              <a:schemeClr val="tx1"/>
            </a:solidFill>
          </a:endParaRPr>
        </a:p>
      </dgm:t>
    </dgm:pt>
    <dgm:pt modelId="{90CF15E9-4A1D-42AD-9B09-618E9CE6CC2C}" type="parTrans" cxnId="{9CA47F31-3935-4718-856A-6E65E12D6BA3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2EE7F25D-C4CE-4749-8150-73C2F9E83342}" type="sibTrans" cxnId="{9CA47F31-3935-4718-856A-6E65E12D6BA3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346C3857-0BFD-419F-B417-3EB3C4712659}">
      <dgm:prSet/>
      <dgm:spPr/>
      <dgm:t>
        <a:bodyPr/>
        <a:lstStyle/>
        <a:p>
          <a:pPr rtl="0"/>
          <a:r>
            <a:rPr lang="pt-BR" dirty="0" smtClean="0">
              <a:solidFill>
                <a:schemeClr val="tx1"/>
              </a:solidFill>
            </a:rPr>
            <a:t>desenvolvido na plataforma  .NET da Microsoft, utilizando linguagem computacional C# (CSharp)</a:t>
          </a:r>
          <a:endParaRPr lang="pt-BR" dirty="0">
            <a:solidFill>
              <a:schemeClr val="tx1"/>
            </a:solidFill>
          </a:endParaRPr>
        </a:p>
      </dgm:t>
    </dgm:pt>
    <dgm:pt modelId="{7CDCE1E4-6C1E-4D42-97CE-92E0BA75D4B4}" type="parTrans" cxnId="{069DDEBF-D1A3-4EA1-82C0-158D442AEC2D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EABC1DA4-2491-4C8A-AF15-B2DD0FE38ADA}" type="sibTrans" cxnId="{069DDEBF-D1A3-4EA1-82C0-158D442AEC2D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DC9DC5CE-75C3-4437-8F5C-0A46F640780C}">
      <dgm:prSet/>
      <dgm:spPr/>
      <dgm:t>
        <a:bodyPr/>
        <a:lstStyle/>
        <a:p>
          <a:pPr rtl="0"/>
          <a:r>
            <a:rPr lang="pt-BR" dirty="0" smtClean="0">
              <a:solidFill>
                <a:schemeClr val="tx1"/>
              </a:solidFill>
            </a:rPr>
            <a:t>O aplicativo possui um gerador de registros (log) que grava as ações </a:t>
          </a:r>
          <a:r>
            <a:rPr lang="pt-BR" smtClean="0">
              <a:solidFill>
                <a:schemeClr val="tx1"/>
              </a:solidFill>
            </a:rPr>
            <a:t>desempenhadas pelousuário durante a execução do programa.</a:t>
          </a:r>
          <a:endParaRPr lang="pt-BR" dirty="0">
            <a:solidFill>
              <a:schemeClr val="tx1"/>
            </a:solidFill>
          </a:endParaRPr>
        </a:p>
      </dgm:t>
    </dgm:pt>
    <dgm:pt modelId="{5BC0BC00-2438-43D5-AE3A-6D7ACD3D63E1}" type="parTrans" cxnId="{15EBF33C-0A38-4930-A65E-47A6A410F3E5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F049139C-A919-4D76-B3B2-2E83BEFFBD74}" type="sibTrans" cxnId="{15EBF33C-0A38-4930-A65E-47A6A410F3E5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FA1F16C5-A45B-4032-8D01-4659ADE5F156}" type="pres">
      <dgm:prSet presAssocID="{E9585418-8A50-4002-A765-F114818BDF4F}" presName="matrix" presStyleCnt="0">
        <dgm:presLayoutVars>
          <dgm:chMax val="1"/>
          <dgm:dir/>
          <dgm:resizeHandles val="exact"/>
        </dgm:presLayoutVars>
      </dgm:prSet>
      <dgm:spPr/>
    </dgm:pt>
    <dgm:pt modelId="{39DAD8D1-3730-41B9-8A19-13FF07CBB0B2}" type="pres">
      <dgm:prSet presAssocID="{E9585418-8A50-4002-A765-F114818BDF4F}" presName="diamond" presStyleLbl="bgShp" presStyleIdx="0" presStyleCnt="1"/>
      <dgm:spPr/>
    </dgm:pt>
    <dgm:pt modelId="{849C43F8-E81C-49F0-BE02-7567E5A1FC93}" type="pres">
      <dgm:prSet presAssocID="{E9585418-8A50-4002-A765-F114818BDF4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7229ECB-F904-4EC8-A55E-E987CEA069A8}" type="pres">
      <dgm:prSet presAssocID="{E9585418-8A50-4002-A765-F114818BDF4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5E73AA2-AF0C-448E-AABD-5992AE92D128}" type="pres">
      <dgm:prSet presAssocID="{E9585418-8A50-4002-A765-F114818BDF4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76044FC-3ACE-4F0C-8DB9-9B3AE8EE02F2}" type="pres">
      <dgm:prSet presAssocID="{E9585418-8A50-4002-A765-F114818BDF4F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CA47F31-3935-4718-856A-6E65E12D6BA3}" srcId="{E9585418-8A50-4002-A765-F114818BDF4F}" destId="{69373168-94F9-4F7B-8339-49A50627BB52}" srcOrd="1" destOrd="0" parTransId="{90CF15E9-4A1D-42AD-9B09-618E9CE6CC2C}" sibTransId="{2EE7F25D-C4CE-4749-8150-73C2F9E83342}"/>
    <dgm:cxn modelId="{EA72E278-A512-4F12-83F9-F8FFAC839831}" type="presOf" srcId="{C87C36CD-4283-4ACC-95DF-EC7F1A380CFB}" destId="{849C43F8-E81C-49F0-BE02-7567E5A1FC93}" srcOrd="0" destOrd="0" presId="urn:microsoft.com/office/officeart/2005/8/layout/matrix3"/>
    <dgm:cxn modelId="{763BC73B-38B5-4004-9806-C37F097EC775}" type="presOf" srcId="{69373168-94F9-4F7B-8339-49A50627BB52}" destId="{E7229ECB-F904-4EC8-A55E-E987CEA069A8}" srcOrd="0" destOrd="0" presId="urn:microsoft.com/office/officeart/2005/8/layout/matrix3"/>
    <dgm:cxn modelId="{CA519EE4-721F-482A-B1B3-62D50B8C94DC}" type="presOf" srcId="{DC9DC5CE-75C3-4437-8F5C-0A46F640780C}" destId="{876044FC-3ACE-4F0C-8DB9-9B3AE8EE02F2}" srcOrd="0" destOrd="0" presId="urn:microsoft.com/office/officeart/2005/8/layout/matrix3"/>
    <dgm:cxn modelId="{069DDEBF-D1A3-4EA1-82C0-158D442AEC2D}" srcId="{E9585418-8A50-4002-A765-F114818BDF4F}" destId="{346C3857-0BFD-419F-B417-3EB3C4712659}" srcOrd="2" destOrd="0" parTransId="{7CDCE1E4-6C1E-4D42-97CE-92E0BA75D4B4}" sibTransId="{EABC1DA4-2491-4C8A-AF15-B2DD0FE38ADA}"/>
    <dgm:cxn modelId="{3E847B4C-21A1-4B17-B60E-682C5E35D8DC}" srcId="{E9585418-8A50-4002-A765-F114818BDF4F}" destId="{C87C36CD-4283-4ACC-95DF-EC7F1A380CFB}" srcOrd="0" destOrd="0" parTransId="{84A73726-2921-493F-8437-EB6FC3B12969}" sibTransId="{6C3ACD56-E949-47EE-BABE-1BC96DC00F90}"/>
    <dgm:cxn modelId="{7D364D59-BE06-4459-9DF6-B536E8844B1B}" type="presOf" srcId="{346C3857-0BFD-419F-B417-3EB3C4712659}" destId="{65E73AA2-AF0C-448E-AABD-5992AE92D128}" srcOrd="0" destOrd="0" presId="urn:microsoft.com/office/officeart/2005/8/layout/matrix3"/>
    <dgm:cxn modelId="{EA0EF9D5-D846-47C7-BA66-5913F243FB99}" type="presOf" srcId="{E9585418-8A50-4002-A765-F114818BDF4F}" destId="{FA1F16C5-A45B-4032-8D01-4659ADE5F156}" srcOrd="0" destOrd="0" presId="urn:microsoft.com/office/officeart/2005/8/layout/matrix3"/>
    <dgm:cxn modelId="{15EBF33C-0A38-4930-A65E-47A6A410F3E5}" srcId="{E9585418-8A50-4002-A765-F114818BDF4F}" destId="{DC9DC5CE-75C3-4437-8F5C-0A46F640780C}" srcOrd="3" destOrd="0" parTransId="{5BC0BC00-2438-43D5-AE3A-6D7ACD3D63E1}" sibTransId="{F049139C-A919-4D76-B3B2-2E83BEFFBD74}"/>
    <dgm:cxn modelId="{7F8C8790-2ED5-4539-8C3F-2D7BD99DA504}" type="presParOf" srcId="{FA1F16C5-A45B-4032-8D01-4659ADE5F156}" destId="{39DAD8D1-3730-41B9-8A19-13FF07CBB0B2}" srcOrd="0" destOrd="0" presId="urn:microsoft.com/office/officeart/2005/8/layout/matrix3"/>
    <dgm:cxn modelId="{B716B928-2A1F-43FE-9861-B05CFEA164B6}" type="presParOf" srcId="{FA1F16C5-A45B-4032-8D01-4659ADE5F156}" destId="{849C43F8-E81C-49F0-BE02-7567E5A1FC93}" srcOrd="1" destOrd="0" presId="urn:microsoft.com/office/officeart/2005/8/layout/matrix3"/>
    <dgm:cxn modelId="{7D6BF32C-DDDB-44B8-84DB-50F5E5649B73}" type="presParOf" srcId="{FA1F16C5-A45B-4032-8D01-4659ADE5F156}" destId="{E7229ECB-F904-4EC8-A55E-E987CEA069A8}" srcOrd="2" destOrd="0" presId="urn:microsoft.com/office/officeart/2005/8/layout/matrix3"/>
    <dgm:cxn modelId="{386C6E88-9A33-45EB-AB22-691DF68B7336}" type="presParOf" srcId="{FA1F16C5-A45B-4032-8D01-4659ADE5F156}" destId="{65E73AA2-AF0C-448E-AABD-5992AE92D128}" srcOrd="3" destOrd="0" presId="urn:microsoft.com/office/officeart/2005/8/layout/matrix3"/>
    <dgm:cxn modelId="{60CCF2DF-10FB-4C55-A34A-AB1F00ADE8D2}" type="presParOf" srcId="{FA1F16C5-A45B-4032-8D01-4659ADE5F156}" destId="{876044FC-3ACE-4F0C-8DB9-9B3AE8EE02F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18EB7E-946D-412F-B43B-32191A7400FC}" type="doc">
      <dgm:prSet loTypeId="urn:microsoft.com/office/officeart/2005/8/layout/pyramid2" loCatId="pyramid" qsTypeId="urn:microsoft.com/office/officeart/2005/8/quickstyle/3d7" qsCatId="3D" csTypeId="urn:microsoft.com/office/officeart/2005/8/colors/accent1_5" csCatId="accent1" phldr="1"/>
      <dgm:spPr/>
      <dgm:t>
        <a:bodyPr/>
        <a:lstStyle/>
        <a:p>
          <a:endParaRPr lang="pt-BR"/>
        </a:p>
      </dgm:t>
    </dgm:pt>
    <dgm:pt modelId="{CA0ACB51-C812-4CE9-95A4-52628B030378}">
      <dgm:prSet/>
      <dgm:spPr/>
      <dgm:t>
        <a:bodyPr/>
        <a:lstStyle/>
        <a:p>
          <a:pPr rtl="0"/>
          <a:r>
            <a:rPr lang="pt-BR" dirty="0" smtClean="0"/>
            <a:t>Esta é uma pesquisa do tipo experimental quantitativa, baseada em dados estatísticos</a:t>
          </a:r>
          <a:endParaRPr lang="pt-BR" dirty="0"/>
        </a:p>
      </dgm:t>
    </dgm:pt>
    <dgm:pt modelId="{E3961A10-01C4-45DF-A26B-717138FC3206}" type="parTrans" cxnId="{0153AD64-31AE-46E5-9EBD-92A807B45FD0}">
      <dgm:prSet/>
      <dgm:spPr/>
      <dgm:t>
        <a:bodyPr/>
        <a:lstStyle/>
        <a:p>
          <a:endParaRPr lang="pt-BR"/>
        </a:p>
      </dgm:t>
    </dgm:pt>
    <dgm:pt modelId="{78F827B5-CECA-4554-8ECB-4B9B8B050C64}" type="sibTrans" cxnId="{0153AD64-31AE-46E5-9EBD-92A807B45FD0}">
      <dgm:prSet/>
      <dgm:spPr/>
      <dgm:t>
        <a:bodyPr/>
        <a:lstStyle/>
        <a:p>
          <a:endParaRPr lang="pt-BR"/>
        </a:p>
      </dgm:t>
    </dgm:pt>
    <dgm:pt modelId="{DFFF4AB3-E879-4A36-9521-A78F39E4DA25}">
      <dgm:prSet/>
      <dgm:spPr/>
      <dgm:t>
        <a:bodyPr/>
        <a:lstStyle/>
        <a:p>
          <a:pPr rtl="0"/>
          <a:r>
            <a:rPr lang="pt-BR" dirty="0" smtClean="0"/>
            <a:t>foi desenvolvido uma ferramenta “autocompletar” ao teclado virtual</a:t>
          </a:r>
          <a:endParaRPr lang="pt-BR" dirty="0"/>
        </a:p>
      </dgm:t>
    </dgm:pt>
    <dgm:pt modelId="{328C0F9F-EA9A-4D44-9E66-755F9BF54C1A}" type="parTrans" cxnId="{11908939-EFA9-4140-98D4-31B70A283BA3}">
      <dgm:prSet/>
      <dgm:spPr/>
      <dgm:t>
        <a:bodyPr/>
        <a:lstStyle/>
        <a:p>
          <a:endParaRPr lang="pt-BR"/>
        </a:p>
      </dgm:t>
    </dgm:pt>
    <dgm:pt modelId="{D9C248B1-A9E4-4FA0-BB03-52F65E34B4E6}" type="sibTrans" cxnId="{11908939-EFA9-4140-98D4-31B70A283BA3}">
      <dgm:prSet/>
      <dgm:spPr/>
      <dgm:t>
        <a:bodyPr/>
        <a:lstStyle/>
        <a:p>
          <a:endParaRPr lang="pt-BR"/>
        </a:p>
      </dgm:t>
    </dgm:pt>
    <dgm:pt modelId="{24C022FC-1E41-4047-B32C-807B0F4C5174}">
      <dgm:prSet/>
      <dgm:spPr/>
      <dgm:t>
        <a:bodyPr/>
        <a:lstStyle/>
        <a:p>
          <a:pPr rtl="0"/>
          <a:r>
            <a:rPr lang="pt-BR" dirty="0" smtClean="0"/>
            <a:t>com o intuito de exigir um menor número de cliques para digitar uma palavra</a:t>
          </a:r>
          <a:endParaRPr lang="pt-BR" dirty="0"/>
        </a:p>
      </dgm:t>
    </dgm:pt>
    <dgm:pt modelId="{86A6D5E9-F000-4BD3-BF08-F5E7C97B536E}" type="parTrans" cxnId="{DBCABB4B-D297-4748-AEC9-C9C2AF962CC2}">
      <dgm:prSet/>
      <dgm:spPr/>
      <dgm:t>
        <a:bodyPr/>
        <a:lstStyle/>
        <a:p>
          <a:endParaRPr lang="pt-BR"/>
        </a:p>
      </dgm:t>
    </dgm:pt>
    <dgm:pt modelId="{CFF61401-C9CD-459A-8D4B-411EE932EB0B}" type="sibTrans" cxnId="{DBCABB4B-D297-4748-AEC9-C9C2AF962CC2}">
      <dgm:prSet/>
      <dgm:spPr/>
      <dgm:t>
        <a:bodyPr/>
        <a:lstStyle/>
        <a:p>
          <a:endParaRPr lang="pt-BR"/>
        </a:p>
      </dgm:t>
    </dgm:pt>
    <dgm:pt modelId="{176BFAD7-2BE3-4D26-80BA-CABF86F334D3}">
      <dgm:prSet/>
      <dgm:spPr/>
      <dgm:t>
        <a:bodyPr/>
        <a:lstStyle/>
        <a:p>
          <a:pPr rtl="0"/>
          <a:r>
            <a:rPr lang="pt-BR" dirty="0" smtClean="0"/>
            <a:t>foram realizados alguns testes comparando a performance de usuários utilizando o recurso autocompletar e sem o mesmo</a:t>
          </a:r>
          <a:endParaRPr lang="pt-BR" dirty="0"/>
        </a:p>
      </dgm:t>
    </dgm:pt>
    <dgm:pt modelId="{B4B88487-2553-4DAE-BC2A-D9CE0623FEC5}" type="parTrans" cxnId="{D9315E2C-442F-40D2-B350-48EDCAC3C0E9}">
      <dgm:prSet/>
      <dgm:spPr/>
      <dgm:t>
        <a:bodyPr/>
        <a:lstStyle/>
        <a:p>
          <a:endParaRPr lang="pt-BR"/>
        </a:p>
      </dgm:t>
    </dgm:pt>
    <dgm:pt modelId="{7C848A90-3054-41EE-8B70-12B976D8E5F1}" type="sibTrans" cxnId="{D9315E2C-442F-40D2-B350-48EDCAC3C0E9}">
      <dgm:prSet/>
      <dgm:spPr/>
      <dgm:t>
        <a:bodyPr/>
        <a:lstStyle/>
        <a:p>
          <a:endParaRPr lang="pt-BR"/>
        </a:p>
      </dgm:t>
    </dgm:pt>
    <dgm:pt modelId="{C9C932D9-BEA6-4A7E-A610-5544E2D0F24F}">
      <dgm:prSet/>
      <dgm:spPr/>
      <dgm:t>
        <a:bodyPr/>
        <a:lstStyle/>
        <a:p>
          <a:pPr rtl="0"/>
          <a:r>
            <a:rPr lang="pt-BR" dirty="0" smtClean="0"/>
            <a:t>os voluntários foram classificados como indivíduos saudáveis, não sendo portadores de nenhuma disfunção motora</a:t>
          </a:r>
          <a:endParaRPr lang="pt-BR" dirty="0"/>
        </a:p>
      </dgm:t>
    </dgm:pt>
    <dgm:pt modelId="{1F2A0B8A-1A66-4D40-893D-078D9260F51D}" type="parTrans" cxnId="{4E138037-25C9-461B-8000-4E40DCE9AB04}">
      <dgm:prSet/>
      <dgm:spPr/>
      <dgm:t>
        <a:bodyPr/>
        <a:lstStyle/>
        <a:p>
          <a:endParaRPr lang="pt-BR"/>
        </a:p>
      </dgm:t>
    </dgm:pt>
    <dgm:pt modelId="{2468B4AE-3A2E-40F4-B6AC-9AD8C7393363}" type="sibTrans" cxnId="{4E138037-25C9-461B-8000-4E40DCE9AB04}">
      <dgm:prSet/>
      <dgm:spPr/>
      <dgm:t>
        <a:bodyPr/>
        <a:lstStyle/>
        <a:p>
          <a:endParaRPr lang="pt-BR"/>
        </a:p>
      </dgm:t>
    </dgm:pt>
    <dgm:pt modelId="{DE51907C-C5D6-43DD-BF61-1A5DB1ED3339}">
      <dgm:prSet/>
      <dgm:spPr/>
      <dgm:t>
        <a:bodyPr/>
        <a:lstStyle/>
        <a:p>
          <a:pPr rtl="0"/>
          <a:r>
            <a:rPr lang="pt-BR" dirty="0" smtClean="0"/>
            <a:t>pangrama utilizado para o teste possui 42 letras, sendo expresso pela seguinte frase: "Um pequeno jabuti xereta viu dez cegonhas felizes"</a:t>
          </a:r>
          <a:endParaRPr lang="pt-BR" dirty="0"/>
        </a:p>
      </dgm:t>
    </dgm:pt>
    <dgm:pt modelId="{ADE05055-1AF8-4687-B9A8-DE42EA8D7399}" type="parTrans" cxnId="{76776CC5-2688-45EC-A9F3-1CFF388B3E3E}">
      <dgm:prSet/>
      <dgm:spPr/>
    </dgm:pt>
    <dgm:pt modelId="{904D38AC-0712-475D-AB74-02BA898E5750}" type="sibTrans" cxnId="{76776CC5-2688-45EC-A9F3-1CFF388B3E3E}">
      <dgm:prSet/>
      <dgm:spPr/>
    </dgm:pt>
    <dgm:pt modelId="{DB9FE765-09FB-45DC-9AB8-AA4539E16DB0}" type="pres">
      <dgm:prSet presAssocID="{4318EB7E-946D-412F-B43B-32191A7400FC}" presName="compositeShape" presStyleCnt="0">
        <dgm:presLayoutVars>
          <dgm:dir/>
          <dgm:resizeHandles/>
        </dgm:presLayoutVars>
      </dgm:prSet>
      <dgm:spPr/>
    </dgm:pt>
    <dgm:pt modelId="{FDA514D3-A748-42F9-A079-369AD6110424}" type="pres">
      <dgm:prSet presAssocID="{4318EB7E-946D-412F-B43B-32191A7400FC}" presName="pyramid" presStyleLbl="node1" presStyleIdx="0" presStyleCnt="1"/>
      <dgm:spPr/>
    </dgm:pt>
    <dgm:pt modelId="{EF42EDA2-53EA-4072-B5BE-6E1F046BD57D}" type="pres">
      <dgm:prSet presAssocID="{4318EB7E-946D-412F-B43B-32191A7400FC}" presName="theList" presStyleCnt="0"/>
      <dgm:spPr/>
    </dgm:pt>
    <dgm:pt modelId="{CACB6A36-9184-4398-8800-0A7AA50019EB}" type="pres">
      <dgm:prSet presAssocID="{CA0ACB51-C812-4CE9-95A4-52628B030378}" presName="aNode" presStyleLbl="fgAcc1" presStyleIdx="0" presStyleCnt="6">
        <dgm:presLayoutVars>
          <dgm:bulletEnabled val="1"/>
        </dgm:presLayoutVars>
      </dgm:prSet>
      <dgm:spPr/>
    </dgm:pt>
    <dgm:pt modelId="{50B7E2F8-B344-4BD6-B04E-D8B4B2D73378}" type="pres">
      <dgm:prSet presAssocID="{CA0ACB51-C812-4CE9-95A4-52628B030378}" presName="aSpace" presStyleCnt="0"/>
      <dgm:spPr/>
    </dgm:pt>
    <dgm:pt modelId="{1167E4CB-FCEF-4756-9332-F3C3F7A5C615}" type="pres">
      <dgm:prSet presAssocID="{DFFF4AB3-E879-4A36-9521-A78F39E4DA25}" presName="aNode" presStyleLbl="fgAcc1" presStyleIdx="1" presStyleCnt="6">
        <dgm:presLayoutVars>
          <dgm:bulletEnabled val="1"/>
        </dgm:presLayoutVars>
      </dgm:prSet>
      <dgm:spPr/>
    </dgm:pt>
    <dgm:pt modelId="{152C30A8-936C-4242-A557-84D33D962DF2}" type="pres">
      <dgm:prSet presAssocID="{DFFF4AB3-E879-4A36-9521-A78F39E4DA25}" presName="aSpace" presStyleCnt="0"/>
      <dgm:spPr/>
    </dgm:pt>
    <dgm:pt modelId="{F03E8D16-5625-4F32-9B15-EB7D19F38D0D}" type="pres">
      <dgm:prSet presAssocID="{24C022FC-1E41-4047-B32C-807B0F4C5174}" presName="aNode" presStyleLbl="fgAcc1" presStyleIdx="2" presStyleCnt="6">
        <dgm:presLayoutVars>
          <dgm:bulletEnabled val="1"/>
        </dgm:presLayoutVars>
      </dgm:prSet>
      <dgm:spPr/>
    </dgm:pt>
    <dgm:pt modelId="{AC72E09E-2D18-446D-8255-41140175375A}" type="pres">
      <dgm:prSet presAssocID="{24C022FC-1E41-4047-B32C-807B0F4C5174}" presName="aSpace" presStyleCnt="0"/>
      <dgm:spPr/>
    </dgm:pt>
    <dgm:pt modelId="{8287B10E-F6A4-4EF2-B5C2-8C1BA3BC3C9D}" type="pres">
      <dgm:prSet presAssocID="{176BFAD7-2BE3-4D26-80BA-CABF86F334D3}" presName="aNode" presStyleLbl="fgAcc1" presStyleIdx="3" presStyleCnt="6">
        <dgm:presLayoutVars>
          <dgm:bulletEnabled val="1"/>
        </dgm:presLayoutVars>
      </dgm:prSet>
      <dgm:spPr/>
    </dgm:pt>
    <dgm:pt modelId="{AE947BEE-FF8C-4BD1-9724-3FE7DEC137DD}" type="pres">
      <dgm:prSet presAssocID="{176BFAD7-2BE3-4D26-80BA-CABF86F334D3}" presName="aSpace" presStyleCnt="0"/>
      <dgm:spPr/>
    </dgm:pt>
    <dgm:pt modelId="{5E0FBFDE-2CFD-4C50-A943-389A24225665}" type="pres">
      <dgm:prSet presAssocID="{C9C932D9-BEA6-4A7E-A610-5544E2D0F24F}" presName="aNode" presStyleLbl="fgAcc1" presStyleIdx="4" presStyleCnt="6">
        <dgm:presLayoutVars>
          <dgm:bulletEnabled val="1"/>
        </dgm:presLayoutVars>
      </dgm:prSet>
      <dgm:spPr/>
    </dgm:pt>
    <dgm:pt modelId="{F7BA3145-C250-4599-A24D-3C47B5B4AF36}" type="pres">
      <dgm:prSet presAssocID="{C9C932D9-BEA6-4A7E-A610-5544E2D0F24F}" presName="aSpace" presStyleCnt="0"/>
      <dgm:spPr/>
    </dgm:pt>
    <dgm:pt modelId="{B74A803C-4EFB-464A-94AA-342BE7F9D03E}" type="pres">
      <dgm:prSet presAssocID="{DE51907C-C5D6-43DD-BF61-1A5DB1ED3339}" presName="a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A97AFF4-0491-4308-9D09-64827628C32C}" type="pres">
      <dgm:prSet presAssocID="{DE51907C-C5D6-43DD-BF61-1A5DB1ED3339}" presName="aSpace" presStyleCnt="0"/>
      <dgm:spPr/>
    </dgm:pt>
  </dgm:ptLst>
  <dgm:cxnLst>
    <dgm:cxn modelId="{4E138037-25C9-461B-8000-4E40DCE9AB04}" srcId="{4318EB7E-946D-412F-B43B-32191A7400FC}" destId="{C9C932D9-BEA6-4A7E-A610-5544E2D0F24F}" srcOrd="4" destOrd="0" parTransId="{1F2A0B8A-1A66-4D40-893D-078D9260F51D}" sibTransId="{2468B4AE-3A2E-40F4-B6AC-9AD8C7393363}"/>
    <dgm:cxn modelId="{76776CC5-2688-45EC-A9F3-1CFF388B3E3E}" srcId="{4318EB7E-946D-412F-B43B-32191A7400FC}" destId="{DE51907C-C5D6-43DD-BF61-1A5DB1ED3339}" srcOrd="5" destOrd="0" parTransId="{ADE05055-1AF8-4687-B9A8-DE42EA8D7399}" sibTransId="{904D38AC-0712-475D-AB74-02BA898E5750}"/>
    <dgm:cxn modelId="{5DE31F4E-EEAB-44A7-ACC3-399590F4A8CA}" type="presOf" srcId="{24C022FC-1E41-4047-B32C-807B0F4C5174}" destId="{F03E8D16-5625-4F32-9B15-EB7D19F38D0D}" srcOrd="0" destOrd="0" presId="urn:microsoft.com/office/officeart/2005/8/layout/pyramid2"/>
    <dgm:cxn modelId="{D9315E2C-442F-40D2-B350-48EDCAC3C0E9}" srcId="{4318EB7E-946D-412F-B43B-32191A7400FC}" destId="{176BFAD7-2BE3-4D26-80BA-CABF86F334D3}" srcOrd="3" destOrd="0" parTransId="{B4B88487-2553-4DAE-BC2A-D9CE0623FEC5}" sibTransId="{7C848A90-3054-41EE-8B70-12B976D8E5F1}"/>
    <dgm:cxn modelId="{8B4C0670-8BF8-40BA-A1E9-B93B68D77557}" type="presOf" srcId="{4318EB7E-946D-412F-B43B-32191A7400FC}" destId="{DB9FE765-09FB-45DC-9AB8-AA4539E16DB0}" srcOrd="0" destOrd="0" presId="urn:microsoft.com/office/officeart/2005/8/layout/pyramid2"/>
    <dgm:cxn modelId="{11908939-EFA9-4140-98D4-31B70A283BA3}" srcId="{4318EB7E-946D-412F-B43B-32191A7400FC}" destId="{DFFF4AB3-E879-4A36-9521-A78F39E4DA25}" srcOrd="1" destOrd="0" parTransId="{328C0F9F-EA9A-4D44-9E66-755F9BF54C1A}" sibTransId="{D9C248B1-A9E4-4FA0-BB03-52F65E34B4E6}"/>
    <dgm:cxn modelId="{81D0D56E-6417-417C-B5A5-D539B2B887F2}" type="presOf" srcId="{DFFF4AB3-E879-4A36-9521-A78F39E4DA25}" destId="{1167E4CB-FCEF-4756-9332-F3C3F7A5C615}" srcOrd="0" destOrd="0" presId="urn:microsoft.com/office/officeart/2005/8/layout/pyramid2"/>
    <dgm:cxn modelId="{DBCABB4B-D297-4748-AEC9-C9C2AF962CC2}" srcId="{4318EB7E-946D-412F-B43B-32191A7400FC}" destId="{24C022FC-1E41-4047-B32C-807B0F4C5174}" srcOrd="2" destOrd="0" parTransId="{86A6D5E9-F000-4BD3-BF08-F5E7C97B536E}" sibTransId="{CFF61401-C9CD-459A-8D4B-411EE932EB0B}"/>
    <dgm:cxn modelId="{1606FF40-6637-4DA3-BACE-EBB4B0D0EFE8}" type="presOf" srcId="{CA0ACB51-C812-4CE9-95A4-52628B030378}" destId="{CACB6A36-9184-4398-8800-0A7AA50019EB}" srcOrd="0" destOrd="0" presId="urn:microsoft.com/office/officeart/2005/8/layout/pyramid2"/>
    <dgm:cxn modelId="{70E6A341-A552-406B-93B4-AEFB563A1BC0}" type="presOf" srcId="{176BFAD7-2BE3-4D26-80BA-CABF86F334D3}" destId="{8287B10E-F6A4-4EF2-B5C2-8C1BA3BC3C9D}" srcOrd="0" destOrd="0" presId="urn:microsoft.com/office/officeart/2005/8/layout/pyramid2"/>
    <dgm:cxn modelId="{DC05EEFC-B6E2-4529-BE12-C49ACCB314AE}" type="presOf" srcId="{C9C932D9-BEA6-4A7E-A610-5544E2D0F24F}" destId="{5E0FBFDE-2CFD-4C50-A943-389A24225665}" srcOrd="0" destOrd="0" presId="urn:microsoft.com/office/officeart/2005/8/layout/pyramid2"/>
    <dgm:cxn modelId="{0153AD64-31AE-46E5-9EBD-92A807B45FD0}" srcId="{4318EB7E-946D-412F-B43B-32191A7400FC}" destId="{CA0ACB51-C812-4CE9-95A4-52628B030378}" srcOrd="0" destOrd="0" parTransId="{E3961A10-01C4-45DF-A26B-717138FC3206}" sibTransId="{78F827B5-CECA-4554-8ECB-4B9B8B050C64}"/>
    <dgm:cxn modelId="{ADB10B37-876A-4937-A10F-8673FB8942F1}" type="presOf" srcId="{DE51907C-C5D6-43DD-BF61-1A5DB1ED3339}" destId="{B74A803C-4EFB-464A-94AA-342BE7F9D03E}" srcOrd="0" destOrd="0" presId="urn:microsoft.com/office/officeart/2005/8/layout/pyramid2"/>
    <dgm:cxn modelId="{9E8C5179-18CA-47B8-91B2-914CA70CE46B}" type="presParOf" srcId="{DB9FE765-09FB-45DC-9AB8-AA4539E16DB0}" destId="{FDA514D3-A748-42F9-A079-369AD6110424}" srcOrd="0" destOrd="0" presId="urn:microsoft.com/office/officeart/2005/8/layout/pyramid2"/>
    <dgm:cxn modelId="{5A332849-159C-4D83-89EB-E2920B4FDF80}" type="presParOf" srcId="{DB9FE765-09FB-45DC-9AB8-AA4539E16DB0}" destId="{EF42EDA2-53EA-4072-B5BE-6E1F046BD57D}" srcOrd="1" destOrd="0" presId="urn:microsoft.com/office/officeart/2005/8/layout/pyramid2"/>
    <dgm:cxn modelId="{731C5345-6A36-4888-A6A7-7D35859EDFDB}" type="presParOf" srcId="{EF42EDA2-53EA-4072-B5BE-6E1F046BD57D}" destId="{CACB6A36-9184-4398-8800-0A7AA50019EB}" srcOrd="0" destOrd="0" presId="urn:microsoft.com/office/officeart/2005/8/layout/pyramid2"/>
    <dgm:cxn modelId="{4F0BFC83-3FD9-41C9-B376-B70897D8F5F9}" type="presParOf" srcId="{EF42EDA2-53EA-4072-B5BE-6E1F046BD57D}" destId="{50B7E2F8-B344-4BD6-B04E-D8B4B2D73378}" srcOrd="1" destOrd="0" presId="urn:microsoft.com/office/officeart/2005/8/layout/pyramid2"/>
    <dgm:cxn modelId="{C7FEEC00-DD22-40E9-A5A7-F89BD3C74832}" type="presParOf" srcId="{EF42EDA2-53EA-4072-B5BE-6E1F046BD57D}" destId="{1167E4CB-FCEF-4756-9332-F3C3F7A5C615}" srcOrd="2" destOrd="0" presId="urn:microsoft.com/office/officeart/2005/8/layout/pyramid2"/>
    <dgm:cxn modelId="{D01C1030-C22C-4554-8E42-C43F4155E9D6}" type="presParOf" srcId="{EF42EDA2-53EA-4072-B5BE-6E1F046BD57D}" destId="{152C30A8-936C-4242-A557-84D33D962DF2}" srcOrd="3" destOrd="0" presId="urn:microsoft.com/office/officeart/2005/8/layout/pyramid2"/>
    <dgm:cxn modelId="{BD5EE4F1-4F94-41FA-A163-F89ED6ED37E6}" type="presParOf" srcId="{EF42EDA2-53EA-4072-B5BE-6E1F046BD57D}" destId="{F03E8D16-5625-4F32-9B15-EB7D19F38D0D}" srcOrd="4" destOrd="0" presId="urn:microsoft.com/office/officeart/2005/8/layout/pyramid2"/>
    <dgm:cxn modelId="{7EA36497-8B94-4B06-A1EB-FC5617F94317}" type="presParOf" srcId="{EF42EDA2-53EA-4072-B5BE-6E1F046BD57D}" destId="{AC72E09E-2D18-446D-8255-41140175375A}" srcOrd="5" destOrd="0" presId="urn:microsoft.com/office/officeart/2005/8/layout/pyramid2"/>
    <dgm:cxn modelId="{B6E370A2-4BEE-48CD-A817-42A0B9C73568}" type="presParOf" srcId="{EF42EDA2-53EA-4072-B5BE-6E1F046BD57D}" destId="{8287B10E-F6A4-4EF2-B5C2-8C1BA3BC3C9D}" srcOrd="6" destOrd="0" presId="urn:microsoft.com/office/officeart/2005/8/layout/pyramid2"/>
    <dgm:cxn modelId="{FEC296E0-686D-41B7-B56A-7EABA5504925}" type="presParOf" srcId="{EF42EDA2-53EA-4072-B5BE-6E1F046BD57D}" destId="{AE947BEE-FF8C-4BD1-9724-3FE7DEC137DD}" srcOrd="7" destOrd="0" presId="urn:microsoft.com/office/officeart/2005/8/layout/pyramid2"/>
    <dgm:cxn modelId="{B215637D-855B-4F64-AC12-E4815F5A58B9}" type="presParOf" srcId="{EF42EDA2-53EA-4072-B5BE-6E1F046BD57D}" destId="{5E0FBFDE-2CFD-4C50-A943-389A24225665}" srcOrd="8" destOrd="0" presId="urn:microsoft.com/office/officeart/2005/8/layout/pyramid2"/>
    <dgm:cxn modelId="{2859FC3A-C7D0-495C-82F6-583E88250F1D}" type="presParOf" srcId="{EF42EDA2-53EA-4072-B5BE-6E1F046BD57D}" destId="{F7BA3145-C250-4599-A24D-3C47B5B4AF36}" srcOrd="9" destOrd="0" presId="urn:microsoft.com/office/officeart/2005/8/layout/pyramid2"/>
    <dgm:cxn modelId="{4C361B78-A814-424E-9F96-6584BF15BD75}" type="presParOf" srcId="{EF42EDA2-53EA-4072-B5BE-6E1F046BD57D}" destId="{B74A803C-4EFB-464A-94AA-342BE7F9D03E}" srcOrd="10" destOrd="0" presId="urn:microsoft.com/office/officeart/2005/8/layout/pyramid2"/>
    <dgm:cxn modelId="{C13892CB-E73E-4D32-A851-10542B74C88B}" type="presParOf" srcId="{EF42EDA2-53EA-4072-B5BE-6E1F046BD57D}" destId="{2A97AFF4-0491-4308-9D09-64827628C32C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D2E5E6-B060-41B2-81DC-09B0F6995C24}" type="doc">
      <dgm:prSet loTypeId="urn:microsoft.com/office/officeart/2005/8/layout/hierarchy2" loCatId="hierarchy" qsTypeId="urn:microsoft.com/office/officeart/2005/8/quickstyle/3d3" qsCatId="3D" csTypeId="urn:microsoft.com/office/officeart/2005/8/colors/accent1_5" csCatId="accent1" phldr="1"/>
      <dgm:spPr/>
      <dgm:t>
        <a:bodyPr/>
        <a:lstStyle/>
        <a:p>
          <a:endParaRPr lang="pt-BR"/>
        </a:p>
      </dgm:t>
    </dgm:pt>
    <dgm:pt modelId="{81648314-F812-412C-83C4-084E03F6D5BE}">
      <dgm:prSet/>
      <dgm:spPr/>
      <dgm:t>
        <a:bodyPr/>
        <a:lstStyle/>
        <a:p>
          <a:pPr rtl="0"/>
          <a:r>
            <a:rPr lang="pt-BR" smtClean="0"/>
            <a:t>Com base nos registros de eventos (log) do software, foram analisados os seguintes parâmetros:</a:t>
          </a:r>
          <a:endParaRPr lang="pt-BR" dirty="0"/>
        </a:p>
      </dgm:t>
    </dgm:pt>
    <dgm:pt modelId="{EC46293F-3C6C-427B-8978-CE14950C5A57}" type="parTrans" cxnId="{FA53E37E-E132-46FB-80A6-707031DF0F87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EB8901A1-FB71-497D-A8FF-F1350363B3B2}" type="sibTrans" cxnId="{FA53E37E-E132-46FB-80A6-707031DF0F87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12744AFF-D28D-4CE8-BA6B-E8504C3D46DC}">
      <dgm:prSet/>
      <dgm:spPr/>
      <dgm:t>
        <a:bodyPr/>
        <a:lstStyle/>
        <a:p>
          <a:pPr rtl="0"/>
          <a:r>
            <a:rPr lang="pt-BR" smtClean="0"/>
            <a:t>Número de cliques executados pelo usuário;</a:t>
          </a:r>
          <a:endParaRPr lang="pt-BR" dirty="0"/>
        </a:p>
      </dgm:t>
    </dgm:pt>
    <dgm:pt modelId="{79A16737-FB06-4666-81FA-F3A292D9C3EA}" type="parTrans" cxnId="{0C80E479-5C10-4998-8B38-316EEE01E4BC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C1F4CB92-1B3C-4095-8972-107BDA762AF3}" type="sibTrans" cxnId="{0C80E479-5C10-4998-8B38-316EEE01E4BC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2024A0B0-B480-4655-AEC2-80DC15E1E1C6}">
      <dgm:prSet/>
      <dgm:spPr/>
      <dgm:t>
        <a:bodyPr/>
        <a:lstStyle/>
        <a:p>
          <a:pPr rtl="0"/>
          <a:r>
            <a:rPr lang="pt-BR" smtClean="0"/>
            <a:t>Intervalo médio entre os cliques;</a:t>
          </a:r>
          <a:endParaRPr lang="pt-BR" dirty="0"/>
        </a:p>
      </dgm:t>
    </dgm:pt>
    <dgm:pt modelId="{051FBD0F-C094-4AD6-9D8F-BC781A34C61B}" type="parTrans" cxnId="{F1D60063-4D3A-47D4-8CBF-67D48DAE1374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3646585D-B6B5-4551-9229-B817EE50B7EA}" type="sibTrans" cxnId="{F1D60063-4D3A-47D4-8CBF-67D48DAE1374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D6114A99-9601-4FE7-AA14-2DA9EDBD04B6}">
      <dgm:prSet/>
      <dgm:spPr/>
      <dgm:t>
        <a:bodyPr/>
        <a:lstStyle/>
        <a:p>
          <a:pPr rtl="0"/>
          <a:r>
            <a:rPr lang="pt-BR" smtClean="0"/>
            <a:t>Taxa de acerto (%);</a:t>
          </a:r>
          <a:endParaRPr lang="pt-BR" dirty="0"/>
        </a:p>
      </dgm:t>
    </dgm:pt>
    <dgm:pt modelId="{C801844D-10E3-4A40-9FA1-253661BF1898}" type="parTrans" cxnId="{6380149F-224F-4A67-8C59-802B915C6D12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37B649D7-75C7-465B-BD67-1A9AAE028795}" type="sibTrans" cxnId="{6380149F-224F-4A67-8C59-802B915C6D12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91C75ABD-EDA6-4E99-824E-22B62F216230}">
      <dgm:prSet/>
      <dgm:spPr/>
      <dgm:t>
        <a:bodyPr/>
        <a:lstStyle/>
        <a:p>
          <a:pPr rtl="0"/>
          <a:r>
            <a:rPr lang="pt-BR" dirty="0" smtClean="0"/>
            <a:t>Taxa de erro(%);</a:t>
          </a:r>
          <a:endParaRPr lang="pt-BR" dirty="0"/>
        </a:p>
      </dgm:t>
    </dgm:pt>
    <dgm:pt modelId="{5293F7CE-4AE2-4FF9-9773-D86F46E1709D}" type="parTrans" cxnId="{CC968306-008F-4008-9E09-336A29A9CAF8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60D1E21F-5EF5-43B1-9562-059D23D70A3C}" type="sibTrans" cxnId="{CC968306-008F-4008-9E09-336A29A9CAF8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568DDF9C-CEA8-4B6A-B1E6-5C1A06B660D7}" type="pres">
      <dgm:prSet presAssocID="{26D2E5E6-B060-41B2-81DC-09B0F6995C2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97B35B9-612B-47CD-858E-D06700F0823C}" type="pres">
      <dgm:prSet presAssocID="{81648314-F812-412C-83C4-084E03F6D5BE}" presName="root1" presStyleCnt="0"/>
      <dgm:spPr/>
    </dgm:pt>
    <dgm:pt modelId="{8373AC23-9C31-4841-B0A1-B7FEEEB96DAA}" type="pres">
      <dgm:prSet presAssocID="{81648314-F812-412C-83C4-084E03F6D5BE}" presName="LevelOneTextNode" presStyleLbl="node0" presStyleIdx="0" presStyleCnt="1">
        <dgm:presLayoutVars>
          <dgm:chPref val="3"/>
        </dgm:presLayoutVars>
      </dgm:prSet>
      <dgm:spPr/>
    </dgm:pt>
    <dgm:pt modelId="{43025515-31FF-4CED-90E0-BCA2589C7FCB}" type="pres">
      <dgm:prSet presAssocID="{81648314-F812-412C-83C4-084E03F6D5BE}" presName="level2hierChild" presStyleCnt="0"/>
      <dgm:spPr/>
    </dgm:pt>
    <dgm:pt modelId="{235A11DA-1A75-4300-B981-F1B21C6C2EC0}" type="pres">
      <dgm:prSet presAssocID="{79A16737-FB06-4666-81FA-F3A292D9C3EA}" presName="conn2-1" presStyleLbl="parChTrans1D2" presStyleIdx="0" presStyleCnt="4"/>
      <dgm:spPr/>
    </dgm:pt>
    <dgm:pt modelId="{3D57BACB-4318-44D5-A33E-4DF643339BAD}" type="pres">
      <dgm:prSet presAssocID="{79A16737-FB06-4666-81FA-F3A292D9C3EA}" presName="connTx" presStyleLbl="parChTrans1D2" presStyleIdx="0" presStyleCnt="4"/>
      <dgm:spPr/>
    </dgm:pt>
    <dgm:pt modelId="{21CE8FAF-DB0C-4A48-918D-3F1A67A1BFC7}" type="pres">
      <dgm:prSet presAssocID="{12744AFF-D28D-4CE8-BA6B-E8504C3D46DC}" presName="root2" presStyleCnt="0"/>
      <dgm:spPr/>
    </dgm:pt>
    <dgm:pt modelId="{6F305040-3D70-4CD1-834B-ED596209921E}" type="pres">
      <dgm:prSet presAssocID="{12744AFF-D28D-4CE8-BA6B-E8504C3D46DC}" presName="LevelTwoTextNode" presStyleLbl="node2" presStyleIdx="0" presStyleCnt="4">
        <dgm:presLayoutVars>
          <dgm:chPref val="3"/>
        </dgm:presLayoutVars>
      </dgm:prSet>
      <dgm:spPr/>
    </dgm:pt>
    <dgm:pt modelId="{C3910869-4403-4A12-9986-987289AE9070}" type="pres">
      <dgm:prSet presAssocID="{12744AFF-D28D-4CE8-BA6B-E8504C3D46DC}" presName="level3hierChild" presStyleCnt="0"/>
      <dgm:spPr/>
    </dgm:pt>
    <dgm:pt modelId="{D54FFA75-4A19-40FE-A2C1-DC796C8C4FCC}" type="pres">
      <dgm:prSet presAssocID="{051FBD0F-C094-4AD6-9D8F-BC781A34C61B}" presName="conn2-1" presStyleLbl="parChTrans1D2" presStyleIdx="1" presStyleCnt="4"/>
      <dgm:spPr/>
    </dgm:pt>
    <dgm:pt modelId="{E1B90F58-C95E-4072-B09A-30ED0A27806F}" type="pres">
      <dgm:prSet presAssocID="{051FBD0F-C094-4AD6-9D8F-BC781A34C61B}" presName="connTx" presStyleLbl="parChTrans1D2" presStyleIdx="1" presStyleCnt="4"/>
      <dgm:spPr/>
    </dgm:pt>
    <dgm:pt modelId="{2ABF8332-6A10-4904-B9A4-3E9E8B5C35FC}" type="pres">
      <dgm:prSet presAssocID="{2024A0B0-B480-4655-AEC2-80DC15E1E1C6}" presName="root2" presStyleCnt="0"/>
      <dgm:spPr/>
    </dgm:pt>
    <dgm:pt modelId="{BF154DFC-CE8F-4EAC-A5B9-F7990B92B1FA}" type="pres">
      <dgm:prSet presAssocID="{2024A0B0-B480-4655-AEC2-80DC15E1E1C6}" presName="LevelTwoTextNode" presStyleLbl="node2" presStyleIdx="1" presStyleCnt="4">
        <dgm:presLayoutVars>
          <dgm:chPref val="3"/>
        </dgm:presLayoutVars>
      </dgm:prSet>
      <dgm:spPr/>
    </dgm:pt>
    <dgm:pt modelId="{25BB9E86-83D1-43EE-BDD3-9B75A112848A}" type="pres">
      <dgm:prSet presAssocID="{2024A0B0-B480-4655-AEC2-80DC15E1E1C6}" presName="level3hierChild" presStyleCnt="0"/>
      <dgm:spPr/>
    </dgm:pt>
    <dgm:pt modelId="{2546E429-4BD8-448F-9F76-3E0EDEA89A5A}" type="pres">
      <dgm:prSet presAssocID="{C801844D-10E3-4A40-9FA1-253661BF1898}" presName="conn2-1" presStyleLbl="parChTrans1D2" presStyleIdx="2" presStyleCnt="4"/>
      <dgm:spPr/>
    </dgm:pt>
    <dgm:pt modelId="{294232A2-A0CC-4069-B95C-E398A135B1FC}" type="pres">
      <dgm:prSet presAssocID="{C801844D-10E3-4A40-9FA1-253661BF1898}" presName="connTx" presStyleLbl="parChTrans1D2" presStyleIdx="2" presStyleCnt="4"/>
      <dgm:spPr/>
    </dgm:pt>
    <dgm:pt modelId="{06448AB8-8545-4F64-8563-E3F0EEDFA3B7}" type="pres">
      <dgm:prSet presAssocID="{D6114A99-9601-4FE7-AA14-2DA9EDBD04B6}" presName="root2" presStyleCnt="0"/>
      <dgm:spPr/>
    </dgm:pt>
    <dgm:pt modelId="{9546D1E5-E4D7-4223-AE5D-976D4B2D293E}" type="pres">
      <dgm:prSet presAssocID="{D6114A99-9601-4FE7-AA14-2DA9EDBD04B6}" presName="LevelTwoTextNode" presStyleLbl="node2" presStyleIdx="2" presStyleCnt="4">
        <dgm:presLayoutVars>
          <dgm:chPref val="3"/>
        </dgm:presLayoutVars>
      </dgm:prSet>
      <dgm:spPr/>
    </dgm:pt>
    <dgm:pt modelId="{0BF00B71-9A29-45A1-A922-B3C35CB7A684}" type="pres">
      <dgm:prSet presAssocID="{D6114A99-9601-4FE7-AA14-2DA9EDBD04B6}" presName="level3hierChild" presStyleCnt="0"/>
      <dgm:spPr/>
    </dgm:pt>
    <dgm:pt modelId="{B5F48F74-1361-4320-823C-7A58D81528C3}" type="pres">
      <dgm:prSet presAssocID="{5293F7CE-4AE2-4FF9-9773-D86F46E1709D}" presName="conn2-1" presStyleLbl="parChTrans1D2" presStyleIdx="3" presStyleCnt="4"/>
      <dgm:spPr/>
    </dgm:pt>
    <dgm:pt modelId="{779BF178-A04B-4E3C-A178-723A5153D5E5}" type="pres">
      <dgm:prSet presAssocID="{5293F7CE-4AE2-4FF9-9773-D86F46E1709D}" presName="connTx" presStyleLbl="parChTrans1D2" presStyleIdx="3" presStyleCnt="4"/>
      <dgm:spPr/>
    </dgm:pt>
    <dgm:pt modelId="{0FABE918-4B1F-42B5-ADDB-AB6AF7AA04B2}" type="pres">
      <dgm:prSet presAssocID="{91C75ABD-EDA6-4E99-824E-22B62F216230}" presName="root2" presStyleCnt="0"/>
      <dgm:spPr/>
    </dgm:pt>
    <dgm:pt modelId="{EB215403-2466-468F-893E-D9BA8AF4D96B}" type="pres">
      <dgm:prSet presAssocID="{91C75ABD-EDA6-4E99-824E-22B62F216230}" presName="LevelTwoTextNode" presStyleLbl="node2" presStyleIdx="3" presStyleCnt="4">
        <dgm:presLayoutVars>
          <dgm:chPref val="3"/>
        </dgm:presLayoutVars>
      </dgm:prSet>
      <dgm:spPr/>
    </dgm:pt>
    <dgm:pt modelId="{CC3912DD-84DD-4F49-9181-502F1A008807}" type="pres">
      <dgm:prSet presAssocID="{91C75ABD-EDA6-4E99-824E-22B62F216230}" presName="level3hierChild" presStyleCnt="0"/>
      <dgm:spPr/>
    </dgm:pt>
  </dgm:ptLst>
  <dgm:cxnLst>
    <dgm:cxn modelId="{D9D50BA4-5979-4553-80EB-EDF909406AC2}" type="presOf" srcId="{12744AFF-D28D-4CE8-BA6B-E8504C3D46DC}" destId="{6F305040-3D70-4CD1-834B-ED596209921E}" srcOrd="0" destOrd="0" presId="urn:microsoft.com/office/officeart/2005/8/layout/hierarchy2"/>
    <dgm:cxn modelId="{B99E617F-D0D9-4494-903E-E8B2F7E84B73}" type="presOf" srcId="{051FBD0F-C094-4AD6-9D8F-BC781A34C61B}" destId="{D54FFA75-4A19-40FE-A2C1-DC796C8C4FCC}" srcOrd="0" destOrd="0" presId="urn:microsoft.com/office/officeart/2005/8/layout/hierarchy2"/>
    <dgm:cxn modelId="{0C80E479-5C10-4998-8B38-316EEE01E4BC}" srcId="{81648314-F812-412C-83C4-084E03F6D5BE}" destId="{12744AFF-D28D-4CE8-BA6B-E8504C3D46DC}" srcOrd="0" destOrd="0" parTransId="{79A16737-FB06-4666-81FA-F3A292D9C3EA}" sibTransId="{C1F4CB92-1B3C-4095-8972-107BDA762AF3}"/>
    <dgm:cxn modelId="{CC968306-008F-4008-9E09-336A29A9CAF8}" srcId="{81648314-F812-412C-83C4-084E03F6D5BE}" destId="{91C75ABD-EDA6-4E99-824E-22B62F216230}" srcOrd="3" destOrd="0" parTransId="{5293F7CE-4AE2-4FF9-9773-D86F46E1709D}" sibTransId="{60D1E21F-5EF5-43B1-9562-059D23D70A3C}"/>
    <dgm:cxn modelId="{5ED95490-C1FE-40A8-ADAC-838C7D1CECF7}" type="presOf" srcId="{5293F7CE-4AE2-4FF9-9773-D86F46E1709D}" destId="{779BF178-A04B-4E3C-A178-723A5153D5E5}" srcOrd="1" destOrd="0" presId="urn:microsoft.com/office/officeart/2005/8/layout/hierarchy2"/>
    <dgm:cxn modelId="{1E35E46A-11AD-41F9-8BED-BD1A7ED9579D}" type="presOf" srcId="{2024A0B0-B480-4655-AEC2-80DC15E1E1C6}" destId="{BF154DFC-CE8F-4EAC-A5B9-F7990B92B1FA}" srcOrd="0" destOrd="0" presId="urn:microsoft.com/office/officeart/2005/8/layout/hierarchy2"/>
    <dgm:cxn modelId="{BD74538D-51AB-4565-AF24-0D1FDDDF751A}" type="presOf" srcId="{26D2E5E6-B060-41B2-81DC-09B0F6995C24}" destId="{568DDF9C-CEA8-4B6A-B1E6-5C1A06B660D7}" srcOrd="0" destOrd="0" presId="urn:microsoft.com/office/officeart/2005/8/layout/hierarchy2"/>
    <dgm:cxn modelId="{A5791598-12BB-4BDE-A687-DBAD1B549F21}" type="presOf" srcId="{D6114A99-9601-4FE7-AA14-2DA9EDBD04B6}" destId="{9546D1E5-E4D7-4223-AE5D-976D4B2D293E}" srcOrd="0" destOrd="0" presId="urn:microsoft.com/office/officeart/2005/8/layout/hierarchy2"/>
    <dgm:cxn modelId="{6380149F-224F-4A67-8C59-802B915C6D12}" srcId="{81648314-F812-412C-83C4-084E03F6D5BE}" destId="{D6114A99-9601-4FE7-AA14-2DA9EDBD04B6}" srcOrd="2" destOrd="0" parTransId="{C801844D-10E3-4A40-9FA1-253661BF1898}" sibTransId="{37B649D7-75C7-465B-BD67-1A9AAE028795}"/>
    <dgm:cxn modelId="{A84E1DAD-4952-49C0-BCD9-3F8B9E3A410C}" type="presOf" srcId="{79A16737-FB06-4666-81FA-F3A292D9C3EA}" destId="{235A11DA-1A75-4300-B981-F1B21C6C2EC0}" srcOrd="0" destOrd="0" presId="urn:microsoft.com/office/officeart/2005/8/layout/hierarchy2"/>
    <dgm:cxn modelId="{DF3197B1-6CA2-4ABF-ACF3-FE83A44C6B0A}" type="presOf" srcId="{C801844D-10E3-4A40-9FA1-253661BF1898}" destId="{294232A2-A0CC-4069-B95C-E398A135B1FC}" srcOrd="1" destOrd="0" presId="urn:microsoft.com/office/officeart/2005/8/layout/hierarchy2"/>
    <dgm:cxn modelId="{FA53E37E-E132-46FB-80A6-707031DF0F87}" srcId="{26D2E5E6-B060-41B2-81DC-09B0F6995C24}" destId="{81648314-F812-412C-83C4-084E03F6D5BE}" srcOrd="0" destOrd="0" parTransId="{EC46293F-3C6C-427B-8978-CE14950C5A57}" sibTransId="{EB8901A1-FB71-497D-A8FF-F1350363B3B2}"/>
    <dgm:cxn modelId="{6F777F50-4519-49F1-839B-D9BF80B7EA8F}" type="presOf" srcId="{91C75ABD-EDA6-4E99-824E-22B62F216230}" destId="{EB215403-2466-468F-893E-D9BA8AF4D96B}" srcOrd="0" destOrd="0" presId="urn:microsoft.com/office/officeart/2005/8/layout/hierarchy2"/>
    <dgm:cxn modelId="{49826FF0-F57A-4AE5-9D0E-70762EB2C2ED}" type="presOf" srcId="{81648314-F812-412C-83C4-084E03F6D5BE}" destId="{8373AC23-9C31-4841-B0A1-B7FEEEB96DAA}" srcOrd="0" destOrd="0" presId="urn:microsoft.com/office/officeart/2005/8/layout/hierarchy2"/>
    <dgm:cxn modelId="{95A9F60F-5CA1-4914-A603-505683BF3D9B}" type="presOf" srcId="{5293F7CE-4AE2-4FF9-9773-D86F46E1709D}" destId="{B5F48F74-1361-4320-823C-7A58D81528C3}" srcOrd="0" destOrd="0" presId="urn:microsoft.com/office/officeart/2005/8/layout/hierarchy2"/>
    <dgm:cxn modelId="{8E024EE9-80D8-4D83-9ADE-C121C5E0DA0A}" type="presOf" srcId="{79A16737-FB06-4666-81FA-F3A292D9C3EA}" destId="{3D57BACB-4318-44D5-A33E-4DF643339BAD}" srcOrd="1" destOrd="0" presId="urn:microsoft.com/office/officeart/2005/8/layout/hierarchy2"/>
    <dgm:cxn modelId="{F1D60063-4D3A-47D4-8CBF-67D48DAE1374}" srcId="{81648314-F812-412C-83C4-084E03F6D5BE}" destId="{2024A0B0-B480-4655-AEC2-80DC15E1E1C6}" srcOrd="1" destOrd="0" parTransId="{051FBD0F-C094-4AD6-9D8F-BC781A34C61B}" sibTransId="{3646585D-B6B5-4551-9229-B817EE50B7EA}"/>
    <dgm:cxn modelId="{68266A9A-3626-4362-9C69-2F16D9EBF28A}" type="presOf" srcId="{C801844D-10E3-4A40-9FA1-253661BF1898}" destId="{2546E429-4BD8-448F-9F76-3E0EDEA89A5A}" srcOrd="0" destOrd="0" presId="urn:microsoft.com/office/officeart/2005/8/layout/hierarchy2"/>
    <dgm:cxn modelId="{3F2D0DBA-A5FC-4336-A881-591C74735E4E}" type="presOf" srcId="{051FBD0F-C094-4AD6-9D8F-BC781A34C61B}" destId="{E1B90F58-C95E-4072-B09A-30ED0A27806F}" srcOrd="1" destOrd="0" presId="urn:microsoft.com/office/officeart/2005/8/layout/hierarchy2"/>
    <dgm:cxn modelId="{10A8C4C0-B63B-4ED5-9F60-F023486D6962}" type="presParOf" srcId="{568DDF9C-CEA8-4B6A-B1E6-5C1A06B660D7}" destId="{297B35B9-612B-47CD-858E-D06700F0823C}" srcOrd="0" destOrd="0" presId="urn:microsoft.com/office/officeart/2005/8/layout/hierarchy2"/>
    <dgm:cxn modelId="{368C6B55-38FF-47A0-B48B-8EF628895F50}" type="presParOf" srcId="{297B35B9-612B-47CD-858E-D06700F0823C}" destId="{8373AC23-9C31-4841-B0A1-B7FEEEB96DAA}" srcOrd="0" destOrd="0" presId="urn:microsoft.com/office/officeart/2005/8/layout/hierarchy2"/>
    <dgm:cxn modelId="{F9973181-9E09-45CF-B332-837E4F384C36}" type="presParOf" srcId="{297B35B9-612B-47CD-858E-D06700F0823C}" destId="{43025515-31FF-4CED-90E0-BCA2589C7FCB}" srcOrd="1" destOrd="0" presId="urn:microsoft.com/office/officeart/2005/8/layout/hierarchy2"/>
    <dgm:cxn modelId="{15493439-97CE-4D2E-93E4-0197DDC80223}" type="presParOf" srcId="{43025515-31FF-4CED-90E0-BCA2589C7FCB}" destId="{235A11DA-1A75-4300-B981-F1B21C6C2EC0}" srcOrd="0" destOrd="0" presId="urn:microsoft.com/office/officeart/2005/8/layout/hierarchy2"/>
    <dgm:cxn modelId="{F651A8D6-80BE-4492-9154-FE1BEABCB8F3}" type="presParOf" srcId="{235A11DA-1A75-4300-B981-F1B21C6C2EC0}" destId="{3D57BACB-4318-44D5-A33E-4DF643339BAD}" srcOrd="0" destOrd="0" presId="urn:microsoft.com/office/officeart/2005/8/layout/hierarchy2"/>
    <dgm:cxn modelId="{A355CFC8-CA4E-4683-AA7E-97A38B5070C1}" type="presParOf" srcId="{43025515-31FF-4CED-90E0-BCA2589C7FCB}" destId="{21CE8FAF-DB0C-4A48-918D-3F1A67A1BFC7}" srcOrd="1" destOrd="0" presId="urn:microsoft.com/office/officeart/2005/8/layout/hierarchy2"/>
    <dgm:cxn modelId="{EEC95509-37E0-4F39-AF97-56CF1DFE9698}" type="presParOf" srcId="{21CE8FAF-DB0C-4A48-918D-3F1A67A1BFC7}" destId="{6F305040-3D70-4CD1-834B-ED596209921E}" srcOrd="0" destOrd="0" presId="urn:microsoft.com/office/officeart/2005/8/layout/hierarchy2"/>
    <dgm:cxn modelId="{A259FA18-FD8F-47D3-AB2C-E2BC519B6234}" type="presParOf" srcId="{21CE8FAF-DB0C-4A48-918D-3F1A67A1BFC7}" destId="{C3910869-4403-4A12-9986-987289AE9070}" srcOrd="1" destOrd="0" presId="urn:microsoft.com/office/officeart/2005/8/layout/hierarchy2"/>
    <dgm:cxn modelId="{B22C5357-EAF7-4C3A-9410-1E55300B8771}" type="presParOf" srcId="{43025515-31FF-4CED-90E0-BCA2589C7FCB}" destId="{D54FFA75-4A19-40FE-A2C1-DC796C8C4FCC}" srcOrd="2" destOrd="0" presId="urn:microsoft.com/office/officeart/2005/8/layout/hierarchy2"/>
    <dgm:cxn modelId="{FBA45A04-CA16-455E-9CE3-52C5926D8FD9}" type="presParOf" srcId="{D54FFA75-4A19-40FE-A2C1-DC796C8C4FCC}" destId="{E1B90F58-C95E-4072-B09A-30ED0A27806F}" srcOrd="0" destOrd="0" presId="urn:microsoft.com/office/officeart/2005/8/layout/hierarchy2"/>
    <dgm:cxn modelId="{3080D3C1-264A-4037-81E4-B812BA063C8A}" type="presParOf" srcId="{43025515-31FF-4CED-90E0-BCA2589C7FCB}" destId="{2ABF8332-6A10-4904-B9A4-3E9E8B5C35FC}" srcOrd="3" destOrd="0" presId="urn:microsoft.com/office/officeart/2005/8/layout/hierarchy2"/>
    <dgm:cxn modelId="{B2363C09-5A45-40D0-8F6B-469125195191}" type="presParOf" srcId="{2ABF8332-6A10-4904-B9A4-3E9E8B5C35FC}" destId="{BF154DFC-CE8F-4EAC-A5B9-F7990B92B1FA}" srcOrd="0" destOrd="0" presId="urn:microsoft.com/office/officeart/2005/8/layout/hierarchy2"/>
    <dgm:cxn modelId="{ADEF9F25-4B30-4C7B-A1BC-0BBC9B951EF4}" type="presParOf" srcId="{2ABF8332-6A10-4904-B9A4-3E9E8B5C35FC}" destId="{25BB9E86-83D1-43EE-BDD3-9B75A112848A}" srcOrd="1" destOrd="0" presId="urn:microsoft.com/office/officeart/2005/8/layout/hierarchy2"/>
    <dgm:cxn modelId="{FFD3EE10-027B-4C22-80E2-C44450DC29C6}" type="presParOf" srcId="{43025515-31FF-4CED-90E0-BCA2589C7FCB}" destId="{2546E429-4BD8-448F-9F76-3E0EDEA89A5A}" srcOrd="4" destOrd="0" presId="urn:microsoft.com/office/officeart/2005/8/layout/hierarchy2"/>
    <dgm:cxn modelId="{8189C3D0-8659-46F7-BE0B-686056F063F5}" type="presParOf" srcId="{2546E429-4BD8-448F-9F76-3E0EDEA89A5A}" destId="{294232A2-A0CC-4069-B95C-E398A135B1FC}" srcOrd="0" destOrd="0" presId="urn:microsoft.com/office/officeart/2005/8/layout/hierarchy2"/>
    <dgm:cxn modelId="{5E84A26B-4905-4F9E-A67A-EFE1A800821A}" type="presParOf" srcId="{43025515-31FF-4CED-90E0-BCA2589C7FCB}" destId="{06448AB8-8545-4F64-8563-E3F0EEDFA3B7}" srcOrd="5" destOrd="0" presId="urn:microsoft.com/office/officeart/2005/8/layout/hierarchy2"/>
    <dgm:cxn modelId="{DD73A56D-AEC2-4776-9624-6C27B80479B4}" type="presParOf" srcId="{06448AB8-8545-4F64-8563-E3F0EEDFA3B7}" destId="{9546D1E5-E4D7-4223-AE5D-976D4B2D293E}" srcOrd="0" destOrd="0" presId="urn:microsoft.com/office/officeart/2005/8/layout/hierarchy2"/>
    <dgm:cxn modelId="{4E5F8D74-78E5-4C25-8993-0D2DEC10F524}" type="presParOf" srcId="{06448AB8-8545-4F64-8563-E3F0EEDFA3B7}" destId="{0BF00B71-9A29-45A1-A922-B3C35CB7A684}" srcOrd="1" destOrd="0" presId="urn:microsoft.com/office/officeart/2005/8/layout/hierarchy2"/>
    <dgm:cxn modelId="{B0383788-69CD-4D40-A305-DE970C2FB6E2}" type="presParOf" srcId="{43025515-31FF-4CED-90E0-BCA2589C7FCB}" destId="{B5F48F74-1361-4320-823C-7A58D81528C3}" srcOrd="6" destOrd="0" presId="urn:microsoft.com/office/officeart/2005/8/layout/hierarchy2"/>
    <dgm:cxn modelId="{AF583CB7-61B0-4C8A-8F54-0A17039CEB2F}" type="presParOf" srcId="{B5F48F74-1361-4320-823C-7A58D81528C3}" destId="{779BF178-A04B-4E3C-A178-723A5153D5E5}" srcOrd="0" destOrd="0" presId="urn:microsoft.com/office/officeart/2005/8/layout/hierarchy2"/>
    <dgm:cxn modelId="{96664097-047C-4A85-AD2A-EDBEF4153B36}" type="presParOf" srcId="{43025515-31FF-4CED-90E0-BCA2589C7FCB}" destId="{0FABE918-4B1F-42B5-ADDB-AB6AF7AA04B2}" srcOrd="7" destOrd="0" presId="urn:microsoft.com/office/officeart/2005/8/layout/hierarchy2"/>
    <dgm:cxn modelId="{3688AAFF-718D-45BE-9F0D-104678C57C01}" type="presParOf" srcId="{0FABE918-4B1F-42B5-ADDB-AB6AF7AA04B2}" destId="{EB215403-2466-468F-893E-D9BA8AF4D96B}" srcOrd="0" destOrd="0" presId="urn:microsoft.com/office/officeart/2005/8/layout/hierarchy2"/>
    <dgm:cxn modelId="{0E68D92F-5D37-4D9A-B9A1-B9161C4536C8}" type="presParOf" srcId="{0FABE918-4B1F-42B5-ADDB-AB6AF7AA04B2}" destId="{CC3912DD-84DD-4F49-9181-502F1A00880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5BB4EA1-3122-4550-A74E-2271243DFB7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pt-BR"/>
        </a:p>
      </dgm:t>
    </dgm:pt>
    <dgm:pt modelId="{A028DE50-E534-4A6E-B048-FD4B82C0DBB9}">
      <dgm:prSet custT="1"/>
      <dgm:spPr/>
      <dgm:t>
        <a:bodyPr/>
        <a:lstStyle/>
        <a:p>
          <a:pPr rtl="0"/>
          <a:r>
            <a:rPr lang="pt-BR" sz="1400" dirty="0" smtClean="0"/>
            <a:t>Com base em sua estrutura, cada evento foi classificado nos seguintes tipos de ação:</a:t>
          </a:r>
          <a:endParaRPr lang="pt-BR" sz="1400" dirty="0"/>
        </a:p>
      </dgm:t>
    </dgm:pt>
    <dgm:pt modelId="{93F4B83A-A5B3-480B-813E-AB486A971404}" type="parTrans" cxnId="{61F88481-4D96-46E1-BEED-759FD51C3E16}">
      <dgm:prSet/>
      <dgm:spPr/>
      <dgm:t>
        <a:bodyPr/>
        <a:lstStyle/>
        <a:p>
          <a:endParaRPr lang="pt-BR"/>
        </a:p>
      </dgm:t>
    </dgm:pt>
    <dgm:pt modelId="{C03B6092-F5CA-47A2-A4C6-38B396EF7468}" type="sibTrans" cxnId="{61F88481-4D96-46E1-BEED-759FD51C3E16}">
      <dgm:prSet/>
      <dgm:spPr/>
      <dgm:t>
        <a:bodyPr/>
        <a:lstStyle/>
        <a:p>
          <a:endParaRPr lang="pt-BR"/>
        </a:p>
      </dgm:t>
    </dgm:pt>
    <dgm:pt modelId="{0056D95E-4618-4CDF-BBA6-07720453E1C7}">
      <dgm:prSet/>
      <dgm:spPr/>
      <dgm:t>
        <a:bodyPr/>
        <a:lstStyle/>
        <a:p>
          <a:pPr rtl="0"/>
          <a:r>
            <a:rPr lang="pt-BR" dirty="0" smtClean="0"/>
            <a:t>Key Selected </a:t>
          </a:r>
          <a:r>
            <a:rPr lang="pt-BR" dirty="0" smtClean="0"/>
            <a:t>FirstKeyboard</a:t>
          </a:r>
          <a:endParaRPr lang="pt-BR" dirty="0"/>
        </a:p>
      </dgm:t>
    </dgm:pt>
    <dgm:pt modelId="{BEFA7EC7-7589-48F3-84EE-4C5889CC8947}" type="parTrans" cxnId="{60E39B80-DD5F-45D4-9E12-370143D218BF}">
      <dgm:prSet/>
      <dgm:spPr/>
      <dgm:t>
        <a:bodyPr/>
        <a:lstStyle/>
        <a:p>
          <a:endParaRPr lang="pt-BR"/>
        </a:p>
      </dgm:t>
    </dgm:pt>
    <dgm:pt modelId="{9740A8D0-71B1-4750-86F4-293FC6CCE43E}" type="sibTrans" cxnId="{60E39B80-DD5F-45D4-9E12-370143D218BF}">
      <dgm:prSet/>
      <dgm:spPr/>
      <dgm:t>
        <a:bodyPr/>
        <a:lstStyle/>
        <a:p>
          <a:endParaRPr lang="pt-BR"/>
        </a:p>
      </dgm:t>
    </dgm:pt>
    <dgm:pt modelId="{E97B2B52-33BB-4BED-AF72-DF67F0AF735E}">
      <dgm:prSet/>
      <dgm:spPr/>
      <dgm:t>
        <a:bodyPr/>
        <a:lstStyle/>
        <a:p>
          <a:pPr rtl="0"/>
          <a:r>
            <a:rPr lang="pt-BR" dirty="0" smtClean="0"/>
            <a:t>Backspace Selected </a:t>
          </a:r>
          <a:r>
            <a:rPr lang="pt-BR" dirty="0" smtClean="0"/>
            <a:t>FirstKeyboard</a:t>
          </a:r>
          <a:endParaRPr lang="pt-BR" dirty="0"/>
        </a:p>
      </dgm:t>
    </dgm:pt>
    <dgm:pt modelId="{693F743B-BB47-41F7-8943-5204A26E8CCC}" type="parTrans" cxnId="{AD7403DD-6A19-473E-8DCC-100221F2B1A1}">
      <dgm:prSet/>
      <dgm:spPr/>
      <dgm:t>
        <a:bodyPr/>
        <a:lstStyle/>
        <a:p>
          <a:endParaRPr lang="pt-BR"/>
        </a:p>
      </dgm:t>
    </dgm:pt>
    <dgm:pt modelId="{864CC38C-C4AF-4026-A7D2-A1FF6D3F3E6F}" type="sibTrans" cxnId="{AD7403DD-6A19-473E-8DCC-100221F2B1A1}">
      <dgm:prSet/>
      <dgm:spPr/>
      <dgm:t>
        <a:bodyPr/>
        <a:lstStyle/>
        <a:p>
          <a:endParaRPr lang="pt-BR"/>
        </a:p>
      </dgm:t>
    </dgm:pt>
    <dgm:pt modelId="{11AB0FA3-F62B-4531-9591-B6452E84941F}">
      <dgm:prSet/>
      <dgm:spPr/>
      <dgm:t>
        <a:bodyPr/>
        <a:lstStyle/>
        <a:p>
          <a:pPr rtl="0"/>
          <a:r>
            <a:rPr lang="pt-BR" dirty="0" smtClean="0"/>
            <a:t>Column Selected </a:t>
          </a:r>
          <a:r>
            <a:rPr lang="pt-BR" dirty="0" smtClean="0"/>
            <a:t>FirstKeyboard</a:t>
          </a:r>
          <a:endParaRPr lang="pt-BR" dirty="0"/>
        </a:p>
      </dgm:t>
    </dgm:pt>
    <dgm:pt modelId="{C86D7787-9E4E-49B8-B1EC-4C40029D43E3}" type="parTrans" cxnId="{407726E5-A0FD-4E1F-8492-354D157790D1}">
      <dgm:prSet/>
      <dgm:spPr/>
      <dgm:t>
        <a:bodyPr/>
        <a:lstStyle/>
        <a:p>
          <a:endParaRPr lang="pt-BR"/>
        </a:p>
      </dgm:t>
    </dgm:pt>
    <dgm:pt modelId="{88D22947-422D-4741-9CAD-4A41212F7D25}" type="sibTrans" cxnId="{407726E5-A0FD-4E1F-8492-354D157790D1}">
      <dgm:prSet/>
      <dgm:spPr/>
      <dgm:t>
        <a:bodyPr/>
        <a:lstStyle/>
        <a:p>
          <a:endParaRPr lang="pt-BR"/>
        </a:p>
      </dgm:t>
    </dgm:pt>
    <dgm:pt modelId="{D92B6FA4-1446-4369-AC1E-2CB2E8E39C84}">
      <dgm:prSet/>
      <dgm:spPr/>
      <dgm:t>
        <a:bodyPr/>
        <a:lstStyle/>
        <a:p>
          <a:pPr rtl="0"/>
          <a:r>
            <a:rPr lang="pt-BR" dirty="0" smtClean="0"/>
            <a:t>Space Selected </a:t>
          </a:r>
          <a:r>
            <a:rPr lang="pt-BR" dirty="0" smtClean="0"/>
            <a:t>FirstKeyboard</a:t>
          </a:r>
          <a:endParaRPr lang="pt-BR" dirty="0"/>
        </a:p>
      </dgm:t>
    </dgm:pt>
    <dgm:pt modelId="{5C6E3EBD-7FD2-4E8F-837A-818E9D387DED}" type="parTrans" cxnId="{9FC9E923-324F-46EE-89F7-5D58FA4AE29C}">
      <dgm:prSet/>
      <dgm:spPr/>
      <dgm:t>
        <a:bodyPr/>
        <a:lstStyle/>
        <a:p>
          <a:endParaRPr lang="pt-BR"/>
        </a:p>
      </dgm:t>
    </dgm:pt>
    <dgm:pt modelId="{5AF29E16-403A-4BBC-A61A-10BD6F42481C}" type="sibTrans" cxnId="{9FC9E923-324F-46EE-89F7-5D58FA4AE29C}">
      <dgm:prSet/>
      <dgm:spPr/>
      <dgm:t>
        <a:bodyPr/>
        <a:lstStyle/>
        <a:p>
          <a:endParaRPr lang="pt-BR"/>
        </a:p>
      </dgm:t>
    </dgm:pt>
    <dgm:pt modelId="{6FE82BC5-E8DB-4AA2-9AD3-8F6F414A9912}">
      <dgm:prSet/>
      <dgm:spPr/>
      <dgm:t>
        <a:bodyPr/>
        <a:lstStyle/>
        <a:p>
          <a:pPr rtl="0"/>
          <a:r>
            <a:rPr lang="pt-BR" dirty="0" smtClean="0"/>
            <a:t>Speech Selected </a:t>
          </a:r>
          <a:r>
            <a:rPr lang="pt-BR" dirty="0" smtClean="0"/>
            <a:t>FirstKeyboard</a:t>
          </a:r>
          <a:endParaRPr lang="pt-BR" dirty="0"/>
        </a:p>
      </dgm:t>
    </dgm:pt>
    <dgm:pt modelId="{A1DA18B4-019C-42C8-BD54-BA0A600DCB18}" type="parTrans" cxnId="{1350B6B0-5FA5-493F-8F24-7E3EC10C0065}">
      <dgm:prSet/>
      <dgm:spPr/>
      <dgm:t>
        <a:bodyPr/>
        <a:lstStyle/>
        <a:p>
          <a:endParaRPr lang="pt-BR"/>
        </a:p>
      </dgm:t>
    </dgm:pt>
    <dgm:pt modelId="{15CE98CB-DCE8-4834-A41A-5026CBFA2652}" type="sibTrans" cxnId="{1350B6B0-5FA5-493F-8F24-7E3EC10C0065}">
      <dgm:prSet/>
      <dgm:spPr/>
      <dgm:t>
        <a:bodyPr/>
        <a:lstStyle/>
        <a:p>
          <a:endParaRPr lang="pt-BR"/>
        </a:p>
      </dgm:t>
    </dgm:pt>
    <dgm:pt modelId="{646AD804-599B-4F4F-93F7-93AE04891967}">
      <dgm:prSet/>
      <dgm:spPr/>
      <dgm:t>
        <a:bodyPr/>
        <a:lstStyle/>
        <a:p>
          <a:pPr rtl="0"/>
          <a:r>
            <a:rPr lang="pt-BR" smtClean="0"/>
            <a:t>"</a:t>
          </a:r>
          <a:r>
            <a:rPr lang="pt-BR" dirty="0" smtClean="0"/>
            <a:t>Key"significa que algum caractere foi pressionado.</a:t>
          </a:r>
          <a:endParaRPr lang="pt-BR" dirty="0"/>
        </a:p>
      </dgm:t>
    </dgm:pt>
    <dgm:pt modelId="{5E8E23E9-48F7-4458-BAAE-F600C4C05A24}" type="parTrans" cxnId="{05335D32-D69C-4766-A65E-138685DD617A}">
      <dgm:prSet/>
      <dgm:spPr/>
      <dgm:t>
        <a:bodyPr/>
        <a:lstStyle/>
        <a:p>
          <a:endParaRPr lang="pt-BR"/>
        </a:p>
      </dgm:t>
    </dgm:pt>
    <dgm:pt modelId="{78C82A46-78AC-4D44-9487-8999231C5C85}" type="sibTrans" cxnId="{05335D32-D69C-4766-A65E-138685DD617A}">
      <dgm:prSet/>
      <dgm:spPr/>
      <dgm:t>
        <a:bodyPr/>
        <a:lstStyle/>
        <a:p>
          <a:endParaRPr lang="pt-BR"/>
        </a:p>
      </dgm:t>
    </dgm:pt>
    <dgm:pt modelId="{ADCAEDAF-765C-4477-AB1E-902A6936B46A}">
      <dgm:prSet/>
      <dgm:spPr/>
      <dgm:t>
        <a:bodyPr/>
        <a:lstStyle/>
        <a:p>
          <a:pPr rtl="0"/>
          <a:r>
            <a:rPr lang="pt-BR" smtClean="0"/>
            <a:t>"</a:t>
          </a:r>
          <a:r>
            <a:rPr lang="pt-BR" dirty="0" smtClean="0"/>
            <a:t>Backspace"significa que a tecla de retroceder foi pressionada.</a:t>
          </a:r>
          <a:endParaRPr lang="pt-BR" dirty="0"/>
        </a:p>
      </dgm:t>
    </dgm:pt>
    <dgm:pt modelId="{90FE99FE-742D-4389-A710-99609B9B8609}" type="parTrans" cxnId="{5210AF2A-2827-463A-85C1-32BEEECC4937}">
      <dgm:prSet/>
      <dgm:spPr/>
      <dgm:t>
        <a:bodyPr/>
        <a:lstStyle/>
        <a:p>
          <a:endParaRPr lang="pt-BR"/>
        </a:p>
      </dgm:t>
    </dgm:pt>
    <dgm:pt modelId="{0BA7D6C2-F9F9-4EA8-9B34-B8889A77E8F0}" type="sibTrans" cxnId="{5210AF2A-2827-463A-85C1-32BEEECC4937}">
      <dgm:prSet/>
      <dgm:spPr/>
      <dgm:t>
        <a:bodyPr/>
        <a:lstStyle/>
        <a:p>
          <a:endParaRPr lang="pt-BR"/>
        </a:p>
      </dgm:t>
    </dgm:pt>
    <dgm:pt modelId="{D45B52E3-EF4E-4FAF-B2A4-64E282F66626}">
      <dgm:prSet/>
      <dgm:spPr/>
      <dgm:t>
        <a:bodyPr/>
        <a:lstStyle/>
        <a:p>
          <a:pPr rtl="0"/>
          <a:r>
            <a:rPr lang="pt-BR" smtClean="0"/>
            <a:t>"</a:t>
          </a:r>
          <a:r>
            <a:rPr lang="pt-BR" dirty="0" smtClean="0"/>
            <a:t>Column"significa que a alguma coluna do teclado virtual foi selecionada durante a sua varredura.</a:t>
          </a:r>
          <a:endParaRPr lang="pt-BR" dirty="0"/>
        </a:p>
      </dgm:t>
    </dgm:pt>
    <dgm:pt modelId="{37AE9688-4C28-4727-9C76-799EAC19879A}" type="parTrans" cxnId="{D40AA395-CFF3-4F60-B5CE-C239C19E5E83}">
      <dgm:prSet/>
      <dgm:spPr/>
      <dgm:t>
        <a:bodyPr/>
        <a:lstStyle/>
        <a:p>
          <a:endParaRPr lang="pt-BR"/>
        </a:p>
      </dgm:t>
    </dgm:pt>
    <dgm:pt modelId="{C100DB3E-512E-47FE-A3F1-6D1FF7432837}" type="sibTrans" cxnId="{D40AA395-CFF3-4F60-B5CE-C239C19E5E83}">
      <dgm:prSet/>
      <dgm:spPr/>
      <dgm:t>
        <a:bodyPr/>
        <a:lstStyle/>
        <a:p>
          <a:endParaRPr lang="pt-BR"/>
        </a:p>
      </dgm:t>
    </dgm:pt>
    <dgm:pt modelId="{00B1190F-8D7A-436D-A069-54E11C49CAF8}">
      <dgm:prSet/>
      <dgm:spPr/>
      <dgm:t>
        <a:bodyPr/>
        <a:lstStyle/>
        <a:p>
          <a:pPr rtl="0"/>
          <a:r>
            <a:rPr lang="pt-BR" smtClean="0"/>
            <a:t>"</a:t>
          </a:r>
          <a:r>
            <a:rPr lang="pt-BR" dirty="0" smtClean="0"/>
            <a:t>Space"significa que foi inserido um espaço vazio na caixa de texto.</a:t>
          </a:r>
          <a:endParaRPr lang="pt-BR" dirty="0"/>
        </a:p>
      </dgm:t>
    </dgm:pt>
    <dgm:pt modelId="{90B1D94B-1C9B-45C7-8546-A47D4A39B902}" type="parTrans" cxnId="{C6C7E233-6385-4644-8604-2E63B2696C2A}">
      <dgm:prSet/>
      <dgm:spPr/>
      <dgm:t>
        <a:bodyPr/>
        <a:lstStyle/>
        <a:p>
          <a:endParaRPr lang="pt-BR"/>
        </a:p>
      </dgm:t>
    </dgm:pt>
    <dgm:pt modelId="{521BFC39-934B-4C1C-AB80-488B947F1C27}" type="sibTrans" cxnId="{C6C7E233-6385-4644-8604-2E63B2696C2A}">
      <dgm:prSet/>
      <dgm:spPr/>
      <dgm:t>
        <a:bodyPr/>
        <a:lstStyle/>
        <a:p>
          <a:endParaRPr lang="pt-BR"/>
        </a:p>
      </dgm:t>
    </dgm:pt>
    <dgm:pt modelId="{4268D3C5-E905-41FF-8626-60C90BA89545}">
      <dgm:prSet/>
      <dgm:spPr/>
      <dgm:t>
        <a:bodyPr/>
        <a:lstStyle/>
        <a:p>
          <a:pPr rtl="0"/>
          <a:r>
            <a:rPr lang="pt-BR" smtClean="0"/>
            <a:t>"</a:t>
          </a:r>
          <a:r>
            <a:rPr lang="pt-BR" dirty="0" smtClean="0"/>
            <a:t>Speech"significa que o botão para reproduzir em áudio a frase armazenada na caixa de texto.</a:t>
          </a:r>
          <a:endParaRPr lang="pt-BR" dirty="0"/>
        </a:p>
      </dgm:t>
    </dgm:pt>
    <dgm:pt modelId="{F7E78982-747F-47FE-B5C5-D2B6F78F21AC}" type="parTrans" cxnId="{62BF331C-D768-45ED-8AD0-297D7B5C4CF9}">
      <dgm:prSet/>
      <dgm:spPr/>
      <dgm:t>
        <a:bodyPr/>
        <a:lstStyle/>
        <a:p>
          <a:endParaRPr lang="pt-BR"/>
        </a:p>
      </dgm:t>
    </dgm:pt>
    <dgm:pt modelId="{66E4E558-1EEC-40C6-88B6-A4481F350849}" type="sibTrans" cxnId="{62BF331C-D768-45ED-8AD0-297D7B5C4CF9}">
      <dgm:prSet/>
      <dgm:spPr/>
      <dgm:t>
        <a:bodyPr/>
        <a:lstStyle/>
        <a:p>
          <a:endParaRPr lang="pt-BR"/>
        </a:p>
      </dgm:t>
    </dgm:pt>
    <dgm:pt modelId="{D25A77C9-3242-40D3-8649-8A4811207F3D}" type="pres">
      <dgm:prSet presAssocID="{05BB4EA1-3122-4550-A74E-2271243DFB7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27CC4F-07F1-4EE8-9536-57EE80B0F208}" type="pres">
      <dgm:prSet presAssocID="{A028DE50-E534-4A6E-B048-FD4B82C0DBB9}" presName="hierRoot1" presStyleCnt="0"/>
      <dgm:spPr/>
    </dgm:pt>
    <dgm:pt modelId="{E6BA1940-2854-4D32-81DC-0BD2EC6B5039}" type="pres">
      <dgm:prSet presAssocID="{A028DE50-E534-4A6E-B048-FD4B82C0DBB9}" presName="composite" presStyleCnt="0"/>
      <dgm:spPr/>
    </dgm:pt>
    <dgm:pt modelId="{27E4138D-00C9-4C33-A4D2-97E356ACF4B9}" type="pres">
      <dgm:prSet presAssocID="{A028DE50-E534-4A6E-B048-FD4B82C0DBB9}" presName="background" presStyleLbl="node0" presStyleIdx="0" presStyleCnt="1"/>
      <dgm:spPr/>
    </dgm:pt>
    <dgm:pt modelId="{64B4E8AD-1BAB-4E42-B432-491F0476A6E5}" type="pres">
      <dgm:prSet presAssocID="{A028DE50-E534-4A6E-B048-FD4B82C0DBB9}" presName="text" presStyleLbl="fgAcc0" presStyleIdx="0" presStyleCnt="1" custScaleX="294801">
        <dgm:presLayoutVars>
          <dgm:chPref val="3"/>
        </dgm:presLayoutVars>
      </dgm:prSet>
      <dgm:spPr/>
    </dgm:pt>
    <dgm:pt modelId="{0669717C-1AB1-44FE-90BF-8FE5575EB07F}" type="pres">
      <dgm:prSet presAssocID="{A028DE50-E534-4A6E-B048-FD4B82C0DBB9}" presName="hierChild2" presStyleCnt="0"/>
      <dgm:spPr/>
    </dgm:pt>
    <dgm:pt modelId="{7BDB5922-D9F2-413E-8D55-6CAF6DF4BE88}" type="pres">
      <dgm:prSet presAssocID="{BEFA7EC7-7589-48F3-84EE-4C5889CC8947}" presName="Name10" presStyleLbl="parChTrans1D2" presStyleIdx="0" presStyleCnt="5"/>
      <dgm:spPr/>
    </dgm:pt>
    <dgm:pt modelId="{F3D3AB7C-FCE1-4E05-AD13-03D52098951B}" type="pres">
      <dgm:prSet presAssocID="{0056D95E-4618-4CDF-BBA6-07720453E1C7}" presName="hierRoot2" presStyleCnt="0"/>
      <dgm:spPr/>
    </dgm:pt>
    <dgm:pt modelId="{BF8A0D7E-A038-4680-97F1-7A66F09F109E}" type="pres">
      <dgm:prSet presAssocID="{0056D95E-4618-4CDF-BBA6-07720453E1C7}" presName="composite2" presStyleCnt="0"/>
      <dgm:spPr/>
    </dgm:pt>
    <dgm:pt modelId="{654BE275-2C5C-47D2-A925-3FFE05C075D6}" type="pres">
      <dgm:prSet presAssocID="{0056D95E-4618-4CDF-BBA6-07720453E1C7}" presName="background2" presStyleLbl="node2" presStyleIdx="0" presStyleCnt="5"/>
      <dgm:spPr/>
    </dgm:pt>
    <dgm:pt modelId="{3C1EAC35-0F8C-4440-8489-7D52CD0757D7}" type="pres">
      <dgm:prSet presAssocID="{0056D95E-4618-4CDF-BBA6-07720453E1C7}" presName="text2" presStyleLbl="fgAcc2" presStyleIdx="0" presStyleCnt="5">
        <dgm:presLayoutVars>
          <dgm:chPref val="3"/>
        </dgm:presLayoutVars>
      </dgm:prSet>
      <dgm:spPr/>
    </dgm:pt>
    <dgm:pt modelId="{6F802D9E-B821-428A-BF50-33EE1B9B6CC7}" type="pres">
      <dgm:prSet presAssocID="{0056D95E-4618-4CDF-BBA6-07720453E1C7}" presName="hierChild3" presStyleCnt="0"/>
      <dgm:spPr/>
    </dgm:pt>
    <dgm:pt modelId="{E2AB0C9B-1FE2-40D2-9B37-ADE408BD4653}" type="pres">
      <dgm:prSet presAssocID="{5E8E23E9-48F7-4458-BAAE-F600C4C05A24}" presName="Name17" presStyleLbl="parChTrans1D3" presStyleIdx="0" presStyleCnt="5"/>
      <dgm:spPr/>
    </dgm:pt>
    <dgm:pt modelId="{9F379644-354A-41AA-AA2F-BB9B211B0C66}" type="pres">
      <dgm:prSet presAssocID="{646AD804-599B-4F4F-93F7-93AE04891967}" presName="hierRoot3" presStyleCnt="0"/>
      <dgm:spPr/>
    </dgm:pt>
    <dgm:pt modelId="{197088CE-4166-4AC4-A521-26F8F14FE181}" type="pres">
      <dgm:prSet presAssocID="{646AD804-599B-4F4F-93F7-93AE04891967}" presName="composite3" presStyleCnt="0"/>
      <dgm:spPr/>
    </dgm:pt>
    <dgm:pt modelId="{A794494E-56E6-4F02-A7B9-5DDD287BB1A8}" type="pres">
      <dgm:prSet presAssocID="{646AD804-599B-4F4F-93F7-93AE04891967}" presName="background3" presStyleLbl="node3" presStyleIdx="0" presStyleCnt="5"/>
      <dgm:spPr/>
    </dgm:pt>
    <dgm:pt modelId="{4AF6B621-B7D0-428B-B930-8BD71147869F}" type="pres">
      <dgm:prSet presAssocID="{646AD804-599B-4F4F-93F7-93AE04891967}" presName="text3" presStyleLbl="fgAcc3" presStyleIdx="0" presStyleCnt="5">
        <dgm:presLayoutVars>
          <dgm:chPref val="3"/>
        </dgm:presLayoutVars>
      </dgm:prSet>
      <dgm:spPr/>
    </dgm:pt>
    <dgm:pt modelId="{18E7E91E-7A48-45B1-993B-87BC663ADC43}" type="pres">
      <dgm:prSet presAssocID="{646AD804-599B-4F4F-93F7-93AE04891967}" presName="hierChild4" presStyleCnt="0"/>
      <dgm:spPr/>
    </dgm:pt>
    <dgm:pt modelId="{25717EF6-ABC7-4C7A-90CF-5552003DCC59}" type="pres">
      <dgm:prSet presAssocID="{693F743B-BB47-41F7-8943-5204A26E8CCC}" presName="Name10" presStyleLbl="parChTrans1D2" presStyleIdx="1" presStyleCnt="5"/>
      <dgm:spPr/>
    </dgm:pt>
    <dgm:pt modelId="{4C9E8D5B-031B-46DC-8A09-F77BBE96D551}" type="pres">
      <dgm:prSet presAssocID="{E97B2B52-33BB-4BED-AF72-DF67F0AF735E}" presName="hierRoot2" presStyleCnt="0"/>
      <dgm:spPr/>
    </dgm:pt>
    <dgm:pt modelId="{DE6D889B-7DD6-4D0C-8119-A5A55E95E153}" type="pres">
      <dgm:prSet presAssocID="{E97B2B52-33BB-4BED-AF72-DF67F0AF735E}" presName="composite2" presStyleCnt="0"/>
      <dgm:spPr/>
    </dgm:pt>
    <dgm:pt modelId="{37FA8FB1-8126-4634-A7CD-4D56FE387DFC}" type="pres">
      <dgm:prSet presAssocID="{E97B2B52-33BB-4BED-AF72-DF67F0AF735E}" presName="background2" presStyleLbl="node2" presStyleIdx="1" presStyleCnt="5"/>
      <dgm:spPr/>
    </dgm:pt>
    <dgm:pt modelId="{4B3C9D95-86F8-40DA-86A5-E3AD7DDB82B4}" type="pres">
      <dgm:prSet presAssocID="{E97B2B52-33BB-4BED-AF72-DF67F0AF735E}" presName="text2" presStyleLbl="fgAcc2" presStyleIdx="1" presStyleCnt="5">
        <dgm:presLayoutVars>
          <dgm:chPref val="3"/>
        </dgm:presLayoutVars>
      </dgm:prSet>
      <dgm:spPr/>
    </dgm:pt>
    <dgm:pt modelId="{E0494847-446C-440A-AA21-C568638EB13D}" type="pres">
      <dgm:prSet presAssocID="{E97B2B52-33BB-4BED-AF72-DF67F0AF735E}" presName="hierChild3" presStyleCnt="0"/>
      <dgm:spPr/>
    </dgm:pt>
    <dgm:pt modelId="{1C76F665-A58C-4882-84A5-27865420977F}" type="pres">
      <dgm:prSet presAssocID="{90FE99FE-742D-4389-A710-99609B9B8609}" presName="Name17" presStyleLbl="parChTrans1D3" presStyleIdx="1" presStyleCnt="5"/>
      <dgm:spPr/>
    </dgm:pt>
    <dgm:pt modelId="{8CF2F877-B60E-4DD8-9BD8-3B082D963E77}" type="pres">
      <dgm:prSet presAssocID="{ADCAEDAF-765C-4477-AB1E-902A6936B46A}" presName="hierRoot3" presStyleCnt="0"/>
      <dgm:spPr/>
    </dgm:pt>
    <dgm:pt modelId="{E5843621-FF4C-4574-B1A3-9A4A4E5ED3DD}" type="pres">
      <dgm:prSet presAssocID="{ADCAEDAF-765C-4477-AB1E-902A6936B46A}" presName="composite3" presStyleCnt="0"/>
      <dgm:spPr/>
    </dgm:pt>
    <dgm:pt modelId="{5771C00A-B158-48CF-8AF4-74E2F732A3DA}" type="pres">
      <dgm:prSet presAssocID="{ADCAEDAF-765C-4477-AB1E-902A6936B46A}" presName="background3" presStyleLbl="node3" presStyleIdx="1" presStyleCnt="5"/>
      <dgm:spPr/>
    </dgm:pt>
    <dgm:pt modelId="{18FD092E-8C24-4A7F-8A03-463122DDA318}" type="pres">
      <dgm:prSet presAssocID="{ADCAEDAF-765C-4477-AB1E-902A6936B46A}" presName="text3" presStyleLbl="fgAcc3" presStyleIdx="1" presStyleCnt="5">
        <dgm:presLayoutVars>
          <dgm:chPref val="3"/>
        </dgm:presLayoutVars>
      </dgm:prSet>
      <dgm:spPr/>
    </dgm:pt>
    <dgm:pt modelId="{6AFF99B1-907F-46A0-8D74-D6E2A4FB493F}" type="pres">
      <dgm:prSet presAssocID="{ADCAEDAF-765C-4477-AB1E-902A6936B46A}" presName="hierChild4" presStyleCnt="0"/>
      <dgm:spPr/>
    </dgm:pt>
    <dgm:pt modelId="{B8B9D788-F6C2-4806-A564-937EEAD049B8}" type="pres">
      <dgm:prSet presAssocID="{C86D7787-9E4E-49B8-B1EC-4C40029D43E3}" presName="Name10" presStyleLbl="parChTrans1D2" presStyleIdx="2" presStyleCnt="5"/>
      <dgm:spPr/>
    </dgm:pt>
    <dgm:pt modelId="{B141C11F-4B47-42A8-9FD6-7879E9E8A5DA}" type="pres">
      <dgm:prSet presAssocID="{11AB0FA3-F62B-4531-9591-B6452E84941F}" presName="hierRoot2" presStyleCnt="0"/>
      <dgm:spPr/>
    </dgm:pt>
    <dgm:pt modelId="{95C3F2D3-9AA1-4F8B-8F55-FE5CBC1E92EA}" type="pres">
      <dgm:prSet presAssocID="{11AB0FA3-F62B-4531-9591-B6452E84941F}" presName="composite2" presStyleCnt="0"/>
      <dgm:spPr/>
    </dgm:pt>
    <dgm:pt modelId="{2C639316-FC3F-4F4E-AE34-E86C43C8B159}" type="pres">
      <dgm:prSet presAssocID="{11AB0FA3-F62B-4531-9591-B6452E84941F}" presName="background2" presStyleLbl="node2" presStyleIdx="2" presStyleCnt="5"/>
      <dgm:spPr/>
    </dgm:pt>
    <dgm:pt modelId="{F41E354C-F362-4A42-8965-3669A00DFFE5}" type="pres">
      <dgm:prSet presAssocID="{11AB0FA3-F62B-4531-9591-B6452E84941F}" presName="text2" presStyleLbl="fgAcc2" presStyleIdx="2" presStyleCnt="5">
        <dgm:presLayoutVars>
          <dgm:chPref val="3"/>
        </dgm:presLayoutVars>
      </dgm:prSet>
      <dgm:spPr/>
    </dgm:pt>
    <dgm:pt modelId="{73025EE8-2B3A-4BAA-834A-EF0A1F69BCF1}" type="pres">
      <dgm:prSet presAssocID="{11AB0FA3-F62B-4531-9591-B6452E84941F}" presName="hierChild3" presStyleCnt="0"/>
      <dgm:spPr/>
    </dgm:pt>
    <dgm:pt modelId="{0212AAAD-9817-4B85-A26C-59A5E28A61CB}" type="pres">
      <dgm:prSet presAssocID="{37AE9688-4C28-4727-9C76-799EAC19879A}" presName="Name17" presStyleLbl="parChTrans1D3" presStyleIdx="2" presStyleCnt="5"/>
      <dgm:spPr/>
    </dgm:pt>
    <dgm:pt modelId="{096681ED-1C07-42E6-A1AB-1402A2F1E54E}" type="pres">
      <dgm:prSet presAssocID="{D45B52E3-EF4E-4FAF-B2A4-64E282F66626}" presName="hierRoot3" presStyleCnt="0"/>
      <dgm:spPr/>
    </dgm:pt>
    <dgm:pt modelId="{3E734526-48B4-4D06-A8B7-037988DA6DBB}" type="pres">
      <dgm:prSet presAssocID="{D45B52E3-EF4E-4FAF-B2A4-64E282F66626}" presName="composite3" presStyleCnt="0"/>
      <dgm:spPr/>
    </dgm:pt>
    <dgm:pt modelId="{754F8CC0-CB49-4DA0-A1C3-941439AC7071}" type="pres">
      <dgm:prSet presAssocID="{D45B52E3-EF4E-4FAF-B2A4-64E282F66626}" presName="background3" presStyleLbl="node3" presStyleIdx="2" presStyleCnt="5"/>
      <dgm:spPr/>
    </dgm:pt>
    <dgm:pt modelId="{015B5E7E-F574-449D-9B9D-7E9692CDD7E2}" type="pres">
      <dgm:prSet presAssocID="{D45B52E3-EF4E-4FAF-B2A4-64E282F66626}" presName="text3" presStyleLbl="fgAcc3" presStyleIdx="2" presStyleCnt="5">
        <dgm:presLayoutVars>
          <dgm:chPref val="3"/>
        </dgm:presLayoutVars>
      </dgm:prSet>
      <dgm:spPr/>
    </dgm:pt>
    <dgm:pt modelId="{6612A972-A74A-4783-9EDC-5AB6D679A4B6}" type="pres">
      <dgm:prSet presAssocID="{D45B52E3-EF4E-4FAF-B2A4-64E282F66626}" presName="hierChild4" presStyleCnt="0"/>
      <dgm:spPr/>
    </dgm:pt>
    <dgm:pt modelId="{2A01EBC9-6CED-4A28-98DC-B1D784F15D1E}" type="pres">
      <dgm:prSet presAssocID="{5C6E3EBD-7FD2-4E8F-837A-818E9D387DED}" presName="Name10" presStyleLbl="parChTrans1D2" presStyleIdx="3" presStyleCnt="5"/>
      <dgm:spPr/>
    </dgm:pt>
    <dgm:pt modelId="{37BED9C6-0C17-476E-818E-727712048CAF}" type="pres">
      <dgm:prSet presAssocID="{D92B6FA4-1446-4369-AC1E-2CB2E8E39C84}" presName="hierRoot2" presStyleCnt="0"/>
      <dgm:spPr/>
    </dgm:pt>
    <dgm:pt modelId="{9F34D050-DDB9-44BC-BFFD-8A8CB4FE9BE9}" type="pres">
      <dgm:prSet presAssocID="{D92B6FA4-1446-4369-AC1E-2CB2E8E39C84}" presName="composite2" presStyleCnt="0"/>
      <dgm:spPr/>
    </dgm:pt>
    <dgm:pt modelId="{E1CC4656-645A-4EC4-837B-A9F935C557D7}" type="pres">
      <dgm:prSet presAssocID="{D92B6FA4-1446-4369-AC1E-2CB2E8E39C84}" presName="background2" presStyleLbl="node2" presStyleIdx="3" presStyleCnt="5"/>
      <dgm:spPr/>
    </dgm:pt>
    <dgm:pt modelId="{D2745396-45B5-474E-BDA2-90088BB05572}" type="pres">
      <dgm:prSet presAssocID="{D92B6FA4-1446-4369-AC1E-2CB2E8E39C84}" presName="text2" presStyleLbl="fgAcc2" presStyleIdx="3" presStyleCnt="5">
        <dgm:presLayoutVars>
          <dgm:chPref val="3"/>
        </dgm:presLayoutVars>
      </dgm:prSet>
      <dgm:spPr/>
    </dgm:pt>
    <dgm:pt modelId="{48D65370-3263-4C94-9BA2-172ABF98BE21}" type="pres">
      <dgm:prSet presAssocID="{D92B6FA4-1446-4369-AC1E-2CB2E8E39C84}" presName="hierChild3" presStyleCnt="0"/>
      <dgm:spPr/>
    </dgm:pt>
    <dgm:pt modelId="{28A0820B-2300-456D-86D3-4E776FF661FF}" type="pres">
      <dgm:prSet presAssocID="{90B1D94B-1C9B-45C7-8546-A47D4A39B902}" presName="Name17" presStyleLbl="parChTrans1D3" presStyleIdx="3" presStyleCnt="5"/>
      <dgm:spPr/>
    </dgm:pt>
    <dgm:pt modelId="{70FFFF66-637B-4DF4-B068-401069A30577}" type="pres">
      <dgm:prSet presAssocID="{00B1190F-8D7A-436D-A069-54E11C49CAF8}" presName="hierRoot3" presStyleCnt="0"/>
      <dgm:spPr/>
    </dgm:pt>
    <dgm:pt modelId="{C3B5D44A-AFC9-4EE1-BD93-D6137AE64E30}" type="pres">
      <dgm:prSet presAssocID="{00B1190F-8D7A-436D-A069-54E11C49CAF8}" presName="composite3" presStyleCnt="0"/>
      <dgm:spPr/>
    </dgm:pt>
    <dgm:pt modelId="{96E3DA64-7856-4392-B442-BEDBF3380E75}" type="pres">
      <dgm:prSet presAssocID="{00B1190F-8D7A-436D-A069-54E11C49CAF8}" presName="background3" presStyleLbl="node3" presStyleIdx="3" presStyleCnt="5"/>
      <dgm:spPr/>
    </dgm:pt>
    <dgm:pt modelId="{E911C2BA-8223-4A73-955C-13B93183E7E0}" type="pres">
      <dgm:prSet presAssocID="{00B1190F-8D7A-436D-A069-54E11C49CAF8}" presName="text3" presStyleLbl="fgAcc3" presStyleIdx="3" presStyleCnt="5">
        <dgm:presLayoutVars>
          <dgm:chPref val="3"/>
        </dgm:presLayoutVars>
      </dgm:prSet>
      <dgm:spPr/>
    </dgm:pt>
    <dgm:pt modelId="{E233C35D-AE93-45F0-BBE1-5C38B6B6D820}" type="pres">
      <dgm:prSet presAssocID="{00B1190F-8D7A-436D-A069-54E11C49CAF8}" presName="hierChild4" presStyleCnt="0"/>
      <dgm:spPr/>
    </dgm:pt>
    <dgm:pt modelId="{7B9407FF-0C6E-4638-803D-255B33288AF4}" type="pres">
      <dgm:prSet presAssocID="{A1DA18B4-019C-42C8-BD54-BA0A600DCB18}" presName="Name10" presStyleLbl="parChTrans1D2" presStyleIdx="4" presStyleCnt="5"/>
      <dgm:spPr/>
    </dgm:pt>
    <dgm:pt modelId="{67635BCA-8AD2-41F4-B939-177F7B119D19}" type="pres">
      <dgm:prSet presAssocID="{6FE82BC5-E8DB-4AA2-9AD3-8F6F414A9912}" presName="hierRoot2" presStyleCnt="0"/>
      <dgm:spPr/>
    </dgm:pt>
    <dgm:pt modelId="{D337ECB2-4972-4AFF-8D88-6BA08553CDAD}" type="pres">
      <dgm:prSet presAssocID="{6FE82BC5-E8DB-4AA2-9AD3-8F6F414A9912}" presName="composite2" presStyleCnt="0"/>
      <dgm:spPr/>
    </dgm:pt>
    <dgm:pt modelId="{BD9AE6CB-F7A2-4BF6-82E8-8FF31871C296}" type="pres">
      <dgm:prSet presAssocID="{6FE82BC5-E8DB-4AA2-9AD3-8F6F414A9912}" presName="background2" presStyleLbl="node2" presStyleIdx="4" presStyleCnt="5"/>
      <dgm:spPr/>
    </dgm:pt>
    <dgm:pt modelId="{089B6EBC-D6DB-427C-995A-6396AC424BD6}" type="pres">
      <dgm:prSet presAssocID="{6FE82BC5-E8DB-4AA2-9AD3-8F6F414A9912}" presName="text2" presStyleLbl="fgAcc2" presStyleIdx="4" presStyleCnt="5">
        <dgm:presLayoutVars>
          <dgm:chPref val="3"/>
        </dgm:presLayoutVars>
      </dgm:prSet>
      <dgm:spPr/>
    </dgm:pt>
    <dgm:pt modelId="{5759FC8E-B085-4D9E-B532-015772F903ED}" type="pres">
      <dgm:prSet presAssocID="{6FE82BC5-E8DB-4AA2-9AD3-8F6F414A9912}" presName="hierChild3" presStyleCnt="0"/>
      <dgm:spPr/>
    </dgm:pt>
    <dgm:pt modelId="{A71A3457-AF84-4A1B-AB7F-81712E9FB8AA}" type="pres">
      <dgm:prSet presAssocID="{F7E78982-747F-47FE-B5C5-D2B6F78F21AC}" presName="Name17" presStyleLbl="parChTrans1D3" presStyleIdx="4" presStyleCnt="5"/>
      <dgm:spPr/>
    </dgm:pt>
    <dgm:pt modelId="{296E3799-5585-4B86-A2EB-7202C06F370B}" type="pres">
      <dgm:prSet presAssocID="{4268D3C5-E905-41FF-8626-60C90BA89545}" presName="hierRoot3" presStyleCnt="0"/>
      <dgm:spPr/>
    </dgm:pt>
    <dgm:pt modelId="{9C20AF44-E378-415D-8247-BDD5D0064D38}" type="pres">
      <dgm:prSet presAssocID="{4268D3C5-E905-41FF-8626-60C90BA89545}" presName="composite3" presStyleCnt="0"/>
      <dgm:spPr/>
    </dgm:pt>
    <dgm:pt modelId="{60466E42-328C-4FBF-A67C-196D1CF493AB}" type="pres">
      <dgm:prSet presAssocID="{4268D3C5-E905-41FF-8626-60C90BA89545}" presName="background3" presStyleLbl="node3" presStyleIdx="4" presStyleCnt="5"/>
      <dgm:spPr/>
    </dgm:pt>
    <dgm:pt modelId="{5732AC36-5CA7-4D4E-BBDD-B0B4794302E0}" type="pres">
      <dgm:prSet presAssocID="{4268D3C5-E905-41FF-8626-60C90BA89545}" presName="text3" presStyleLbl="fgAcc3" presStyleIdx="4" presStyleCnt="5">
        <dgm:presLayoutVars>
          <dgm:chPref val="3"/>
        </dgm:presLayoutVars>
      </dgm:prSet>
      <dgm:spPr/>
    </dgm:pt>
    <dgm:pt modelId="{11D4650E-5497-4D77-98EC-697220E7BFDC}" type="pres">
      <dgm:prSet presAssocID="{4268D3C5-E905-41FF-8626-60C90BA89545}" presName="hierChild4" presStyleCnt="0"/>
      <dgm:spPr/>
    </dgm:pt>
  </dgm:ptLst>
  <dgm:cxnLst>
    <dgm:cxn modelId="{21D005EC-2A2E-40E5-B770-DFDBF18BF6A4}" type="presOf" srcId="{5C6E3EBD-7FD2-4E8F-837A-818E9D387DED}" destId="{2A01EBC9-6CED-4A28-98DC-B1D784F15D1E}" srcOrd="0" destOrd="0" presId="urn:microsoft.com/office/officeart/2005/8/layout/hierarchy1"/>
    <dgm:cxn modelId="{05335D32-D69C-4766-A65E-138685DD617A}" srcId="{0056D95E-4618-4CDF-BBA6-07720453E1C7}" destId="{646AD804-599B-4F4F-93F7-93AE04891967}" srcOrd="0" destOrd="0" parTransId="{5E8E23E9-48F7-4458-BAAE-F600C4C05A24}" sibTransId="{78C82A46-78AC-4D44-9487-8999231C5C85}"/>
    <dgm:cxn modelId="{32528E26-7696-49D3-9C4F-EFBF4FAD09BA}" type="presOf" srcId="{37AE9688-4C28-4727-9C76-799EAC19879A}" destId="{0212AAAD-9817-4B85-A26C-59A5E28A61CB}" srcOrd="0" destOrd="0" presId="urn:microsoft.com/office/officeart/2005/8/layout/hierarchy1"/>
    <dgm:cxn modelId="{4311084E-D163-4786-A324-573F60AE6FFC}" type="presOf" srcId="{A028DE50-E534-4A6E-B048-FD4B82C0DBB9}" destId="{64B4E8AD-1BAB-4E42-B432-491F0476A6E5}" srcOrd="0" destOrd="0" presId="urn:microsoft.com/office/officeart/2005/8/layout/hierarchy1"/>
    <dgm:cxn modelId="{27FB7675-C9D0-4DF7-9AD7-FCEF88D2A37C}" type="presOf" srcId="{6FE82BC5-E8DB-4AA2-9AD3-8F6F414A9912}" destId="{089B6EBC-D6DB-427C-995A-6396AC424BD6}" srcOrd="0" destOrd="0" presId="urn:microsoft.com/office/officeart/2005/8/layout/hierarchy1"/>
    <dgm:cxn modelId="{CC781449-CB0B-40AD-86AE-7CB983526360}" type="presOf" srcId="{BEFA7EC7-7589-48F3-84EE-4C5889CC8947}" destId="{7BDB5922-D9F2-413E-8D55-6CAF6DF4BE88}" srcOrd="0" destOrd="0" presId="urn:microsoft.com/office/officeart/2005/8/layout/hierarchy1"/>
    <dgm:cxn modelId="{925D68CB-3815-4DF5-BA37-9D6E8EA3D37B}" type="presOf" srcId="{5E8E23E9-48F7-4458-BAAE-F600C4C05A24}" destId="{E2AB0C9B-1FE2-40D2-9B37-ADE408BD4653}" srcOrd="0" destOrd="0" presId="urn:microsoft.com/office/officeart/2005/8/layout/hierarchy1"/>
    <dgm:cxn modelId="{17269D86-ED71-4603-B980-61E228D887D8}" type="presOf" srcId="{F7E78982-747F-47FE-B5C5-D2B6F78F21AC}" destId="{A71A3457-AF84-4A1B-AB7F-81712E9FB8AA}" srcOrd="0" destOrd="0" presId="urn:microsoft.com/office/officeart/2005/8/layout/hierarchy1"/>
    <dgm:cxn modelId="{D40AA395-CFF3-4F60-B5CE-C239C19E5E83}" srcId="{11AB0FA3-F62B-4531-9591-B6452E84941F}" destId="{D45B52E3-EF4E-4FAF-B2A4-64E282F66626}" srcOrd="0" destOrd="0" parTransId="{37AE9688-4C28-4727-9C76-799EAC19879A}" sibTransId="{C100DB3E-512E-47FE-A3F1-6D1FF7432837}"/>
    <dgm:cxn modelId="{C6C7E233-6385-4644-8604-2E63B2696C2A}" srcId="{D92B6FA4-1446-4369-AC1E-2CB2E8E39C84}" destId="{00B1190F-8D7A-436D-A069-54E11C49CAF8}" srcOrd="0" destOrd="0" parTransId="{90B1D94B-1C9B-45C7-8546-A47D4A39B902}" sibTransId="{521BFC39-934B-4C1C-AB80-488B947F1C27}"/>
    <dgm:cxn modelId="{AECC6528-3BAB-486B-9BF7-5C3D3E293344}" type="presOf" srcId="{00B1190F-8D7A-436D-A069-54E11C49CAF8}" destId="{E911C2BA-8223-4A73-955C-13B93183E7E0}" srcOrd="0" destOrd="0" presId="urn:microsoft.com/office/officeart/2005/8/layout/hierarchy1"/>
    <dgm:cxn modelId="{5210AF2A-2827-463A-85C1-32BEEECC4937}" srcId="{E97B2B52-33BB-4BED-AF72-DF67F0AF735E}" destId="{ADCAEDAF-765C-4477-AB1E-902A6936B46A}" srcOrd="0" destOrd="0" parTransId="{90FE99FE-742D-4389-A710-99609B9B8609}" sibTransId="{0BA7D6C2-F9F9-4EA8-9B34-B8889A77E8F0}"/>
    <dgm:cxn modelId="{9FC9E923-324F-46EE-89F7-5D58FA4AE29C}" srcId="{A028DE50-E534-4A6E-B048-FD4B82C0DBB9}" destId="{D92B6FA4-1446-4369-AC1E-2CB2E8E39C84}" srcOrd="3" destOrd="0" parTransId="{5C6E3EBD-7FD2-4E8F-837A-818E9D387DED}" sibTransId="{5AF29E16-403A-4BBC-A61A-10BD6F42481C}"/>
    <dgm:cxn modelId="{249D128A-7054-4168-B323-354974EEF2AF}" type="presOf" srcId="{4268D3C5-E905-41FF-8626-60C90BA89545}" destId="{5732AC36-5CA7-4D4E-BBDD-B0B4794302E0}" srcOrd="0" destOrd="0" presId="urn:microsoft.com/office/officeart/2005/8/layout/hierarchy1"/>
    <dgm:cxn modelId="{60E39B80-DD5F-45D4-9E12-370143D218BF}" srcId="{A028DE50-E534-4A6E-B048-FD4B82C0DBB9}" destId="{0056D95E-4618-4CDF-BBA6-07720453E1C7}" srcOrd="0" destOrd="0" parTransId="{BEFA7EC7-7589-48F3-84EE-4C5889CC8947}" sibTransId="{9740A8D0-71B1-4750-86F4-293FC6CCE43E}"/>
    <dgm:cxn modelId="{5C1E1E11-3585-4E67-84B3-4A60220ABBBA}" type="presOf" srcId="{ADCAEDAF-765C-4477-AB1E-902A6936B46A}" destId="{18FD092E-8C24-4A7F-8A03-463122DDA318}" srcOrd="0" destOrd="0" presId="urn:microsoft.com/office/officeart/2005/8/layout/hierarchy1"/>
    <dgm:cxn modelId="{4837DD80-3B33-44AB-B29A-F4FF98DC832A}" type="presOf" srcId="{693F743B-BB47-41F7-8943-5204A26E8CCC}" destId="{25717EF6-ABC7-4C7A-90CF-5552003DCC59}" srcOrd="0" destOrd="0" presId="urn:microsoft.com/office/officeart/2005/8/layout/hierarchy1"/>
    <dgm:cxn modelId="{61F88481-4D96-46E1-BEED-759FD51C3E16}" srcId="{05BB4EA1-3122-4550-A74E-2271243DFB74}" destId="{A028DE50-E534-4A6E-B048-FD4B82C0DBB9}" srcOrd="0" destOrd="0" parTransId="{93F4B83A-A5B3-480B-813E-AB486A971404}" sibTransId="{C03B6092-F5CA-47A2-A4C6-38B396EF7468}"/>
    <dgm:cxn modelId="{0E4330D7-8B38-4D7C-AE0D-29695662BBD9}" type="presOf" srcId="{90FE99FE-742D-4389-A710-99609B9B8609}" destId="{1C76F665-A58C-4882-84A5-27865420977F}" srcOrd="0" destOrd="0" presId="urn:microsoft.com/office/officeart/2005/8/layout/hierarchy1"/>
    <dgm:cxn modelId="{0EEABCBC-3D26-4CAE-BEBA-2D8FB17C7EEA}" type="presOf" srcId="{C86D7787-9E4E-49B8-B1EC-4C40029D43E3}" destId="{B8B9D788-F6C2-4806-A564-937EEAD049B8}" srcOrd="0" destOrd="0" presId="urn:microsoft.com/office/officeart/2005/8/layout/hierarchy1"/>
    <dgm:cxn modelId="{DF064E61-9419-43DF-85F5-828EEA369DD1}" type="presOf" srcId="{A1DA18B4-019C-42C8-BD54-BA0A600DCB18}" destId="{7B9407FF-0C6E-4638-803D-255B33288AF4}" srcOrd="0" destOrd="0" presId="urn:microsoft.com/office/officeart/2005/8/layout/hierarchy1"/>
    <dgm:cxn modelId="{CCE30488-C2CD-4547-B428-1F6F892939DA}" type="presOf" srcId="{0056D95E-4618-4CDF-BBA6-07720453E1C7}" destId="{3C1EAC35-0F8C-4440-8489-7D52CD0757D7}" srcOrd="0" destOrd="0" presId="urn:microsoft.com/office/officeart/2005/8/layout/hierarchy1"/>
    <dgm:cxn modelId="{E06E63EC-88A5-46C3-BE5B-2A81D9128C65}" type="presOf" srcId="{D92B6FA4-1446-4369-AC1E-2CB2E8E39C84}" destId="{D2745396-45B5-474E-BDA2-90088BB05572}" srcOrd="0" destOrd="0" presId="urn:microsoft.com/office/officeart/2005/8/layout/hierarchy1"/>
    <dgm:cxn modelId="{88A86AD2-A93C-48DB-8064-CD9043EBFBC7}" type="presOf" srcId="{E97B2B52-33BB-4BED-AF72-DF67F0AF735E}" destId="{4B3C9D95-86F8-40DA-86A5-E3AD7DDB82B4}" srcOrd="0" destOrd="0" presId="urn:microsoft.com/office/officeart/2005/8/layout/hierarchy1"/>
    <dgm:cxn modelId="{ECF697EA-044F-4D44-9D4D-DABEAA1143A0}" type="presOf" srcId="{05BB4EA1-3122-4550-A74E-2271243DFB74}" destId="{D25A77C9-3242-40D3-8649-8A4811207F3D}" srcOrd="0" destOrd="0" presId="urn:microsoft.com/office/officeart/2005/8/layout/hierarchy1"/>
    <dgm:cxn modelId="{DFC838D2-0F89-4F71-924D-D2EC8C43F2F9}" type="presOf" srcId="{90B1D94B-1C9B-45C7-8546-A47D4A39B902}" destId="{28A0820B-2300-456D-86D3-4E776FF661FF}" srcOrd="0" destOrd="0" presId="urn:microsoft.com/office/officeart/2005/8/layout/hierarchy1"/>
    <dgm:cxn modelId="{1350B6B0-5FA5-493F-8F24-7E3EC10C0065}" srcId="{A028DE50-E534-4A6E-B048-FD4B82C0DBB9}" destId="{6FE82BC5-E8DB-4AA2-9AD3-8F6F414A9912}" srcOrd="4" destOrd="0" parTransId="{A1DA18B4-019C-42C8-BD54-BA0A600DCB18}" sibTransId="{15CE98CB-DCE8-4834-A41A-5026CBFA2652}"/>
    <dgm:cxn modelId="{AD7403DD-6A19-473E-8DCC-100221F2B1A1}" srcId="{A028DE50-E534-4A6E-B048-FD4B82C0DBB9}" destId="{E97B2B52-33BB-4BED-AF72-DF67F0AF735E}" srcOrd="1" destOrd="0" parTransId="{693F743B-BB47-41F7-8943-5204A26E8CCC}" sibTransId="{864CC38C-C4AF-4026-A7D2-A1FF6D3F3E6F}"/>
    <dgm:cxn modelId="{978B6997-206C-4EDD-A4E8-DCCC9F02B4D3}" type="presOf" srcId="{11AB0FA3-F62B-4531-9591-B6452E84941F}" destId="{F41E354C-F362-4A42-8965-3669A00DFFE5}" srcOrd="0" destOrd="0" presId="urn:microsoft.com/office/officeart/2005/8/layout/hierarchy1"/>
    <dgm:cxn modelId="{407726E5-A0FD-4E1F-8492-354D157790D1}" srcId="{A028DE50-E534-4A6E-B048-FD4B82C0DBB9}" destId="{11AB0FA3-F62B-4531-9591-B6452E84941F}" srcOrd="2" destOrd="0" parTransId="{C86D7787-9E4E-49B8-B1EC-4C40029D43E3}" sibTransId="{88D22947-422D-4741-9CAD-4A41212F7D25}"/>
    <dgm:cxn modelId="{62BF331C-D768-45ED-8AD0-297D7B5C4CF9}" srcId="{6FE82BC5-E8DB-4AA2-9AD3-8F6F414A9912}" destId="{4268D3C5-E905-41FF-8626-60C90BA89545}" srcOrd="0" destOrd="0" parTransId="{F7E78982-747F-47FE-B5C5-D2B6F78F21AC}" sibTransId="{66E4E558-1EEC-40C6-88B6-A4481F350849}"/>
    <dgm:cxn modelId="{21BBB776-DA81-46C3-A33D-B9EBC017E76C}" type="presOf" srcId="{646AD804-599B-4F4F-93F7-93AE04891967}" destId="{4AF6B621-B7D0-428B-B930-8BD71147869F}" srcOrd="0" destOrd="0" presId="urn:microsoft.com/office/officeart/2005/8/layout/hierarchy1"/>
    <dgm:cxn modelId="{BF9070F6-7F66-400B-998F-19AC644272D4}" type="presOf" srcId="{D45B52E3-EF4E-4FAF-B2A4-64E282F66626}" destId="{015B5E7E-F574-449D-9B9D-7E9692CDD7E2}" srcOrd="0" destOrd="0" presId="urn:microsoft.com/office/officeart/2005/8/layout/hierarchy1"/>
    <dgm:cxn modelId="{3B024131-0D03-4601-B3F1-02661F144EB2}" type="presParOf" srcId="{D25A77C9-3242-40D3-8649-8A4811207F3D}" destId="{D827CC4F-07F1-4EE8-9536-57EE80B0F208}" srcOrd="0" destOrd="0" presId="urn:microsoft.com/office/officeart/2005/8/layout/hierarchy1"/>
    <dgm:cxn modelId="{03AD7169-3ED7-4A31-B59D-B22DFACC62FF}" type="presParOf" srcId="{D827CC4F-07F1-4EE8-9536-57EE80B0F208}" destId="{E6BA1940-2854-4D32-81DC-0BD2EC6B5039}" srcOrd="0" destOrd="0" presId="urn:microsoft.com/office/officeart/2005/8/layout/hierarchy1"/>
    <dgm:cxn modelId="{A731426C-FCDC-4766-A7D6-BEED74A05866}" type="presParOf" srcId="{E6BA1940-2854-4D32-81DC-0BD2EC6B5039}" destId="{27E4138D-00C9-4C33-A4D2-97E356ACF4B9}" srcOrd="0" destOrd="0" presId="urn:microsoft.com/office/officeart/2005/8/layout/hierarchy1"/>
    <dgm:cxn modelId="{25C8B1AE-7CA1-4D7C-961E-370B64C57311}" type="presParOf" srcId="{E6BA1940-2854-4D32-81DC-0BD2EC6B5039}" destId="{64B4E8AD-1BAB-4E42-B432-491F0476A6E5}" srcOrd="1" destOrd="0" presId="urn:microsoft.com/office/officeart/2005/8/layout/hierarchy1"/>
    <dgm:cxn modelId="{AEF86DE6-60C0-47D8-8CAE-27D0949EDD09}" type="presParOf" srcId="{D827CC4F-07F1-4EE8-9536-57EE80B0F208}" destId="{0669717C-1AB1-44FE-90BF-8FE5575EB07F}" srcOrd="1" destOrd="0" presId="urn:microsoft.com/office/officeart/2005/8/layout/hierarchy1"/>
    <dgm:cxn modelId="{4BBA6610-69CD-494C-8500-C2D73109BAA5}" type="presParOf" srcId="{0669717C-1AB1-44FE-90BF-8FE5575EB07F}" destId="{7BDB5922-D9F2-413E-8D55-6CAF6DF4BE88}" srcOrd="0" destOrd="0" presId="urn:microsoft.com/office/officeart/2005/8/layout/hierarchy1"/>
    <dgm:cxn modelId="{54CF15B0-9746-4129-A500-D7727C64A30E}" type="presParOf" srcId="{0669717C-1AB1-44FE-90BF-8FE5575EB07F}" destId="{F3D3AB7C-FCE1-4E05-AD13-03D52098951B}" srcOrd="1" destOrd="0" presId="urn:microsoft.com/office/officeart/2005/8/layout/hierarchy1"/>
    <dgm:cxn modelId="{63234876-B8F1-4F2C-971F-22BEF9663994}" type="presParOf" srcId="{F3D3AB7C-FCE1-4E05-AD13-03D52098951B}" destId="{BF8A0D7E-A038-4680-97F1-7A66F09F109E}" srcOrd="0" destOrd="0" presId="urn:microsoft.com/office/officeart/2005/8/layout/hierarchy1"/>
    <dgm:cxn modelId="{4595F105-FBD8-4AF0-B25F-4B76D4BF53BB}" type="presParOf" srcId="{BF8A0D7E-A038-4680-97F1-7A66F09F109E}" destId="{654BE275-2C5C-47D2-A925-3FFE05C075D6}" srcOrd="0" destOrd="0" presId="urn:microsoft.com/office/officeart/2005/8/layout/hierarchy1"/>
    <dgm:cxn modelId="{4AE4FAD3-817F-4CC1-8BE1-BA6328836145}" type="presParOf" srcId="{BF8A0D7E-A038-4680-97F1-7A66F09F109E}" destId="{3C1EAC35-0F8C-4440-8489-7D52CD0757D7}" srcOrd="1" destOrd="0" presId="urn:microsoft.com/office/officeart/2005/8/layout/hierarchy1"/>
    <dgm:cxn modelId="{5BB321B5-A1E8-440A-A644-EB1294D3CC5B}" type="presParOf" srcId="{F3D3AB7C-FCE1-4E05-AD13-03D52098951B}" destId="{6F802D9E-B821-428A-BF50-33EE1B9B6CC7}" srcOrd="1" destOrd="0" presId="urn:microsoft.com/office/officeart/2005/8/layout/hierarchy1"/>
    <dgm:cxn modelId="{2DD03E21-7A12-4629-9E54-6B3A016B70EF}" type="presParOf" srcId="{6F802D9E-B821-428A-BF50-33EE1B9B6CC7}" destId="{E2AB0C9B-1FE2-40D2-9B37-ADE408BD4653}" srcOrd="0" destOrd="0" presId="urn:microsoft.com/office/officeart/2005/8/layout/hierarchy1"/>
    <dgm:cxn modelId="{9ADCFEF4-ECD7-48B7-9D3F-5DF636298260}" type="presParOf" srcId="{6F802D9E-B821-428A-BF50-33EE1B9B6CC7}" destId="{9F379644-354A-41AA-AA2F-BB9B211B0C66}" srcOrd="1" destOrd="0" presId="urn:microsoft.com/office/officeart/2005/8/layout/hierarchy1"/>
    <dgm:cxn modelId="{E85306BB-A764-4589-9332-B45198B12B0C}" type="presParOf" srcId="{9F379644-354A-41AA-AA2F-BB9B211B0C66}" destId="{197088CE-4166-4AC4-A521-26F8F14FE181}" srcOrd="0" destOrd="0" presId="urn:microsoft.com/office/officeart/2005/8/layout/hierarchy1"/>
    <dgm:cxn modelId="{D467A611-94D1-477A-B0FC-04D2F747EF20}" type="presParOf" srcId="{197088CE-4166-4AC4-A521-26F8F14FE181}" destId="{A794494E-56E6-4F02-A7B9-5DDD287BB1A8}" srcOrd="0" destOrd="0" presId="urn:microsoft.com/office/officeart/2005/8/layout/hierarchy1"/>
    <dgm:cxn modelId="{AD8DD747-9A9B-49AC-80F1-D26EE5117F7F}" type="presParOf" srcId="{197088CE-4166-4AC4-A521-26F8F14FE181}" destId="{4AF6B621-B7D0-428B-B930-8BD71147869F}" srcOrd="1" destOrd="0" presId="urn:microsoft.com/office/officeart/2005/8/layout/hierarchy1"/>
    <dgm:cxn modelId="{D0CF3BE6-BCC1-47D3-AFA8-B149A5892D38}" type="presParOf" srcId="{9F379644-354A-41AA-AA2F-BB9B211B0C66}" destId="{18E7E91E-7A48-45B1-993B-87BC663ADC43}" srcOrd="1" destOrd="0" presId="urn:microsoft.com/office/officeart/2005/8/layout/hierarchy1"/>
    <dgm:cxn modelId="{E6F9A98C-11AD-4C65-9115-1FC6DC9E7B27}" type="presParOf" srcId="{0669717C-1AB1-44FE-90BF-8FE5575EB07F}" destId="{25717EF6-ABC7-4C7A-90CF-5552003DCC59}" srcOrd="2" destOrd="0" presId="urn:microsoft.com/office/officeart/2005/8/layout/hierarchy1"/>
    <dgm:cxn modelId="{F4C4F836-4AA8-484C-9821-351CF8EC5F57}" type="presParOf" srcId="{0669717C-1AB1-44FE-90BF-8FE5575EB07F}" destId="{4C9E8D5B-031B-46DC-8A09-F77BBE96D551}" srcOrd="3" destOrd="0" presId="urn:microsoft.com/office/officeart/2005/8/layout/hierarchy1"/>
    <dgm:cxn modelId="{6B7342B0-D68E-480D-BFCE-F2C31F185A55}" type="presParOf" srcId="{4C9E8D5B-031B-46DC-8A09-F77BBE96D551}" destId="{DE6D889B-7DD6-4D0C-8119-A5A55E95E153}" srcOrd="0" destOrd="0" presId="urn:microsoft.com/office/officeart/2005/8/layout/hierarchy1"/>
    <dgm:cxn modelId="{03B17A6D-2F9B-4E6A-8E6A-CF931292EC0A}" type="presParOf" srcId="{DE6D889B-7DD6-4D0C-8119-A5A55E95E153}" destId="{37FA8FB1-8126-4634-A7CD-4D56FE387DFC}" srcOrd="0" destOrd="0" presId="urn:microsoft.com/office/officeart/2005/8/layout/hierarchy1"/>
    <dgm:cxn modelId="{48886589-050D-47A9-96C7-694163DFE2CB}" type="presParOf" srcId="{DE6D889B-7DD6-4D0C-8119-A5A55E95E153}" destId="{4B3C9D95-86F8-40DA-86A5-E3AD7DDB82B4}" srcOrd="1" destOrd="0" presId="urn:microsoft.com/office/officeart/2005/8/layout/hierarchy1"/>
    <dgm:cxn modelId="{8E36953A-651D-4597-B8A6-EE66F3AFD8D0}" type="presParOf" srcId="{4C9E8D5B-031B-46DC-8A09-F77BBE96D551}" destId="{E0494847-446C-440A-AA21-C568638EB13D}" srcOrd="1" destOrd="0" presId="urn:microsoft.com/office/officeart/2005/8/layout/hierarchy1"/>
    <dgm:cxn modelId="{41C732E1-1CC2-4F01-94DB-7D18F7F9D484}" type="presParOf" srcId="{E0494847-446C-440A-AA21-C568638EB13D}" destId="{1C76F665-A58C-4882-84A5-27865420977F}" srcOrd="0" destOrd="0" presId="urn:microsoft.com/office/officeart/2005/8/layout/hierarchy1"/>
    <dgm:cxn modelId="{1FFF84A1-B6B1-4DF0-AECC-0CBBE92406D6}" type="presParOf" srcId="{E0494847-446C-440A-AA21-C568638EB13D}" destId="{8CF2F877-B60E-4DD8-9BD8-3B082D963E77}" srcOrd="1" destOrd="0" presId="urn:microsoft.com/office/officeart/2005/8/layout/hierarchy1"/>
    <dgm:cxn modelId="{DA0B6F88-58A9-46E5-BD11-C65FA2F7EEE5}" type="presParOf" srcId="{8CF2F877-B60E-4DD8-9BD8-3B082D963E77}" destId="{E5843621-FF4C-4574-B1A3-9A4A4E5ED3DD}" srcOrd="0" destOrd="0" presId="urn:microsoft.com/office/officeart/2005/8/layout/hierarchy1"/>
    <dgm:cxn modelId="{EE2E0656-0A28-498E-B3AA-7DC4E35E420D}" type="presParOf" srcId="{E5843621-FF4C-4574-B1A3-9A4A4E5ED3DD}" destId="{5771C00A-B158-48CF-8AF4-74E2F732A3DA}" srcOrd="0" destOrd="0" presId="urn:microsoft.com/office/officeart/2005/8/layout/hierarchy1"/>
    <dgm:cxn modelId="{83BDFFBF-666D-4D13-937B-67146C38DEA5}" type="presParOf" srcId="{E5843621-FF4C-4574-B1A3-9A4A4E5ED3DD}" destId="{18FD092E-8C24-4A7F-8A03-463122DDA318}" srcOrd="1" destOrd="0" presId="urn:microsoft.com/office/officeart/2005/8/layout/hierarchy1"/>
    <dgm:cxn modelId="{8482DAAC-7034-4A36-B9BF-94B7710092E8}" type="presParOf" srcId="{8CF2F877-B60E-4DD8-9BD8-3B082D963E77}" destId="{6AFF99B1-907F-46A0-8D74-D6E2A4FB493F}" srcOrd="1" destOrd="0" presId="urn:microsoft.com/office/officeart/2005/8/layout/hierarchy1"/>
    <dgm:cxn modelId="{A58C5DD7-A810-449A-A4EC-E742BFA0015A}" type="presParOf" srcId="{0669717C-1AB1-44FE-90BF-8FE5575EB07F}" destId="{B8B9D788-F6C2-4806-A564-937EEAD049B8}" srcOrd="4" destOrd="0" presId="urn:microsoft.com/office/officeart/2005/8/layout/hierarchy1"/>
    <dgm:cxn modelId="{AD591A9F-6DA5-4746-93EA-09FAB0DE48A6}" type="presParOf" srcId="{0669717C-1AB1-44FE-90BF-8FE5575EB07F}" destId="{B141C11F-4B47-42A8-9FD6-7879E9E8A5DA}" srcOrd="5" destOrd="0" presId="urn:microsoft.com/office/officeart/2005/8/layout/hierarchy1"/>
    <dgm:cxn modelId="{D7233123-D612-46A6-BABE-8D437E1622DB}" type="presParOf" srcId="{B141C11F-4B47-42A8-9FD6-7879E9E8A5DA}" destId="{95C3F2D3-9AA1-4F8B-8F55-FE5CBC1E92EA}" srcOrd="0" destOrd="0" presId="urn:microsoft.com/office/officeart/2005/8/layout/hierarchy1"/>
    <dgm:cxn modelId="{9CB02D84-5BC2-4613-970C-FEAB0830809C}" type="presParOf" srcId="{95C3F2D3-9AA1-4F8B-8F55-FE5CBC1E92EA}" destId="{2C639316-FC3F-4F4E-AE34-E86C43C8B159}" srcOrd="0" destOrd="0" presId="urn:microsoft.com/office/officeart/2005/8/layout/hierarchy1"/>
    <dgm:cxn modelId="{9FBC2353-9C8E-4B67-BEB7-5A55F01B063A}" type="presParOf" srcId="{95C3F2D3-9AA1-4F8B-8F55-FE5CBC1E92EA}" destId="{F41E354C-F362-4A42-8965-3669A00DFFE5}" srcOrd="1" destOrd="0" presId="urn:microsoft.com/office/officeart/2005/8/layout/hierarchy1"/>
    <dgm:cxn modelId="{2D073574-ECFE-48BA-8129-39D300675A16}" type="presParOf" srcId="{B141C11F-4B47-42A8-9FD6-7879E9E8A5DA}" destId="{73025EE8-2B3A-4BAA-834A-EF0A1F69BCF1}" srcOrd="1" destOrd="0" presId="urn:microsoft.com/office/officeart/2005/8/layout/hierarchy1"/>
    <dgm:cxn modelId="{E9918027-41B2-4056-8792-4B98AD9899D8}" type="presParOf" srcId="{73025EE8-2B3A-4BAA-834A-EF0A1F69BCF1}" destId="{0212AAAD-9817-4B85-A26C-59A5E28A61CB}" srcOrd="0" destOrd="0" presId="urn:microsoft.com/office/officeart/2005/8/layout/hierarchy1"/>
    <dgm:cxn modelId="{5A7DEC86-E9F6-46B9-A78C-9FB56D5F9457}" type="presParOf" srcId="{73025EE8-2B3A-4BAA-834A-EF0A1F69BCF1}" destId="{096681ED-1C07-42E6-A1AB-1402A2F1E54E}" srcOrd="1" destOrd="0" presId="urn:microsoft.com/office/officeart/2005/8/layout/hierarchy1"/>
    <dgm:cxn modelId="{EC263EBA-7B5E-40D7-B2CD-405F8197F434}" type="presParOf" srcId="{096681ED-1C07-42E6-A1AB-1402A2F1E54E}" destId="{3E734526-48B4-4D06-A8B7-037988DA6DBB}" srcOrd="0" destOrd="0" presId="urn:microsoft.com/office/officeart/2005/8/layout/hierarchy1"/>
    <dgm:cxn modelId="{2376168E-E778-4D03-A513-AB1FE8490BC3}" type="presParOf" srcId="{3E734526-48B4-4D06-A8B7-037988DA6DBB}" destId="{754F8CC0-CB49-4DA0-A1C3-941439AC7071}" srcOrd="0" destOrd="0" presId="urn:microsoft.com/office/officeart/2005/8/layout/hierarchy1"/>
    <dgm:cxn modelId="{8669D9C5-5409-424B-A29A-24961D1A1413}" type="presParOf" srcId="{3E734526-48B4-4D06-A8B7-037988DA6DBB}" destId="{015B5E7E-F574-449D-9B9D-7E9692CDD7E2}" srcOrd="1" destOrd="0" presId="urn:microsoft.com/office/officeart/2005/8/layout/hierarchy1"/>
    <dgm:cxn modelId="{A45CF2FE-7645-420D-92E5-2DD9D582AD5F}" type="presParOf" srcId="{096681ED-1C07-42E6-A1AB-1402A2F1E54E}" destId="{6612A972-A74A-4783-9EDC-5AB6D679A4B6}" srcOrd="1" destOrd="0" presId="urn:microsoft.com/office/officeart/2005/8/layout/hierarchy1"/>
    <dgm:cxn modelId="{5E1E1FE6-AA04-4EB6-81D6-931E93AC078D}" type="presParOf" srcId="{0669717C-1AB1-44FE-90BF-8FE5575EB07F}" destId="{2A01EBC9-6CED-4A28-98DC-B1D784F15D1E}" srcOrd="6" destOrd="0" presId="urn:microsoft.com/office/officeart/2005/8/layout/hierarchy1"/>
    <dgm:cxn modelId="{7C4FD386-0686-403F-A7D8-3BF98A26B695}" type="presParOf" srcId="{0669717C-1AB1-44FE-90BF-8FE5575EB07F}" destId="{37BED9C6-0C17-476E-818E-727712048CAF}" srcOrd="7" destOrd="0" presId="urn:microsoft.com/office/officeart/2005/8/layout/hierarchy1"/>
    <dgm:cxn modelId="{DB06AA19-586F-4B4F-86D3-2FB7F0BB7F9B}" type="presParOf" srcId="{37BED9C6-0C17-476E-818E-727712048CAF}" destId="{9F34D050-DDB9-44BC-BFFD-8A8CB4FE9BE9}" srcOrd="0" destOrd="0" presId="urn:microsoft.com/office/officeart/2005/8/layout/hierarchy1"/>
    <dgm:cxn modelId="{8AB294F9-BC25-4055-963C-3650ECC55E0D}" type="presParOf" srcId="{9F34D050-DDB9-44BC-BFFD-8A8CB4FE9BE9}" destId="{E1CC4656-645A-4EC4-837B-A9F935C557D7}" srcOrd="0" destOrd="0" presId="urn:microsoft.com/office/officeart/2005/8/layout/hierarchy1"/>
    <dgm:cxn modelId="{7AE5E321-BA73-4199-8218-4261A91C6D45}" type="presParOf" srcId="{9F34D050-DDB9-44BC-BFFD-8A8CB4FE9BE9}" destId="{D2745396-45B5-474E-BDA2-90088BB05572}" srcOrd="1" destOrd="0" presId="urn:microsoft.com/office/officeart/2005/8/layout/hierarchy1"/>
    <dgm:cxn modelId="{2CB1D35B-F4DE-4752-92D2-D3D37A6E29D4}" type="presParOf" srcId="{37BED9C6-0C17-476E-818E-727712048CAF}" destId="{48D65370-3263-4C94-9BA2-172ABF98BE21}" srcOrd="1" destOrd="0" presId="urn:microsoft.com/office/officeart/2005/8/layout/hierarchy1"/>
    <dgm:cxn modelId="{AD1C4B54-53D6-46F2-9E07-6767415D75BB}" type="presParOf" srcId="{48D65370-3263-4C94-9BA2-172ABF98BE21}" destId="{28A0820B-2300-456D-86D3-4E776FF661FF}" srcOrd="0" destOrd="0" presId="urn:microsoft.com/office/officeart/2005/8/layout/hierarchy1"/>
    <dgm:cxn modelId="{E87F25FE-CA51-47BE-B0C7-BC8D04858BA5}" type="presParOf" srcId="{48D65370-3263-4C94-9BA2-172ABF98BE21}" destId="{70FFFF66-637B-4DF4-B068-401069A30577}" srcOrd="1" destOrd="0" presId="urn:microsoft.com/office/officeart/2005/8/layout/hierarchy1"/>
    <dgm:cxn modelId="{6D7CCE1D-30F3-47B4-B3E1-0CECB70AFF89}" type="presParOf" srcId="{70FFFF66-637B-4DF4-B068-401069A30577}" destId="{C3B5D44A-AFC9-4EE1-BD93-D6137AE64E30}" srcOrd="0" destOrd="0" presId="urn:microsoft.com/office/officeart/2005/8/layout/hierarchy1"/>
    <dgm:cxn modelId="{41217D80-87F3-49FB-8CF7-221EB5883A85}" type="presParOf" srcId="{C3B5D44A-AFC9-4EE1-BD93-D6137AE64E30}" destId="{96E3DA64-7856-4392-B442-BEDBF3380E75}" srcOrd="0" destOrd="0" presId="urn:microsoft.com/office/officeart/2005/8/layout/hierarchy1"/>
    <dgm:cxn modelId="{AD7F62F2-AD35-4D3B-B403-291B49EB1DCC}" type="presParOf" srcId="{C3B5D44A-AFC9-4EE1-BD93-D6137AE64E30}" destId="{E911C2BA-8223-4A73-955C-13B93183E7E0}" srcOrd="1" destOrd="0" presId="urn:microsoft.com/office/officeart/2005/8/layout/hierarchy1"/>
    <dgm:cxn modelId="{8D43336B-E9AE-4128-BC6B-CC424E3503B7}" type="presParOf" srcId="{70FFFF66-637B-4DF4-B068-401069A30577}" destId="{E233C35D-AE93-45F0-BBE1-5C38B6B6D820}" srcOrd="1" destOrd="0" presId="urn:microsoft.com/office/officeart/2005/8/layout/hierarchy1"/>
    <dgm:cxn modelId="{18532218-42BE-42BC-B8F9-639C55F58F61}" type="presParOf" srcId="{0669717C-1AB1-44FE-90BF-8FE5575EB07F}" destId="{7B9407FF-0C6E-4638-803D-255B33288AF4}" srcOrd="8" destOrd="0" presId="urn:microsoft.com/office/officeart/2005/8/layout/hierarchy1"/>
    <dgm:cxn modelId="{B5B730EE-F729-4774-8DB1-1E6A031DCFFF}" type="presParOf" srcId="{0669717C-1AB1-44FE-90BF-8FE5575EB07F}" destId="{67635BCA-8AD2-41F4-B939-177F7B119D19}" srcOrd="9" destOrd="0" presId="urn:microsoft.com/office/officeart/2005/8/layout/hierarchy1"/>
    <dgm:cxn modelId="{74186DA4-3880-4878-B29B-AFE3E4AC3258}" type="presParOf" srcId="{67635BCA-8AD2-41F4-B939-177F7B119D19}" destId="{D337ECB2-4972-4AFF-8D88-6BA08553CDAD}" srcOrd="0" destOrd="0" presId="urn:microsoft.com/office/officeart/2005/8/layout/hierarchy1"/>
    <dgm:cxn modelId="{3D9F5ED8-77C0-4B34-9B45-BAB9A89939E2}" type="presParOf" srcId="{D337ECB2-4972-4AFF-8D88-6BA08553CDAD}" destId="{BD9AE6CB-F7A2-4BF6-82E8-8FF31871C296}" srcOrd="0" destOrd="0" presId="urn:microsoft.com/office/officeart/2005/8/layout/hierarchy1"/>
    <dgm:cxn modelId="{B43EC560-F352-4D7E-9895-DE062689CF52}" type="presParOf" srcId="{D337ECB2-4972-4AFF-8D88-6BA08553CDAD}" destId="{089B6EBC-D6DB-427C-995A-6396AC424BD6}" srcOrd="1" destOrd="0" presId="urn:microsoft.com/office/officeart/2005/8/layout/hierarchy1"/>
    <dgm:cxn modelId="{96E8A31B-F951-48BC-8329-4BD0F3FAB4AA}" type="presParOf" srcId="{67635BCA-8AD2-41F4-B939-177F7B119D19}" destId="{5759FC8E-B085-4D9E-B532-015772F903ED}" srcOrd="1" destOrd="0" presId="urn:microsoft.com/office/officeart/2005/8/layout/hierarchy1"/>
    <dgm:cxn modelId="{2D965F45-20E4-460B-A829-98476D73ED12}" type="presParOf" srcId="{5759FC8E-B085-4D9E-B532-015772F903ED}" destId="{A71A3457-AF84-4A1B-AB7F-81712E9FB8AA}" srcOrd="0" destOrd="0" presId="urn:microsoft.com/office/officeart/2005/8/layout/hierarchy1"/>
    <dgm:cxn modelId="{01975895-8ECC-4DB8-89AC-37A5785769CE}" type="presParOf" srcId="{5759FC8E-B085-4D9E-B532-015772F903ED}" destId="{296E3799-5585-4B86-A2EB-7202C06F370B}" srcOrd="1" destOrd="0" presId="urn:microsoft.com/office/officeart/2005/8/layout/hierarchy1"/>
    <dgm:cxn modelId="{FE50E562-0109-431F-9691-52D239C24F2C}" type="presParOf" srcId="{296E3799-5585-4B86-A2EB-7202C06F370B}" destId="{9C20AF44-E378-415D-8247-BDD5D0064D38}" srcOrd="0" destOrd="0" presId="urn:microsoft.com/office/officeart/2005/8/layout/hierarchy1"/>
    <dgm:cxn modelId="{D1942DA8-97E7-4E3E-8FF9-F0EB462F6BC4}" type="presParOf" srcId="{9C20AF44-E378-415D-8247-BDD5D0064D38}" destId="{60466E42-328C-4FBF-A67C-196D1CF493AB}" srcOrd="0" destOrd="0" presId="urn:microsoft.com/office/officeart/2005/8/layout/hierarchy1"/>
    <dgm:cxn modelId="{AF1D75FC-22AA-466E-8F76-1963165EF4F0}" type="presParOf" srcId="{9C20AF44-E378-415D-8247-BDD5D0064D38}" destId="{5732AC36-5CA7-4D4E-BBDD-B0B4794302E0}" srcOrd="1" destOrd="0" presId="urn:microsoft.com/office/officeart/2005/8/layout/hierarchy1"/>
    <dgm:cxn modelId="{B8369D4F-C0BF-48EE-AB74-B4F802B3E688}" type="presParOf" srcId="{296E3799-5585-4B86-A2EB-7202C06F370B}" destId="{11D4650E-5497-4D77-98EC-697220E7BFD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213504-4759-4CC4-AA27-F4A7C3C465CD}" type="doc">
      <dgm:prSet loTypeId="urn:microsoft.com/office/officeart/2005/8/layout/vList2" loCatId="list" qsTypeId="urn:microsoft.com/office/officeart/2005/8/quickstyle/3d3" qsCatId="3D" csTypeId="urn:microsoft.com/office/officeart/2005/8/colors/accent1_3" csCatId="accent1"/>
      <dgm:spPr/>
      <dgm:t>
        <a:bodyPr/>
        <a:lstStyle/>
        <a:p>
          <a:endParaRPr lang="pt-BR"/>
        </a:p>
      </dgm:t>
    </dgm:pt>
    <dgm:pt modelId="{1449F4B0-04ED-4B63-BF5E-7CF033E6E782}">
      <dgm:prSet/>
      <dgm:spPr/>
      <dgm:t>
        <a:bodyPr/>
        <a:lstStyle/>
        <a:p>
          <a:pPr rtl="0"/>
          <a:r>
            <a:rPr lang="pt-BR" dirty="0" smtClean="0"/>
            <a:t>Os resultados apontaram que o recurso de autocomplemento,  na atual configuração, ainda não está adequado para uso.</a:t>
          </a:r>
          <a:endParaRPr lang="pt-BR" dirty="0"/>
        </a:p>
      </dgm:t>
    </dgm:pt>
    <dgm:pt modelId="{A56AC3ED-63BB-4116-9F66-7087A9F6012D}" type="parTrans" cxnId="{987A24D9-0621-41AA-8FB0-62E4E9FE5E47}">
      <dgm:prSet/>
      <dgm:spPr/>
      <dgm:t>
        <a:bodyPr/>
        <a:lstStyle/>
        <a:p>
          <a:endParaRPr lang="pt-BR"/>
        </a:p>
      </dgm:t>
    </dgm:pt>
    <dgm:pt modelId="{6C106AE7-F225-4DC8-8B61-8F6B5BCEF5C5}" type="sibTrans" cxnId="{987A24D9-0621-41AA-8FB0-62E4E9FE5E47}">
      <dgm:prSet/>
      <dgm:spPr/>
      <dgm:t>
        <a:bodyPr/>
        <a:lstStyle/>
        <a:p>
          <a:endParaRPr lang="pt-BR"/>
        </a:p>
      </dgm:t>
    </dgm:pt>
    <dgm:pt modelId="{06014A00-A01D-4DE0-996E-3A2EB4520D33}">
      <dgm:prSet/>
      <dgm:spPr/>
      <dgm:t>
        <a:bodyPr/>
        <a:lstStyle/>
        <a:p>
          <a:pPr rtl="0"/>
          <a:r>
            <a:rPr lang="pt-BR" dirty="0" smtClean="0"/>
            <a:t>O aumento de tempo de 39% e do número de cliques de 21% para escrever a sentença podem ser interpretadas como ineficiência da atual ferramenta.</a:t>
          </a:r>
          <a:endParaRPr lang="pt-BR" dirty="0"/>
        </a:p>
      </dgm:t>
    </dgm:pt>
    <dgm:pt modelId="{0BDE1BE4-E905-443B-A207-0BBC13742810}" type="parTrans" cxnId="{E730C564-641B-477C-B88D-93A32F14C357}">
      <dgm:prSet/>
      <dgm:spPr/>
      <dgm:t>
        <a:bodyPr/>
        <a:lstStyle/>
        <a:p>
          <a:endParaRPr lang="pt-BR"/>
        </a:p>
      </dgm:t>
    </dgm:pt>
    <dgm:pt modelId="{29FB9457-0EE7-4A1B-9F3B-6D649E9793B2}" type="sibTrans" cxnId="{E730C564-641B-477C-B88D-93A32F14C357}">
      <dgm:prSet/>
      <dgm:spPr/>
      <dgm:t>
        <a:bodyPr/>
        <a:lstStyle/>
        <a:p>
          <a:endParaRPr lang="pt-BR"/>
        </a:p>
      </dgm:t>
    </dgm:pt>
    <dgm:pt modelId="{5BAF2255-8E2E-402C-A1CE-90DABDC4BFDF}">
      <dgm:prSet/>
      <dgm:spPr/>
      <dgm:t>
        <a:bodyPr/>
        <a:lstStyle/>
        <a:p>
          <a:pPr rtl="0"/>
          <a:r>
            <a:rPr lang="pt-BR" dirty="0" smtClean="0"/>
            <a:t>Tal problema pode ser justificado pelo fato de o recurso de autocomplemento selecionar palavras independente da relevância sintática que esta possui dentro da frase.</a:t>
          </a:r>
          <a:endParaRPr lang="pt-BR" dirty="0"/>
        </a:p>
      </dgm:t>
    </dgm:pt>
    <dgm:pt modelId="{074AEEB4-47FD-41DE-9690-3CF1E3756805}" type="parTrans" cxnId="{E1FB1A41-2E10-488E-9DDB-9088B7591E0A}">
      <dgm:prSet/>
      <dgm:spPr/>
      <dgm:t>
        <a:bodyPr/>
        <a:lstStyle/>
        <a:p>
          <a:endParaRPr lang="pt-BR"/>
        </a:p>
      </dgm:t>
    </dgm:pt>
    <dgm:pt modelId="{1BF43791-5898-4B05-9FF5-F3A1FEA2B4FE}" type="sibTrans" cxnId="{E1FB1A41-2E10-488E-9DDB-9088B7591E0A}">
      <dgm:prSet/>
      <dgm:spPr/>
      <dgm:t>
        <a:bodyPr/>
        <a:lstStyle/>
        <a:p>
          <a:endParaRPr lang="pt-BR"/>
        </a:p>
      </dgm:t>
    </dgm:pt>
    <dgm:pt modelId="{C4688D3B-C4E6-4A97-8C68-0430B283809D}">
      <dgm:prSet/>
      <dgm:spPr/>
      <dgm:t>
        <a:bodyPr/>
        <a:lstStyle/>
        <a:p>
          <a:pPr rtl="0"/>
          <a:r>
            <a:rPr lang="pt-BR" dirty="0" smtClean="0"/>
            <a:t>A dificuldade de se encontrar dicionários da lingua portuguesa, com valores de relevância pré-determinados, obrigou o desenvolvimento de um banco de dados com palavras sem atribuição deste atributo.</a:t>
          </a:r>
          <a:endParaRPr lang="pt-BR" dirty="0"/>
        </a:p>
      </dgm:t>
    </dgm:pt>
    <dgm:pt modelId="{5F852D36-8D0F-4D80-AA26-ADDBFC7FA76C}" type="parTrans" cxnId="{8F893793-0F51-4048-B33F-5221CACC570C}">
      <dgm:prSet/>
      <dgm:spPr/>
      <dgm:t>
        <a:bodyPr/>
        <a:lstStyle/>
        <a:p>
          <a:endParaRPr lang="pt-BR"/>
        </a:p>
      </dgm:t>
    </dgm:pt>
    <dgm:pt modelId="{E9E6E9B9-75AE-416A-BDEF-43FE6C7547C3}" type="sibTrans" cxnId="{8F893793-0F51-4048-B33F-5221CACC570C}">
      <dgm:prSet/>
      <dgm:spPr/>
      <dgm:t>
        <a:bodyPr/>
        <a:lstStyle/>
        <a:p>
          <a:endParaRPr lang="pt-BR"/>
        </a:p>
      </dgm:t>
    </dgm:pt>
    <dgm:pt modelId="{91419C77-6601-4CC3-A841-072EADF4E46D}">
      <dgm:prSet/>
      <dgm:spPr/>
      <dgm:t>
        <a:bodyPr/>
        <a:lstStyle/>
        <a:p>
          <a:pPr rtl="0"/>
          <a:r>
            <a:rPr lang="pt-BR" dirty="0" smtClean="0"/>
            <a:t>A busca por palavras no banco de dados se restringe a palavras iniciadas pelos caracteres digitados pelo usuário.</a:t>
          </a:r>
          <a:endParaRPr lang="pt-BR" dirty="0"/>
        </a:p>
      </dgm:t>
    </dgm:pt>
    <dgm:pt modelId="{37D6763B-2413-4CBF-AD66-654EF93B9CE6}" type="parTrans" cxnId="{2E1AEA75-CD5B-403C-BF38-39952A9942BD}">
      <dgm:prSet/>
      <dgm:spPr/>
      <dgm:t>
        <a:bodyPr/>
        <a:lstStyle/>
        <a:p>
          <a:endParaRPr lang="pt-BR"/>
        </a:p>
      </dgm:t>
    </dgm:pt>
    <dgm:pt modelId="{32316DA0-5015-4E77-857D-842D03B8ADC2}" type="sibTrans" cxnId="{2E1AEA75-CD5B-403C-BF38-39952A9942BD}">
      <dgm:prSet/>
      <dgm:spPr/>
      <dgm:t>
        <a:bodyPr/>
        <a:lstStyle/>
        <a:p>
          <a:endParaRPr lang="pt-BR"/>
        </a:p>
      </dgm:t>
    </dgm:pt>
    <dgm:pt modelId="{9EA2863B-64A5-4B3E-97B9-EFDF62145295}" type="pres">
      <dgm:prSet presAssocID="{02213504-4759-4CC4-AA27-F4A7C3C465CD}" presName="linear" presStyleCnt="0">
        <dgm:presLayoutVars>
          <dgm:animLvl val="lvl"/>
          <dgm:resizeHandles val="exact"/>
        </dgm:presLayoutVars>
      </dgm:prSet>
      <dgm:spPr/>
    </dgm:pt>
    <dgm:pt modelId="{97C7BD1F-37E8-4060-8C41-7722F88FA1FF}" type="pres">
      <dgm:prSet presAssocID="{1449F4B0-04ED-4B63-BF5E-7CF033E6E78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48A3688-27BF-46AF-8294-0958F7AB1EDA}" type="pres">
      <dgm:prSet presAssocID="{6C106AE7-F225-4DC8-8B61-8F6B5BCEF5C5}" presName="spacer" presStyleCnt="0"/>
      <dgm:spPr/>
    </dgm:pt>
    <dgm:pt modelId="{F76DB69F-B3EE-42AA-9D8F-A460C3EA8593}" type="pres">
      <dgm:prSet presAssocID="{06014A00-A01D-4DE0-996E-3A2EB4520D3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3FCC1C7-9282-4E25-A60F-FD7BF63E5C13}" type="pres">
      <dgm:prSet presAssocID="{29FB9457-0EE7-4A1B-9F3B-6D649E9793B2}" presName="spacer" presStyleCnt="0"/>
      <dgm:spPr/>
    </dgm:pt>
    <dgm:pt modelId="{D7FBC4DA-7D2C-4A45-81B0-66FCB8262EC6}" type="pres">
      <dgm:prSet presAssocID="{5BAF2255-8E2E-402C-A1CE-90DABDC4BFD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2133E3E-6D5B-4038-B808-343953B6D8F1}" type="pres">
      <dgm:prSet presAssocID="{1BF43791-5898-4B05-9FF5-F3A1FEA2B4FE}" presName="spacer" presStyleCnt="0"/>
      <dgm:spPr/>
    </dgm:pt>
    <dgm:pt modelId="{23E51297-AF44-4854-B051-31D43261C17A}" type="pres">
      <dgm:prSet presAssocID="{C4688D3B-C4E6-4A97-8C68-0430B283809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8616BE8-2EFA-42A1-9263-9626530901FA}" type="pres">
      <dgm:prSet presAssocID="{E9E6E9B9-75AE-416A-BDEF-43FE6C7547C3}" presName="spacer" presStyleCnt="0"/>
      <dgm:spPr/>
    </dgm:pt>
    <dgm:pt modelId="{22B4917C-F32E-47E2-8A81-355D439F6036}" type="pres">
      <dgm:prSet presAssocID="{91419C77-6601-4CC3-A841-072EADF4E46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730C564-641B-477C-B88D-93A32F14C357}" srcId="{02213504-4759-4CC4-AA27-F4A7C3C465CD}" destId="{06014A00-A01D-4DE0-996E-3A2EB4520D33}" srcOrd="1" destOrd="0" parTransId="{0BDE1BE4-E905-443B-A207-0BBC13742810}" sibTransId="{29FB9457-0EE7-4A1B-9F3B-6D649E9793B2}"/>
    <dgm:cxn modelId="{8F893793-0F51-4048-B33F-5221CACC570C}" srcId="{02213504-4759-4CC4-AA27-F4A7C3C465CD}" destId="{C4688D3B-C4E6-4A97-8C68-0430B283809D}" srcOrd="3" destOrd="0" parTransId="{5F852D36-8D0F-4D80-AA26-ADDBFC7FA76C}" sibTransId="{E9E6E9B9-75AE-416A-BDEF-43FE6C7547C3}"/>
    <dgm:cxn modelId="{9D74E9FD-A22F-47A9-BE45-04D7A8695B5E}" type="presOf" srcId="{02213504-4759-4CC4-AA27-F4A7C3C465CD}" destId="{9EA2863B-64A5-4B3E-97B9-EFDF62145295}" srcOrd="0" destOrd="0" presId="urn:microsoft.com/office/officeart/2005/8/layout/vList2"/>
    <dgm:cxn modelId="{987A24D9-0621-41AA-8FB0-62E4E9FE5E47}" srcId="{02213504-4759-4CC4-AA27-F4A7C3C465CD}" destId="{1449F4B0-04ED-4B63-BF5E-7CF033E6E782}" srcOrd="0" destOrd="0" parTransId="{A56AC3ED-63BB-4116-9F66-7087A9F6012D}" sibTransId="{6C106AE7-F225-4DC8-8B61-8F6B5BCEF5C5}"/>
    <dgm:cxn modelId="{65D4ADC1-4EDF-4831-AF1F-50BFCFC472F4}" type="presOf" srcId="{1449F4B0-04ED-4B63-BF5E-7CF033E6E782}" destId="{97C7BD1F-37E8-4060-8C41-7722F88FA1FF}" srcOrd="0" destOrd="0" presId="urn:microsoft.com/office/officeart/2005/8/layout/vList2"/>
    <dgm:cxn modelId="{6C7A6541-7D1B-45BD-9DE0-A802B3878B10}" type="presOf" srcId="{C4688D3B-C4E6-4A97-8C68-0430B283809D}" destId="{23E51297-AF44-4854-B051-31D43261C17A}" srcOrd="0" destOrd="0" presId="urn:microsoft.com/office/officeart/2005/8/layout/vList2"/>
    <dgm:cxn modelId="{E1FB1A41-2E10-488E-9DDB-9088B7591E0A}" srcId="{02213504-4759-4CC4-AA27-F4A7C3C465CD}" destId="{5BAF2255-8E2E-402C-A1CE-90DABDC4BFDF}" srcOrd="2" destOrd="0" parTransId="{074AEEB4-47FD-41DE-9690-3CF1E3756805}" sibTransId="{1BF43791-5898-4B05-9FF5-F3A1FEA2B4FE}"/>
    <dgm:cxn modelId="{04250401-A60E-43B3-86D3-510536FA6813}" type="presOf" srcId="{91419C77-6601-4CC3-A841-072EADF4E46D}" destId="{22B4917C-F32E-47E2-8A81-355D439F6036}" srcOrd="0" destOrd="0" presId="urn:microsoft.com/office/officeart/2005/8/layout/vList2"/>
    <dgm:cxn modelId="{2E1AEA75-CD5B-403C-BF38-39952A9942BD}" srcId="{02213504-4759-4CC4-AA27-F4A7C3C465CD}" destId="{91419C77-6601-4CC3-A841-072EADF4E46D}" srcOrd="4" destOrd="0" parTransId="{37D6763B-2413-4CBF-AD66-654EF93B9CE6}" sibTransId="{32316DA0-5015-4E77-857D-842D03B8ADC2}"/>
    <dgm:cxn modelId="{3896EE7E-792C-4037-9C94-B48E2EEE977C}" type="presOf" srcId="{06014A00-A01D-4DE0-996E-3A2EB4520D33}" destId="{F76DB69F-B3EE-42AA-9D8F-A460C3EA8593}" srcOrd="0" destOrd="0" presId="urn:microsoft.com/office/officeart/2005/8/layout/vList2"/>
    <dgm:cxn modelId="{A6BB3293-DB58-448F-8BBC-8E15F2F557D3}" type="presOf" srcId="{5BAF2255-8E2E-402C-A1CE-90DABDC4BFDF}" destId="{D7FBC4DA-7D2C-4A45-81B0-66FCB8262EC6}" srcOrd="0" destOrd="0" presId="urn:microsoft.com/office/officeart/2005/8/layout/vList2"/>
    <dgm:cxn modelId="{036AC5D4-631A-4B33-A0EB-E6DBC3167556}" type="presParOf" srcId="{9EA2863B-64A5-4B3E-97B9-EFDF62145295}" destId="{97C7BD1F-37E8-4060-8C41-7722F88FA1FF}" srcOrd="0" destOrd="0" presId="urn:microsoft.com/office/officeart/2005/8/layout/vList2"/>
    <dgm:cxn modelId="{CBE14671-F693-43F5-9D98-6EE107F3A68E}" type="presParOf" srcId="{9EA2863B-64A5-4B3E-97B9-EFDF62145295}" destId="{248A3688-27BF-46AF-8294-0958F7AB1EDA}" srcOrd="1" destOrd="0" presId="urn:microsoft.com/office/officeart/2005/8/layout/vList2"/>
    <dgm:cxn modelId="{A1755074-020D-47CA-8058-6E7938BFBD12}" type="presParOf" srcId="{9EA2863B-64A5-4B3E-97B9-EFDF62145295}" destId="{F76DB69F-B3EE-42AA-9D8F-A460C3EA8593}" srcOrd="2" destOrd="0" presId="urn:microsoft.com/office/officeart/2005/8/layout/vList2"/>
    <dgm:cxn modelId="{3BAE7A4C-241C-4E7C-8BE4-A754B04367F5}" type="presParOf" srcId="{9EA2863B-64A5-4B3E-97B9-EFDF62145295}" destId="{E3FCC1C7-9282-4E25-A60F-FD7BF63E5C13}" srcOrd="3" destOrd="0" presId="urn:microsoft.com/office/officeart/2005/8/layout/vList2"/>
    <dgm:cxn modelId="{A1818ACF-20D0-4064-A952-EEF988637AB8}" type="presParOf" srcId="{9EA2863B-64A5-4B3E-97B9-EFDF62145295}" destId="{D7FBC4DA-7D2C-4A45-81B0-66FCB8262EC6}" srcOrd="4" destOrd="0" presId="urn:microsoft.com/office/officeart/2005/8/layout/vList2"/>
    <dgm:cxn modelId="{1EF2D4FE-41AE-459F-80D6-E0EAA48CD05A}" type="presParOf" srcId="{9EA2863B-64A5-4B3E-97B9-EFDF62145295}" destId="{12133E3E-6D5B-4038-B808-343953B6D8F1}" srcOrd="5" destOrd="0" presId="urn:microsoft.com/office/officeart/2005/8/layout/vList2"/>
    <dgm:cxn modelId="{12B3CC9D-ECDC-4DE4-BB4B-B0E016A56B22}" type="presParOf" srcId="{9EA2863B-64A5-4B3E-97B9-EFDF62145295}" destId="{23E51297-AF44-4854-B051-31D43261C17A}" srcOrd="6" destOrd="0" presId="urn:microsoft.com/office/officeart/2005/8/layout/vList2"/>
    <dgm:cxn modelId="{42984090-02D9-44FD-AA45-346AE78ACB84}" type="presParOf" srcId="{9EA2863B-64A5-4B3E-97B9-EFDF62145295}" destId="{88616BE8-2EFA-42A1-9263-9626530901FA}" srcOrd="7" destOrd="0" presId="urn:microsoft.com/office/officeart/2005/8/layout/vList2"/>
    <dgm:cxn modelId="{D7DAD9FB-5CE2-4A5C-A512-B4FBB05C334B}" type="presParOf" srcId="{9EA2863B-64A5-4B3E-97B9-EFDF62145295}" destId="{22B4917C-F32E-47E2-8A81-355D439F603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0CA367-FF08-419B-AA61-D3C3AF8A5091}">
      <dsp:nvSpPr>
        <dsp:cNvPr id="0" name=""/>
        <dsp:cNvSpPr/>
      </dsp:nvSpPr>
      <dsp:spPr>
        <a:xfrm>
          <a:off x="0" y="2053"/>
          <a:ext cx="8748463" cy="2948838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>
              <a:solidFill>
                <a:schemeClr val="tx1"/>
              </a:solidFill>
            </a:rPr>
            <a:t>É de origem grega sendo, ergo significando tarefa, por extensão trabalho, e nomos normas, regras.</a:t>
          </a:r>
          <a:endParaRPr lang="pt-BR" sz="2600" kern="1200" dirty="0">
            <a:solidFill>
              <a:schemeClr val="tx1"/>
            </a:solidFill>
          </a:endParaRPr>
        </a:p>
      </dsp:txBody>
      <dsp:txXfrm>
        <a:off x="0" y="2053"/>
        <a:ext cx="8748463" cy="2948838"/>
      </dsp:txXfrm>
    </dsp:sp>
    <dsp:sp modelId="{C9748236-02FB-488F-8832-9C3CB67FBBC5}">
      <dsp:nvSpPr>
        <dsp:cNvPr id="0" name=""/>
        <dsp:cNvSpPr/>
      </dsp:nvSpPr>
      <dsp:spPr>
        <a:xfrm>
          <a:off x="0" y="3025771"/>
          <a:ext cx="8748463" cy="2948838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just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>
              <a:solidFill>
                <a:schemeClr val="tx1"/>
              </a:solidFill>
            </a:rPr>
            <a:t>DEFINIÇÃO - uma abordagem científica que se fundamenta em conhecimentos interdisciplinares das ciências humanas para, de um lado, compatibilizar os produtos e as tecnologias com as características dos usuários e, de outro, humanizar o contexto sociotécnico de trabalho, adaptando-o tanto aos objetivos do sujeito e/ou grupo, quanto às exigências das tarefas</a:t>
          </a:r>
          <a:endParaRPr lang="pt-BR" sz="2600" kern="1200" dirty="0">
            <a:solidFill>
              <a:schemeClr val="tx1"/>
            </a:solidFill>
          </a:endParaRPr>
        </a:p>
      </dsp:txBody>
      <dsp:txXfrm>
        <a:off x="0" y="3025771"/>
        <a:ext cx="8748463" cy="2948838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39C8A6-7713-4809-9AAF-6FB4CBFD5F65}">
      <dsp:nvSpPr>
        <dsp:cNvPr id="0" name=""/>
        <dsp:cNvSpPr/>
      </dsp:nvSpPr>
      <dsp:spPr>
        <a:xfrm>
          <a:off x="185165" y="185166"/>
          <a:ext cx="4567428" cy="45674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O recurso instalado nesta aplicação é uma ferramenta estática, uma vez que não utiliza estratégias computacionais que possibilitem a aprendizagem do sistema, de forma a ajustar o atributo "peso"das palavras do dicionário</a:t>
          </a:r>
          <a:endParaRPr lang="pt-BR" sz="2100" kern="1200" dirty="0"/>
        </a:p>
      </dsp:txBody>
      <dsp:txXfrm>
        <a:off x="822959" y="723763"/>
        <a:ext cx="2633472" cy="3490232"/>
      </dsp:txXfrm>
    </dsp:sp>
    <dsp:sp modelId="{BCF98DDE-039F-4135-BB96-4B11E4DAD159}">
      <dsp:nvSpPr>
        <dsp:cNvPr id="0" name=""/>
        <dsp:cNvSpPr/>
      </dsp:nvSpPr>
      <dsp:spPr>
        <a:xfrm>
          <a:off x="3477005" y="185166"/>
          <a:ext cx="4567428" cy="45674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Após o experimento a busca por estratégias de análise de contexto, dicionários compostos por palavras com pesos associados a sua relevância sintática ou frequência de uso, são as possibilidades mais viáveis para que a melhoria do uso do sistema tenha êxito.</a:t>
          </a:r>
          <a:endParaRPr lang="pt-BR" sz="2100" kern="1200" dirty="0"/>
        </a:p>
      </dsp:txBody>
      <dsp:txXfrm>
        <a:off x="4773167" y="723763"/>
        <a:ext cx="2633472" cy="349023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E03CFCB-8CEA-4847-8164-8126E10CF8C3}">
      <dsp:nvSpPr>
        <dsp:cNvPr id="0" name=""/>
        <dsp:cNvSpPr/>
      </dsp:nvSpPr>
      <dsp:spPr>
        <a:xfrm>
          <a:off x="0" y="15567"/>
          <a:ext cx="9144000" cy="161460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solidFill>
                <a:schemeClr val="tx1"/>
              </a:solidFill>
            </a:rPr>
            <a:t>adaptação do deficiente à vida em sociedade;</a:t>
          </a:r>
          <a:endParaRPr lang="pt-BR" sz="2400" kern="1200" dirty="0">
            <a:solidFill>
              <a:schemeClr val="tx1"/>
            </a:solidFill>
          </a:endParaRPr>
        </a:p>
      </dsp:txBody>
      <dsp:txXfrm>
        <a:off x="0" y="15567"/>
        <a:ext cx="9144000" cy="1614600"/>
      </dsp:txXfrm>
    </dsp:sp>
    <dsp:sp modelId="{E583A521-D60A-415B-879A-BAA7315EA21F}">
      <dsp:nvSpPr>
        <dsp:cNvPr id="0" name=""/>
        <dsp:cNvSpPr/>
      </dsp:nvSpPr>
      <dsp:spPr>
        <a:xfrm>
          <a:off x="0" y="1699288"/>
          <a:ext cx="9144000" cy="1614600"/>
        </a:xfrm>
        <a:prstGeom prst="roundRect">
          <a:avLst/>
        </a:prstGeom>
        <a:solidFill>
          <a:schemeClr val="accent1">
            <a:shade val="80000"/>
            <a:hueOff val="42658"/>
            <a:satOff val="-485"/>
            <a:lumOff val="1174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solidFill>
                <a:schemeClr val="tx1"/>
              </a:solidFill>
            </a:rPr>
            <a:t>utilizado para identificar todo o arsenal de recursos e serviços que contribuem para proporcionar ou ampliar habilidades funcionais de pessoas com deficiência e consequentemente promover vida independente e inclusão;</a:t>
          </a:r>
          <a:endParaRPr lang="pt-BR" sz="2400" kern="1200" dirty="0">
            <a:solidFill>
              <a:schemeClr val="tx1"/>
            </a:solidFill>
          </a:endParaRPr>
        </a:p>
      </dsp:txBody>
      <dsp:txXfrm>
        <a:off x="0" y="1699288"/>
        <a:ext cx="9144000" cy="1614600"/>
      </dsp:txXfrm>
    </dsp:sp>
    <dsp:sp modelId="{FACB8ADE-C613-4457-922A-2FD125AFC1CE}">
      <dsp:nvSpPr>
        <dsp:cNvPr id="0" name=""/>
        <dsp:cNvSpPr/>
      </dsp:nvSpPr>
      <dsp:spPr>
        <a:xfrm>
          <a:off x="0" y="3383008"/>
          <a:ext cx="9144000" cy="1614600"/>
        </a:xfrm>
        <a:prstGeom prst="roundRect">
          <a:avLst/>
        </a:prstGeom>
        <a:solidFill>
          <a:schemeClr val="accent1">
            <a:shade val="80000"/>
            <a:hueOff val="85315"/>
            <a:satOff val="-970"/>
            <a:lumOff val="2348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solidFill>
                <a:schemeClr val="tx1"/>
              </a:solidFill>
            </a:rPr>
            <a:t>DEFINIÇÃO - tecnologia assistiva é qualquer produto, instrumento, equipamento ou sistema técnico utilizado por uma pessoa incapacitada, que se destina a prevenir, compensar, monitorizar, aliviar ou neutralizar a incapacidade</a:t>
          </a:r>
          <a:endParaRPr lang="pt-BR" sz="2400" kern="1200" dirty="0">
            <a:solidFill>
              <a:schemeClr val="tx1"/>
            </a:solidFill>
          </a:endParaRPr>
        </a:p>
      </dsp:txBody>
      <dsp:txXfrm>
        <a:off x="0" y="3383008"/>
        <a:ext cx="9144000" cy="16146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AF4DEC-5EB2-4255-A641-19C375DD7A81}">
      <dsp:nvSpPr>
        <dsp:cNvPr id="0" name=""/>
        <dsp:cNvSpPr/>
      </dsp:nvSpPr>
      <dsp:spPr>
        <a:xfrm>
          <a:off x="2651759" y="70484"/>
          <a:ext cx="3383280" cy="3383280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Para atender pessoas sem fala, sem escrita funcional ou em defasagem entre sua necessidade comunicativa e sua habilidade em falar e/ou escrever;</a:t>
          </a:r>
          <a:endParaRPr lang="pt-BR" sz="1700" kern="1200" dirty="0"/>
        </a:p>
      </dsp:txBody>
      <dsp:txXfrm>
        <a:off x="3102864" y="662558"/>
        <a:ext cx="2481072" cy="1522476"/>
      </dsp:txXfrm>
    </dsp:sp>
    <dsp:sp modelId="{715C0BDA-8AED-41D6-9398-E67F86FD7085}">
      <dsp:nvSpPr>
        <dsp:cNvPr id="0" name=""/>
        <dsp:cNvSpPr/>
      </dsp:nvSpPr>
      <dsp:spPr>
        <a:xfrm>
          <a:off x="3872560" y="2185034"/>
          <a:ext cx="3383280" cy="3383280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70430"/>
                <a:satOff val="-1573"/>
                <a:lumOff val="21777"/>
                <a:alphaOff val="0"/>
                <a:shade val="63000"/>
              </a:schemeClr>
            </a:gs>
            <a:gs pos="30000">
              <a:schemeClr val="accent1">
                <a:shade val="80000"/>
                <a:alpha val="50000"/>
                <a:hueOff val="70430"/>
                <a:satOff val="-1573"/>
                <a:lumOff val="21777"/>
                <a:alphaOff val="0"/>
                <a:shade val="90000"/>
                <a:satMod val="110000"/>
              </a:schemeClr>
            </a:gs>
            <a:gs pos="45000">
              <a:schemeClr val="accent1">
                <a:shade val="80000"/>
                <a:alpha val="50000"/>
                <a:hueOff val="70430"/>
                <a:satOff val="-1573"/>
                <a:lumOff val="21777"/>
                <a:alphaOff val="0"/>
                <a:shade val="100000"/>
                <a:satMod val="118000"/>
              </a:schemeClr>
            </a:gs>
            <a:gs pos="55000">
              <a:schemeClr val="accent1">
                <a:shade val="80000"/>
                <a:alpha val="50000"/>
                <a:hueOff val="70430"/>
                <a:satOff val="-1573"/>
                <a:lumOff val="21777"/>
                <a:alphaOff val="0"/>
                <a:shade val="100000"/>
                <a:satMod val="118000"/>
              </a:schemeClr>
            </a:gs>
            <a:gs pos="73000">
              <a:schemeClr val="accent1">
                <a:shade val="80000"/>
                <a:alpha val="50000"/>
                <a:hueOff val="70430"/>
                <a:satOff val="-1573"/>
                <a:lumOff val="21777"/>
                <a:alphaOff val="0"/>
                <a:shade val="90000"/>
                <a:satMod val="110000"/>
              </a:schemeClr>
            </a:gs>
            <a:gs pos="100000">
              <a:schemeClr val="accent1">
                <a:shade val="80000"/>
                <a:alpha val="50000"/>
                <a:hueOff val="70430"/>
                <a:satOff val="-1573"/>
                <a:lumOff val="21777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serve para expressar suas questões, desejos, sentimentos, entendimentos; </a:t>
          </a:r>
          <a:endParaRPr lang="pt-BR" sz="1700" kern="1200" dirty="0"/>
        </a:p>
      </dsp:txBody>
      <dsp:txXfrm>
        <a:off x="4907279" y="3059048"/>
        <a:ext cx="2029968" cy="1860804"/>
      </dsp:txXfrm>
    </dsp:sp>
    <dsp:sp modelId="{F50B7011-6D0F-4B96-81DE-DF123638F0FB}">
      <dsp:nvSpPr>
        <dsp:cNvPr id="0" name=""/>
        <dsp:cNvSpPr/>
      </dsp:nvSpPr>
      <dsp:spPr>
        <a:xfrm>
          <a:off x="1430959" y="2185034"/>
          <a:ext cx="3383280" cy="3383280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70430"/>
                <a:satOff val="-1573"/>
                <a:lumOff val="21777"/>
                <a:alphaOff val="0"/>
                <a:shade val="63000"/>
              </a:schemeClr>
            </a:gs>
            <a:gs pos="30000">
              <a:schemeClr val="accent1">
                <a:shade val="80000"/>
                <a:alpha val="50000"/>
                <a:hueOff val="70430"/>
                <a:satOff val="-1573"/>
                <a:lumOff val="21777"/>
                <a:alphaOff val="0"/>
                <a:shade val="90000"/>
                <a:satMod val="110000"/>
              </a:schemeClr>
            </a:gs>
            <a:gs pos="45000">
              <a:schemeClr val="accent1">
                <a:shade val="80000"/>
                <a:alpha val="50000"/>
                <a:hueOff val="70430"/>
                <a:satOff val="-1573"/>
                <a:lumOff val="21777"/>
                <a:alphaOff val="0"/>
                <a:shade val="100000"/>
                <a:satMod val="118000"/>
              </a:schemeClr>
            </a:gs>
            <a:gs pos="55000">
              <a:schemeClr val="accent1">
                <a:shade val="80000"/>
                <a:alpha val="50000"/>
                <a:hueOff val="70430"/>
                <a:satOff val="-1573"/>
                <a:lumOff val="21777"/>
                <a:alphaOff val="0"/>
                <a:shade val="100000"/>
                <a:satMod val="118000"/>
              </a:schemeClr>
            </a:gs>
            <a:gs pos="73000">
              <a:schemeClr val="accent1">
                <a:shade val="80000"/>
                <a:alpha val="50000"/>
                <a:hueOff val="70430"/>
                <a:satOff val="-1573"/>
                <a:lumOff val="21777"/>
                <a:alphaOff val="0"/>
                <a:shade val="90000"/>
                <a:satMod val="110000"/>
              </a:schemeClr>
            </a:gs>
            <a:gs pos="100000">
              <a:schemeClr val="accent1">
                <a:shade val="80000"/>
                <a:alpha val="50000"/>
                <a:hueOff val="70430"/>
                <a:satOff val="-1573"/>
                <a:lumOff val="21777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A alta tecnologia dos vocalizadores ou o computador com softwares específicos garantem grande eficiência à função comunicativa.</a:t>
          </a:r>
          <a:endParaRPr lang="pt-BR" sz="1700" kern="1200" dirty="0"/>
        </a:p>
      </dsp:txBody>
      <dsp:txXfrm>
        <a:off x="1749552" y="3059048"/>
        <a:ext cx="2029968" cy="186080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16CD9EC-670B-44F3-AE28-B70C5097BA3C}">
      <dsp:nvSpPr>
        <dsp:cNvPr id="0" name=""/>
        <dsp:cNvSpPr/>
      </dsp:nvSpPr>
      <dsp:spPr>
        <a:xfrm>
          <a:off x="6808" y="2311590"/>
          <a:ext cx="3804326" cy="1902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>
              <a:solidFill>
                <a:schemeClr val="tx1"/>
              </a:solidFill>
            </a:rPr>
            <a:t>Esta patologia atinge cerca de 1 a 3 novos casos por cada 100,000 habitantes anualmente, tendo uma prevalência detida entre os 3 e os 7 por 100,000 habitantes/ano;</a:t>
          </a:r>
          <a:endParaRPr lang="pt-BR" sz="2200" kern="1200" dirty="0">
            <a:solidFill>
              <a:schemeClr val="tx1"/>
            </a:solidFill>
          </a:endParaRPr>
        </a:p>
      </dsp:txBody>
      <dsp:txXfrm>
        <a:off x="6808" y="2311590"/>
        <a:ext cx="3804326" cy="1902163"/>
      </dsp:txXfrm>
    </dsp:sp>
    <dsp:sp modelId="{1B2F81F3-DD63-4886-9E39-DB2175D02927}">
      <dsp:nvSpPr>
        <dsp:cNvPr id="0" name=""/>
        <dsp:cNvSpPr/>
      </dsp:nvSpPr>
      <dsp:spPr>
        <a:xfrm rot="19457599">
          <a:off x="3634991" y="2689564"/>
          <a:ext cx="1874017" cy="52470"/>
        </a:xfrm>
        <a:custGeom>
          <a:avLst/>
          <a:gdLst/>
          <a:ahLst/>
          <a:cxnLst/>
          <a:rect l="0" t="0" r="0" b="0"/>
          <a:pathLst>
            <a:path>
              <a:moveTo>
                <a:pt x="0" y="26235"/>
              </a:moveTo>
              <a:lnTo>
                <a:pt x="1874017" y="2623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>
            <a:solidFill>
              <a:schemeClr val="tx1"/>
            </a:solidFill>
          </a:endParaRPr>
        </a:p>
      </dsp:txBody>
      <dsp:txXfrm rot="19457599">
        <a:off x="4525149" y="2668949"/>
        <a:ext cx="93700" cy="93700"/>
      </dsp:txXfrm>
    </dsp:sp>
    <dsp:sp modelId="{A3ED94FA-BEFD-475A-A00E-86B296DFFF78}">
      <dsp:nvSpPr>
        <dsp:cNvPr id="0" name=""/>
        <dsp:cNvSpPr/>
      </dsp:nvSpPr>
      <dsp:spPr>
        <a:xfrm>
          <a:off x="5332865" y="1217846"/>
          <a:ext cx="3804326" cy="1902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>
              <a:solidFill>
                <a:schemeClr val="tx1"/>
              </a:solidFill>
            </a:rPr>
            <a:t>o sexo masculino tem um predominância ligeiramente superior quando comparado com o feminino, com uma proporção M:F de 1,5:1;</a:t>
          </a:r>
          <a:endParaRPr lang="pt-BR" sz="2200" kern="1200" dirty="0">
            <a:solidFill>
              <a:schemeClr val="tx1"/>
            </a:solidFill>
          </a:endParaRPr>
        </a:p>
      </dsp:txBody>
      <dsp:txXfrm>
        <a:off x="5332865" y="1217846"/>
        <a:ext cx="3804326" cy="1902163"/>
      </dsp:txXfrm>
    </dsp:sp>
    <dsp:sp modelId="{A0E7AEC5-90BE-49D0-A015-9EAB239DE0A7}">
      <dsp:nvSpPr>
        <dsp:cNvPr id="0" name=""/>
        <dsp:cNvSpPr/>
      </dsp:nvSpPr>
      <dsp:spPr>
        <a:xfrm rot="2142401">
          <a:off x="3634991" y="3783308"/>
          <a:ext cx="1874017" cy="52470"/>
        </a:xfrm>
        <a:custGeom>
          <a:avLst/>
          <a:gdLst/>
          <a:ahLst/>
          <a:cxnLst/>
          <a:rect l="0" t="0" r="0" b="0"/>
          <a:pathLst>
            <a:path>
              <a:moveTo>
                <a:pt x="0" y="26235"/>
              </a:moveTo>
              <a:lnTo>
                <a:pt x="1874017" y="2623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>
            <a:solidFill>
              <a:schemeClr val="tx1"/>
            </a:solidFill>
          </a:endParaRPr>
        </a:p>
      </dsp:txBody>
      <dsp:txXfrm rot="2142401">
        <a:off x="4525149" y="3762693"/>
        <a:ext cx="93700" cy="93700"/>
      </dsp:txXfrm>
    </dsp:sp>
    <dsp:sp modelId="{E136D54E-511B-4705-927C-4B998459730B}">
      <dsp:nvSpPr>
        <dsp:cNvPr id="0" name=""/>
        <dsp:cNvSpPr/>
      </dsp:nvSpPr>
      <dsp:spPr>
        <a:xfrm>
          <a:off x="5332865" y="3405334"/>
          <a:ext cx="3804326" cy="1902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>
              <a:solidFill>
                <a:schemeClr val="tx1"/>
              </a:solidFill>
            </a:rPr>
            <a:t>Habitualmente a idade média de aparecimento da doença ocorre entre os 55-65 anos de idade;</a:t>
          </a:r>
          <a:endParaRPr lang="pt-BR" sz="2200" kern="1200" dirty="0">
            <a:solidFill>
              <a:schemeClr val="tx1"/>
            </a:solidFill>
          </a:endParaRPr>
        </a:p>
      </dsp:txBody>
      <dsp:txXfrm>
        <a:off x="5332865" y="3405334"/>
        <a:ext cx="3804326" cy="190216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9DAD8D1-3730-41B9-8A19-13FF07CBB0B2}">
      <dsp:nvSpPr>
        <dsp:cNvPr id="0" name=""/>
        <dsp:cNvSpPr/>
      </dsp:nvSpPr>
      <dsp:spPr>
        <a:xfrm>
          <a:off x="345956" y="0"/>
          <a:ext cx="5752296" cy="5752296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C43F8-E81C-49F0-BE02-7567E5A1FC93}">
      <dsp:nvSpPr>
        <dsp:cNvPr id="0" name=""/>
        <dsp:cNvSpPr/>
      </dsp:nvSpPr>
      <dsp:spPr>
        <a:xfrm>
          <a:off x="892424" y="546468"/>
          <a:ext cx="2243395" cy="2243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>
              <a:solidFill>
                <a:schemeClr val="tx1"/>
              </a:solidFill>
            </a:rPr>
            <a:t>o sistema de seleção aplica o modo linha-coluna (ou coluna-linha)</a:t>
          </a:r>
          <a:endParaRPr lang="pt-BR" sz="1700" kern="1200" dirty="0">
            <a:solidFill>
              <a:schemeClr val="tx1"/>
            </a:solidFill>
          </a:endParaRPr>
        </a:p>
      </dsp:txBody>
      <dsp:txXfrm>
        <a:off x="892424" y="546468"/>
        <a:ext cx="2243395" cy="2243395"/>
      </dsp:txXfrm>
    </dsp:sp>
    <dsp:sp modelId="{E7229ECB-F904-4EC8-A55E-E987CEA069A8}">
      <dsp:nvSpPr>
        <dsp:cNvPr id="0" name=""/>
        <dsp:cNvSpPr/>
      </dsp:nvSpPr>
      <dsp:spPr>
        <a:xfrm>
          <a:off x="3308388" y="546468"/>
          <a:ext cx="2243395" cy="2243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>
              <a:solidFill>
                <a:schemeClr val="tx1"/>
              </a:solidFill>
            </a:rPr>
            <a:t>É possível ajustar o parâmetro temporal de acordo com a personalidade e as habilidades físicas e cognitivas do usuário</a:t>
          </a:r>
          <a:endParaRPr lang="pt-BR" sz="1700" kern="1200" dirty="0">
            <a:solidFill>
              <a:schemeClr val="tx1"/>
            </a:solidFill>
          </a:endParaRPr>
        </a:p>
      </dsp:txBody>
      <dsp:txXfrm>
        <a:off x="3308388" y="546468"/>
        <a:ext cx="2243395" cy="2243395"/>
      </dsp:txXfrm>
    </dsp:sp>
    <dsp:sp modelId="{65E73AA2-AF0C-448E-AABD-5992AE92D128}">
      <dsp:nvSpPr>
        <dsp:cNvPr id="0" name=""/>
        <dsp:cNvSpPr/>
      </dsp:nvSpPr>
      <dsp:spPr>
        <a:xfrm>
          <a:off x="892424" y="2962432"/>
          <a:ext cx="2243395" cy="2243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>
              <a:solidFill>
                <a:schemeClr val="tx1"/>
              </a:solidFill>
            </a:rPr>
            <a:t>desenvolvido na plataforma  .NET da Microsoft, utilizando linguagem computacional C# (CSharp)</a:t>
          </a:r>
          <a:endParaRPr lang="pt-BR" sz="1700" kern="1200" dirty="0">
            <a:solidFill>
              <a:schemeClr val="tx1"/>
            </a:solidFill>
          </a:endParaRPr>
        </a:p>
      </dsp:txBody>
      <dsp:txXfrm>
        <a:off x="892424" y="2962432"/>
        <a:ext cx="2243395" cy="2243395"/>
      </dsp:txXfrm>
    </dsp:sp>
    <dsp:sp modelId="{876044FC-3ACE-4F0C-8DB9-9B3AE8EE02F2}">
      <dsp:nvSpPr>
        <dsp:cNvPr id="0" name=""/>
        <dsp:cNvSpPr/>
      </dsp:nvSpPr>
      <dsp:spPr>
        <a:xfrm>
          <a:off x="3308388" y="2962432"/>
          <a:ext cx="2243395" cy="2243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>
              <a:solidFill>
                <a:schemeClr val="tx1"/>
              </a:solidFill>
            </a:rPr>
            <a:t>O aplicativo possui um gerador de registros (log) que grava as ações </a:t>
          </a:r>
          <a:r>
            <a:rPr lang="pt-BR" sz="1700" kern="1200" smtClean="0">
              <a:solidFill>
                <a:schemeClr val="tx1"/>
              </a:solidFill>
            </a:rPr>
            <a:t>desempenhadas pelousuário durante a execução do programa.</a:t>
          </a:r>
          <a:endParaRPr lang="pt-BR" sz="1700" kern="1200" dirty="0">
            <a:solidFill>
              <a:schemeClr val="tx1"/>
            </a:solidFill>
          </a:endParaRPr>
        </a:p>
      </dsp:txBody>
      <dsp:txXfrm>
        <a:off x="3308388" y="2962432"/>
        <a:ext cx="2243395" cy="2243395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A514D3-A748-42F9-A079-369AD6110424}">
      <dsp:nvSpPr>
        <dsp:cNvPr id="0" name=""/>
        <dsp:cNvSpPr/>
      </dsp:nvSpPr>
      <dsp:spPr>
        <a:xfrm>
          <a:off x="964451" y="0"/>
          <a:ext cx="6525343" cy="6525343"/>
        </a:xfrm>
        <a:prstGeom prst="triangl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ACB6A36-9184-4398-8800-0A7AA50019EB}">
      <dsp:nvSpPr>
        <dsp:cNvPr id="0" name=""/>
        <dsp:cNvSpPr/>
      </dsp:nvSpPr>
      <dsp:spPr>
        <a:xfrm>
          <a:off x="4227123" y="656039"/>
          <a:ext cx="4241473" cy="7723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Esta é uma pesquisa do tipo experimental quantitativa, baseada em dados estatísticos</a:t>
          </a:r>
          <a:endParaRPr lang="pt-BR" sz="1400" kern="1200" dirty="0"/>
        </a:p>
      </dsp:txBody>
      <dsp:txXfrm>
        <a:off x="4227123" y="656039"/>
        <a:ext cx="4241473" cy="772335"/>
      </dsp:txXfrm>
    </dsp:sp>
    <dsp:sp modelId="{1167E4CB-FCEF-4756-9332-F3C3F7A5C615}">
      <dsp:nvSpPr>
        <dsp:cNvPr id="0" name=""/>
        <dsp:cNvSpPr/>
      </dsp:nvSpPr>
      <dsp:spPr>
        <a:xfrm>
          <a:off x="4227123" y="1524916"/>
          <a:ext cx="4241473" cy="7723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800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foi desenvolvido uma ferramenta “autocompletar” ao teclado virtual</a:t>
          </a:r>
          <a:endParaRPr lang="pt-BR" sz="1400" kern="1200" dirty="0"/>
        </a:p>
      </dsp:txBody>
      <dsp:txXfrm>
        <a:off x="4227123" y="1524916"/>
        <a:ext cx="4241473" cy="772335"/>
      </dsp:txXfrm>
    </dsp:sp>
    <dsp:sp modelId="{F03E8D16-5625-4F32-9B15-EB7D19F38D0D}">
      <dsp:nvSpPr>
        <dsp:cNvPr id="0" name=""/>
        <dsp:cNvSpPr/>
      </dsp:nvSpPr>
      <dsp:spPr>
        <a:xfrm>
          <a:off x="4227123" y="2393794"/>
          <a:ext cx="4241473" cy="7723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1600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com o intuito de exigir um menor número de cliques para digitar uma palavra</a:t>
          </a:r>
          <a:endParaRPr lang="pt-BR" sz="1400" kern="1200" dirty="0"/>
        </a:p>
      </dsp:txBody>
      <dsp:txXfrm>
        <a:off x="4227123" y="2393794"/>
        <a:ext cx="4241473" cy="772335"/>
      </dsp:txXfrm>
    </dsp:sp>
    <dsp:sp modelId="{8287B10E-F6A4-4EF2-B5C2-8C1BA3BC3C9D}">
      <dsp:nvSpPr>
        <dsp:cNvPr id="0" name=""/>
        <dsp:cNvSpPr/>
      </dsp:nvSpPr>
      <dsp:spPr>
        <a:xfrm>
          <a:off x="4227123" y="3262672"/>
          <a:ext cx="4241473" cy="7723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2400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foram realizados alguns testes comparando a performance de usuários utilizando o recurso autocompletar e sem o mesmo</a:t>
          </a:r>
          <a:endParaRPr lang="pt-BR" sz="1400" kern="1200" dirty="0"/>
        </a:p>
      </dsp:txBody>
      <dsp:txXfrm>
        <a:off x="4227123" y="3262672"/>
        <a:ext cx="4241473" cy="772335"/>
      </dsp:txXfrm>
    </dsp:sp>
    <dsp:sp modelId="{5E0FBFDE-2CFD-4C50-A943-389A24225665}">
      <dsp:nvSpPr>
        <dsp:cNvPr id="0" name=""/>
        <dsp:cNvSpPr/>
      </dsp:nvSpPr>
      <dsp:spPr>
        <a:xfrm>
          <a:off x="4227123" y="4131549"/>
          <a:ext cx="4241473" cy="7723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3200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os voluntários foram classificados como indivíduos saudáveis, não sendo portadores de nenhuma disfunção motora</a:t>
          </a:r>
          <a:endParaRPr lang="pt-BR" sz="1400" kern="1200" dirty="0"/>
        </a:p>
      </dsp:txBody>
      <dsp:txXfrm>
        <a:off x="4227123" y="4131549"/>
        <a:ext cx="4241473" cy="772335"/>
      </dsp:txXfrm>
    </dsp:sp>
    <dsp:sp modelId="{B74A803C-4EFB-464A-94AA-342BE7F9D03E}">
      <dsp:nvSpPr>
        <dsp:cNvPr id="0" name=""/>
        <dsp:cNvSpPr/>
      </dsp:nvSpPr>
      <dsp:spPr>
        <a:xfrm>
          <a:off x="4227123" y="5000427"/>
          <a:ext cx="4241473" cy="7723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pangrama utilizado para o teste possui 42 letras, sendo expresso pela seguinte frase: "Um pequeno jabuti xereta viu dez cegonhas felizes"</a:t>
          </a:r>
          <a:endParaRPr lang="pt-BR" sz="1400" kern="1200" dirty="0"/>
        </a:p>
      </dsp:txBody>
      <dsp:txXfrm>
        <a:off x="4227123" y="5000427"/>
        <a:ext cx="4241473" cy="772335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73AC23-9C31-4841-B0A1-B7FEEEB96DAA}">
      <dsp:nvSpPr>
        <dsp:cNvPr id="0" name=""/>
        <dsp:cNvSpPr/>
      </dsp:nvSpPr>
      <dsp:spPr>
        <a:xfrm>
          <a:off x="1788692" y="2118469"/>
          <a:ext cx="2454649" cy="1227324"/>
        </a:xfrm>
        <a:prstGeom prst="roundRect">
          <a:avLst>
            <a:gd name="adj" fmla="val 1000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smtClean="0"/>
            <a:t>Com base nos registros de eventos (log) do software, foram analisados os seguintes parâmetros:</a:t>
          </a:r>
          <a:endParaRPr lang="pt-BR" sz="1700" kern="1200" dirty="0"/>
        </a:p>
      </dsp:txBody>
      <dsp:txXfrm>
        <a:off x="1788692" y="2118469"/>
        <a:ext cx="2454649" cy="1227324"/>
      </dsp:txXfrm>
    </dsp:sp>
    <dsp:sp modelId="{235A11DA-1A75-4300-B981-F1B21C6C2EC0}">
      <dsp:nvSpPr>
        <dsp:cNvPr id="0" name=""/>
        <dsp:cNvSpPr/>
      </dsp:nvSpPr>
      <dsp:spPr>
        <a:xfrm rot="17692822">
          <a:off x="3567405" y="1653349"/>
          <a:ext cx="233373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333733" y="2021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>
            <a:solidFill>
              <a:schemeClr val="tx1"/>
            </a:solidFill>
          </a:endParaRPr>
        </a:p>
      </dsp:txBody>
      <dsp:txXfrm rot="17692822">
        <a:off x="4675928" y="1615220"/>
        <a:ext cx="116686" cy="116686"/>
      </dsp:txXfrm>
    </dsp:sp>
    <dsp:sp modelId="{6F305040-3D70-4CD1-834B-ED596209921E}">
      <dsp:nvSpPr>
        <dsp:cNvPr id="0" name=""/>
        <dsp:cNvSpPr/>
      </dsp:nvSpPr>
      <dsp:spPr>
        <a:xfrm>
          <a:off x="5225201" y="1334"/>
          <a:ext cx="2454649" cy="1227324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smtClean="0"/>
            <a:t>Número de cliques executados pelo usuário;</a:t>
          </a:r>
          <a:endParaRPr lang="pt-BR" sz="1700" kern="1200" dirty="0"/>
        </a:p>
      </dsp:txBody>
      <dsp:txXfrm>
        <a:off x="5225201" y="1334"/>
        <a:ext cx="2454649" cy="1227324"/>
      </dsp:txXfrm>
    </dsp:sp>
    <dsp:sp modelId="{D54FFA75-4A19-40FE-A2C1-DC796C8C4FCC}">
      <dsp:nvSpPr>
        <dsp:cNvPr id="0" name=""/>
        <dsp:cNvSpPr/>
      </dsp:nvSpPr>
      <dsp:spPr>
        <a:xfrm rot="19457599">
          <a:off x="4129689" y="2359061"/>
          <a:ext cx="120916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209164" y="2021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solidFill>
              <a:schemeClr val="tx1"/>
            </a:solidFill>
          </a:endParaRPr>
        </a:p>
      </dsp:txBody>
      <dsp:txXfrm rot="19457599">
        <a:off x="4704042" y="2349046"/>
        <a:ext cx="60458" cy="60458"/>
      </dsp:txXfrm>
    </dsp:sp>
    <dsp:sp modelId="{BF154DFC-CE8F-4EAC-A5B9-F7990B92B1FA}">
      <dsp:nvSpPr>
        <dsp:cNvPr id="0" name=""/>
        <dsp:cNvSpPr/>
      </dsp:nvSpPr>
      <dsp:spPr>
        <a:xfrm>
          <a:off x="5225201" y="1412757"/>
          <a:ext cx="2454649" cy="1227324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smtClean="0"/>
            <a:t>Intervalo médio entre os cliques;</a:t>
          </a:r>
          <a:endParaRPr lang="pt-BR" sz="1700" kern="1200" dirty="0"/>
        </a:p>
      </dsp:txBody>
      <dsp:txXfrm>
        <a:off x="5225201" y="1412757"/>
        <a:ext cx="2454649" cy="1227324"/>
      </dsp:txXfrm>
    </dsp:sp>
    <dsp:sp modelId="{2546E429-4BD8-448F-9F76-3E0EDEA89A5A}">
      <dsp:nvSpPr>
        <dsp:cNvPr id="0" name=""/>
        <dsp:cNvSpPr/>
      </dsp:nvSpPr>
      <dsp:spPr>
        <a:xfrm rot="2142401">
          <a:off x="4129689" y="3064773"/>
          <a:ext cx="120916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209164" y="2021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solidFill>
              <a:schemeClr val="tx1"/>
            </a:solidFill>
          </a:endParaRPr>
        </a:p>
      </dsp:txBody>
      <dsp:txXfrm rot="2142401">
        <a:off x="4704042" y="3054758"/>
        <a:ext cx="60458" cy="60458"/>
      </dsp:txXfrm>
    </dsp:sp>
    <dsp:sp modelId="{9546D1E5-E4D7-4223-AE5D-976D4B2D293E}">
      <dsp:nvSpPr>
        <dsp:cNvPr id="0" name=""/>
        <dsp:cNvSpPr/>
      </dsp:nvSpPr>
      <dsp:spPr>
        <a:xfrm>
          <a:off x="5225201" y="2824181"/>
          <a:ext cx="2454649" cy="1227324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smtClean="0"/>
            <a:t>Taxa de acerto (%);</a:t>
          </a:r>
          <a:endParaRPr lang="pt-BR" sz="1700" kern="1200" dirty="0"/>
        </a:p>
      </dsp:txBody>
      <dsp:txXfrm>
        <a:off x="5225201" y="2824181"/>
        <a:ext cx="2454649" cy="1227324"/>
      </dsp:txXfrm>
    </dsp:sp>
    <dsp:sp modelId="{B5F48F74-1361-4320-823C-7A58D81528C3}">
      <dsp:nvSpPr>
        <dsp:cNvPr id="0" name=""/>
        <dsp:cNvSpPr/>
      </dsp:nvSpPr>
      <dsp:spPr>
        <a:xfrm rot="3907178">
          <a:off x="3567405" y="3770484"/>
          <a:ext cx="233373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333733" y="2021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>
            <a:solidFill>
              <a:schemeClr val="tx1"/>
            </a:solidFill>
          </a:endParaRPr>
        </a:p>
      </dsp:txBody>
      <dsp:txXfrm rot="3907178">
        <a:off x="4675928" y="3732356"/>
        <a:ext cx="116686" cy="116686"/>
      </dsp:txXfrm>
    </dsp:sp>
    <dsp:sp modelId="{EB215403-2466-468F-893E-D9BA8AF4D96B}">
      <dsp:nvSpPr>
        <dsp:cNvPr id="0" name=""/>
        <dsp:cNvSpPr/>
      </dsp:nvSpPr>
      <dsp:spPr>
        <a:xfrm>
          <a:off x="5225201" y="4235605"/>
          <a:ext cx="2454649" cy="1227324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Taxa de erro(%);</a:t>
          </a:r>
          <a:endParaRPr lang="pt-BR" sz="1700" kern="1200" dirty="0"/>
        </a:p>
      </dsp:txBody>
      <dsp:txXfrm>
        <a:off x="5225201" y="4235605"/>
        <a:ext cx="2454649" cy="1227324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71A3457-AF84-4A1B-AB7F-81712E9FB8AA}">
      <dsp:nvSpPr>
        <dsp:cNvPr id="0" name=""/>
        <dsp:cNvSpPr/>
      </dsp:nvSpPr>
      <dsp:spPr>
        <a:xfrm>
          <a:off x="7753949" y="3645674"/>
          <a:ext cx="91440" cy="4207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780"/>
              </a:lnTo>
            </a:path>
          </a:pathLst>
        </a:custGeom>
        <a:noFill/>
        <a:ln w="190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407FF-0C6E-4638-803D-255B33288AF4}">
      <dsp:nvSpPr>
        <dsp:cNvPr id="0" name=""/>
        <dsp:cNvSpPr/>
      </dsp:nvSpPr>
      <dsp:spPr>
        <a:xfrm>
          <a:off x="4263021" y="2306169"/>
          <a:ext cx="3536647" cy="420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749"/>
              </a:lnTo>
              <a:lnTo>
                <a:pt x="3536647" y="286749"/>
              </a:lnTo>
              <a:lnTo>
                <a:pt x="3536647" y="420780"/>
              </a:lnTo>
            </a:path>
          </a:pathLst>
        </a:custGeom>
        <a:noFill/>
        <a:ln w="190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0820B-2300-456D-86D3-4E776FF661FF}">
      <dsp:nvSpPr>
        <dsp:cNvPr id="0" name=""/>
        <dsp:cNvSpPr/>
      </dsp:nvSpPr>
      <dsp:spPr>
        <a:xfrm>
          <a:off x="5985625" y="3645674"/>
          <a:ext cx="91440" cy="4207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780"/>
              </a:lnTo>
            </a:path>
          </a:pathLst>
        </a:custGeom>
        <a:noFill/>
        <a:ln w="190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1EBC9-6CED-4A28-98DC-B1D784F15D1E}">
      <dsp:nvSpPr>
        <dsp:cNvPr id="0" name=""/>
        <dsp:cNvSpPr/>
      </dsp:nvSpPr>
      <dsp:spPr>
        <a:xfrm>
          <a:off x="4263021" y="2306169"/>
          <a:ext cx="1768323" cy="420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749"/>
              </a:lnTo>
              <a:lnTo>
                <a:pt x="1768323" y="286749"/>
              </a:lnTo>
              <a:lnTo>
                <a:pt x="1768323" y="420780"/>
              </a:lnTo>
            </a:path>
          </a:pathLst>
        </a:custGeom>
        <a:noFill/>
        <a:ln w="190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2AAAD-9817-4B85-A26C-59A5E28A61CB}">
      <dsp:nvSpPr>
        <dsp:cNvPr id="0" name=""/>
        <dsp:cNvSpPr/>
      </dsp:nvSpPr>
      <dsp:spPr>
        <a:xfrm>
          <a:off x="4217301" y="3645674"/>
          <a:ext cx="91440" cy="4207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780"/>
              </a:lnTo>
            </a:path>
          </a:pathLst>
        </a:custGeom>
        <a:noFill/>
        <a:ln w="190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B9D788-F6C2-4806-A564-937EEAD049B8}">
      <dsp:nvSpPr>
        <dsp:cNvPr id="0" name=""/>
        <dsp:cNvSpPr/>
      </dsp:nvSpPr>
      <dsp:spPr>
        <a:xfrm>
          <a:off x="4217301" y="2306169"/>
          <a:ext cx="91440" cy="4207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780"/>
              </a:lnTo>
            </a:path>
          </a:pathLst>
        </a:custGeom>
        <a:noFill/>
        <a:ln w="190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6F665-A58C-4882-84A5-27865420977F}">
      <dsp:nvSpPr>
        <dsp:cNvPr id="0" name=""/>
        <dsp:cNvSpPr/>
      </dsp:nvSpPr>
      <dsp:spPr>
        <a:xfrm>
          <a:off x="2448977" y="3645674"/>
          <a:ext cx="91440" cy="4207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780"/>
              </a:lnTo>
            </a:path>
          </a:pathLst>
        </a:custGeom>
        <a:noFill/>
        <a:ln w="190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717EF6-ABC7-4C7A-90CF-5552003DCC59}">
      <dsp:nvSpPr>
        <dsp:cNvPr id="0" name=""/>
        <dsp:cNvSpPr/>
      </dsp:nvSpPr>
      <dsp:spPr>
        <a:xfrm>
          <a:off x="2494697" y="2306169"/>
          <a:ext cx="1768323" cy="420780"/>
        </a:xfrm>
        <a:custGeom>
          <a:avLst/>
          <a:gdLst/>
          <a:ahLst/>
          <a:cxnLst/>
          <a:rect l="0" t="0" r="0" b="0"/>
          <a:pathLst>
            <a:path>
              <a:moveTo>
                <a:pt x="1768323" y="0"/>
              </a:moveTo>
              <a:lnTo>
                <a:pt x="1768323" y="286749"/>
              </a:lnTo>
              <a:lnTo>
                <a:pt x="0" y="286749"/>
              </a:lnTo>
              <a:lnTo>
                <a:pt x="0" y="420780"/>
              </a:lnTo>
            </a:path>
          </a:pathLst>
        </a:custGeom>
        <a:noFill/>
        <a:ln w="190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B0C9B-1FE2-40D2-9B37-ADE408BD4653}">
      <dsp:nvSpPr>
        <dsp:cNvPr id="0" name=""/>
        <dsp:cNvSpPr/>
      </dsp:nvSpPr>
      <dsp:spPr>
        <a:xfrm>
          <a:off x="680654" y="3645674"/>
          <a:ext cx="91440" cy="4207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780"/>
              </a:lnTo>
            </a:path>
          </a:pathLst>
        </a:custGeom>
        <a:noFill/>
        <a:ln w="190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B5922-D9F2-413E-8D55-6CAF6DF4BE88}">
      <dsp:nvSpPr>
        <dsp:cNvPr id="0" name=""/>
        <dsp:cNvSpPr/>
      </dsp:nvSpPr>
      <dsp:spPr>
        <a:xfrm>
          <a:off x="726374" y="2306169"/>
          <a:ext cx="3536647" cy="420780"/>
        </a:xfrm>
        <a:custGeom>
          <a:avLst/>
          <a:gdLst/>
          <a:ahLst/>
          <a:cxnLst/>
          <a:rect l="0" t="0" r="0" b="0"/>
          <a:pathLst>
            <a:path>
              <a:moveTo>
                <a:pt x="3536647" y="0"/>
              </a:moveTo>
              <a:lnTo>
                <a:pt x="3536647" y="286749"/>
              </a:lnTo>
              <a:lnTo>
                <a:pt x="0" y="286749"/>
              </a:lnTo>
              <a:lnTo>
                <a:pt x="0" y="420780"/>
              </a:lnTo>
            </a:path>
          </a:pathLst>
        </a:custGeom>
        <a:noFill/>
        <a:ln w="190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E4138D-00C9-4C33-A4D2-97E356ACF4B9}">
      <dsp:nvSpPr>
        <dsp:cNvPr id="0" name=""/>
        <dsp:cNvSpPr/>
      </dsp:nvSpPr>
      <dsp:spPr>
        <a:xfrm>
          <a:off x="2130416" y="1387445"/>
          <a:ext cx="4265211" cy="91872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4E8AD-1BAB-4E42-B432-491F0476A6E5}">
      <dsp:nvSpPr>
        <dsp:cNvPr id="0" name=""/>
        <dsp:cNvSpPr/>
      </dsp:nvSpPr>
      <dsp:spPr>
        <a:xfrm>
          <a:off x="2291172" y="1540163"/>
          <a:ext cx="4265211" cy="918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Com base em sua estrutura, cada evento foi classificado nos seguintes tipos de ação:</a:t>
          </a:r>
          <a:endParaRPr lang="pt-BR" sz="1400" kern="1200" dirty="0"/>
        </a:p>
      </dsp:txBody>
      <dsp:txXfrm>
        <a:off x="2291172" y="1540163"/>
        <a:ext cx="4265211" cy="918724"/>
      </dsp:txXfrm>
    </dsp:sp>
    <dsp:sp modelId="{654BE275-2C5C-47D2-A925-3FFE05C075D6}">
      <dsp:nvSpPr>
        <dsp:cNvPr id="0" name=""/>
        <dsp:cNvSpPr/>
      </dsp:nvSpPr>
      <dsp:spPr>
        <a:xfrm>
          <a:off x="2969" y="2726950"/>
          <a:ext cx="1446810" cy="918724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EAC35-0F8C-4440-8489-7D52CD0757D7}">
      <dsp:nvSpPr>
        <dsp:cNvPr id="0" name=""/>
        <dsp:cNvSpPr/>
      </dsp:nvSpPr>
      <dsp:spPr>
        <a:xfrm>
          <a:off x="163725" y="2879669"/>
          <a:ext cx="1446810" cy="918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Key Selected </a:t>
          </a:r>
          <a:r>
            <a:rPr lang="pt-BR" sz="1100" kern="1200" dirty="0" smtClean="0"/>
            <a:t>FirstKeyboard</a:t>
          </a:r>
          <a:endParaRPr lang="pt-BR" sz="1100" kern="1200" dirty="0"/>
        </a:p>
      </dsp:txBody>
      <dsp:txXfrm>
        <a:off x="163725" y="2879669"/>
        <a:ext cx="1446810" cy="918724"/>
      </dsp:txXfrm>
    </dsp:sp>
    <dsp:sp modelId="{A794494E-56E6-4F02-A7B9-5DDD287BB1A8}">
      <dsp:nvSpPr>
        <dsp:cNvPr id="0" name=""/>
        <dsp:cNvSpPr/>
      </dsp:nvSpPr>
      <dsp:spPr>
        <a:xfrm>
          <a:off x="2969" y="4066455"/>
          <a:ext cx="1446810" cy="918724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6B621-B7D0-428B-B930-8BD71147869F}">
      <dsp:nvSpPr>
        <dsp:cNvPr id="0" name=""/>
        <dsp:cNvSpPr/>
      </dsp:nvSpPr>
      <dsp:spPr>
        <a:xfrm>
          <a:off x="163725" y="4219174"/>
          <a:ext cx="1446810" cy="918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smtClean="0"/>
            <a:t>"</a:t>
          </a:r>
          <a:r>
            <a:rPr lang="pt-BR" sz="1100" kern="1200" dirty="0" smtClean="0"/>
            <a:t>Key"significa que algum caractere foi pressionado.</a:t>
          </a:r>
          <a:endParaRPr lang="pt-BR" sz="1100" kern="1200" dirty="0"/>
        </a:p>
      </dsp:txBody>
      <dsp:txXfrm>
        <a:off x="163725" y="4219174"/>
        <a:ext cx="1446810" cy="918724"/>
      </dsp:txXfrm>
    </dsp:sp>
    <dsp:sp modelId="{37FA8FB1-8126-4634-A7CD-4D56FE387DFC}">
      <dsp:nvSpPr>
        <dsp:cNvPr id="0" name=""/>
        <dsp:cNvSpPr/>
      </dsp:nvSpPr>
      <dsp:spPr>
        <a:xfrm>
          <a:off x="1771292" y="2726950"/>
          <a:ext cx="1446810" cy="918724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C9D95-86F8-40DA-86A5-E3AD7DDB82B4}">
      <dsp:nvSpPr>
        <dsp:cNvPr id="0" name=""/>
        <dsp:cNvSpPr/>
      </dsp:nvSpPr>
      <dsp:spPr>
        <a:xfrm>
          <a:off x="1932049" y="2879669"/>
          <a:ext cx="1446810" cy="918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Backspace Selected </a:t>
          </a:r>
          <a:r>
            <a:rPr lang="pt-BR" sz="1100" kern="1200" dirty="0" smtClean="0"/>
            <a:t>FirstKeyboard</a:t>
          </a:r>
          <a:endParaRPr lang="pt-BR" sz="1100" kern="1200" dirty="0"/>
        </a:p>
      </dsp:txBody>
      <dsp:txXfrm>
        <a:off x="1932049" y="2879669"/>
        <a:ext cx="1446810" cy="918724"/>
      </dsp:txXfrm>
    </dsp:sp>
    <dsp:sp modelId="{5771C00A-B158-48CF-8AF4-74E2F732A3DA}">
      <dsp:nvSpPr>
        <dsp:cNvPr id="0" name=""/>
        <dsp:cNvSpPr/>
      </dsp:nvSpPr>
      <dsp:spPr>
        <a:xfrm>
          <a:off x="1771292" y="4066455"/>
          <a:ext cx="1446810" cy="918724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D092E-8C24-4A7F-8A03-463122DDA318}">
      <dsp:nvSpPr>
        <dsp:cNvPr id="0" name=""/>
        <dsp:cNvSpPr/>
      </dsp:nvSpPr>
      <dsp:spPr>
        <a:xfrm>
          <a:off x="1932049" y="4219174"/>
          <a:ext cx="1446810" cy="918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smtClean="0"/>
            <a:t>"</a:t>
          </a:r>
          <a:r>
            <a:rPr lang="pt-BR" sz="1100" kern="1200" dirty="0" smtClean="0"/>
            <a:t>Backspace"significa que a tecla de retroceder foi pressionada.</a:t>
          </a:r>
          <a:endParaRPr lang="pt-BR" sz="1100" kern="1200" dirty="0"/>
        </a:p>
      </dsp:txBody>
      <dsp:txXfrm>
        <a:off x="1932049" y="4219174"/>
        <a:ext cx="1446810" cy="918724"/>
      </dsp:txXfrm>
    </dsp:sp>
    <dsp:sp modelId="{2C639316-FC3F-4F4E-AE34-E86C43C8B159}">
      <dsp:nvSpPr>
        <dsp:cNvPr id="0" name=""/>
        <dsp:cNvSpPr/>
      </dsp:nvSpPr>
      <dsp:spPr>
        <a:xfrm>
          <a:off x="3539616" y="2726950"/>
          <a:ext cx="1446810" cy="918724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E354C-F362-4A42-8965-3669A00DFFE5}">
      <dsp:nvSpPr>
        <dsp:cNvPr id="0" name=""/>
        <dsp:cNvSpPr/>
      </dsp:nvSpPr>
      <dsp:spPr>
        <a:xfrm>
          <a:off x="3700373" y="2879669"/>
          <a:ext cx="1446810" cy="918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Column Selected </a:t>
          </a:r>
          <a:r>
            <a:rPr lang="pt-BR" sz="1100" kern="1200" dirty="0" smtClean="0"/>
            <a:t>FirstKeyboard</a:t>
          </a:r>
          <a:endParaRPr lang="pt-BR" sz="1100" kern="1200" dirty="0"/>
        </a:p>
      </dsp:txBody>
      <dsp:txXfrm>
        <a:off x="3700373" y="2879669"/>
        <a:ext cx="1446810" cy="918724"/>
      </dsp:txXfrm>
    </dsp:sp>
    <dsp:sp modelId="{754F8CC0-CB49-4DA0-A1C3-941439AC7071}">
      <dsp:nvSpPr>
        <dsp:cNvPr id="0" name=""/>
        <dsp:cNvSpPr/>
      </dsp:nvSpPr>
      <dsp:spPr>
        <a:xfrm>
          <a:off x="3539616" y="4066455"/>
          <a:ext cx="1446810" cy="918724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B5E7E-F574-449D-9B9D-7E9692CDD7E2}">
      <dsp:nvSpPr>
        <dsp:cNvPr id="0" name=""/>
        <dsp:cNvSpPr/>
      </dsp:nvSpPr>
      <dsp:spPr>
        <a:xfrm>
          <a:off x="3700373" y="4219174"/>
          <a:ext cx="1446810" cy="918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smtClean="0"/>
            <a:t>"</a:t>
          </a:r>
          <a:r>
            <a:rPr lang="pt-BR" sz="1100" kern="1200" dirty="0" smtClean="0"/>
            <a:t>Column"significa que a alguma coluna do teclado virtual foi selecionada durante a sua varredura.</a:t>
          </a:r>
          <a:endParaRPr lang="pt-BR" sz="1100" kern="1200" dirty="0"/>
        </a:p>
      </dsp:txBody>
      <dsp:txXfrm>
        <a:off x="3700373" y="4219174"/>
        <a:ext cx="1446810" cy="918724"/>
      </dsp:txXfrm>
    </dsp:sp>
    <dsp:sp modelId="{E1CC4656-645A-4EC4-837B-A9F935C557D7}">
      <dsp:nvSpPr>
        <dsp:cNvPr id="0" name=""/>
        <dsp:cNvSpPr/>
      </dsp:nvSpPr>
      <dsp:spPr>
        <a:xfrm>
          <a:off x="5307940" y="2726950"/>
          <a:ext cx="1446810" cy="918724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45396-45B5-474E-BDA2-90088BB05572}">
      <dsp:nvSpPr>
        <dsp:cNvPr id="0" name=""/>
        <dsp:cNvSpPr/>
      </dsp:nvSpPr>
      <dsp:spPr>
        <a:xfrm>
          <a:off x="5468696" y="2879669"/>
          <a:ext cx="1446810" cy="918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Space Selected </a:t>
          </a:r>
          <a:r>
            <a:rPr lang="pt-BR" sz="1100" kern="1200" dirty="0" smtClean="0"/>
            <a:t>FirstKeyboard</a:t>
          </a:r>
          <a:endParaRPr lang="pt-BR" sz="1100" kern="1200" dirty="0"/>
        </a:p>
      </dsp:txBody>
      <dsp:txXfrm>
        <a:off x="5468696" y="2879669"/>
        <a:ext cx="1446810" cy="918724"/>
      </dsp:txXfrm>
    </dsp:sp>
    <dsp:sp modelId="{96E3DA64-7856-4392-B442-BEDBF3380E75}">
      <dsp:nvSpPr>
        <dsp:cNvPr id="0" name=""/>
        <dsp:cNvSpPr/>
      </dsp:nvSpPr>
      <dsp:spPr>
        <a:xfrm>
          <a:off x="5307940" y="4066455"/>
          <a:ext cx="1446810" cy="918724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1C2BA-8223-4A73-955C-13B93183E7E0}">
      <dsp:nvSpPr>
        <dsp:cNvPr id="0" name=""/>
        <dsp:cNvSpPr/>
      </dsp:nvSpPr>
      <dsp:spPr>
        <a:xfrm>
          <a:off x="5468696" y="4219174"/>
          <a:ext cx="1446810" cy="918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smtClean="0"/>
            <a:t>"</a:t>
          </a:r>
          <a:r>
            <a:rPr lang="pt-BR" sz="1100" kern="1200" dirty="0" smtClean="0"/>
            <a:t>Space"significa que foi inserido um espaço vazio na caixa de texto.</a:t>
          </a:r>
          <a:endParaRPr lang="pt-BR" sz="1100" kern="1200" dirty="0"/>
        </a:p>
      </dsp:txBody>
      <dsp:txXfrm>
        <a:off x="5468696" y="4219174"/>
        <a:ext cx="1446810" cy="918724"/>
      </dsp:txXfrm>
    </dsp:sp>
    <dsp:sp modelId="{BD9AE6CB-F7A2-4BF6-82E8-8FF31871C296}">
      <dsp:nvSpPr>
        <dsp:cNvPr id="0" name=""/>
        <dsp:cNvSpPr/>
      </dsp:nvSpPr>
      <dsp:spPr>
        <a:xfrm>
          <a:off x="7076263" y="2726950"/>
          <a:ext cx="1446810" cy="918724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B6EBC-D6DB-427C-995A-6396AC424BD6}">
      <dsp:nvSpPr>
        <dsp:cNvPr id="0" name=""/>
        <dsp:cNvSpPr/>
      </dsp:nvSpPr>
      <dsp:spPr>
        <a:xfrm>
          <a:off x="7237020" y="2879669"/>
          <a:ext cx="1446810" cy="918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Speech Selected </a:t>
          </a:r>
          <a:r>
            <a:rPr lang="pt-BR" sz="1100" kern="1200" dirty="0" smtClean="0"/>
            <a:t>FirstKeyboard</a:t>
          </a:r>
          <a:endParaRPr lang="pt-BR" sz="1100" kern="1200" dirty="0"/>
        </a:p>
      </dsp:txBody>
      <dsp:txXfrm>
        <a:off x="7237020" y="2879669"/>
        <a:ext cx="1446810" cy="918724"/>
      </dsp:txXfrm>
    </dsp:sp>
    <dsp:sp modelId="{60466E42-328C-4FBF-A67C-196D1CF493AB}">
      <dsp:nvSpPr>
        <dsp:cNvPr id="0" name=""/>
        <dsp:cNvSpPr/>
      </dsp:nvSpPr>
      <dsp:spPr>
        <a:xfrm>
          <a:off x="7076263" y="4066455"/>
          <a:ext cx="1446810" cy="918724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2AC36-5CA7-4D4E-BBDD-B0B4794302E0}">
      <dsp:nvSpPr>
        <dsp:cNvPr id="0" name=""/>
        <dsp:cNvSpPr/>
      </dsp:nvSpPr>
      <dsp:spPr>
        <a:xfrm>
          <a:off x="7237020" y="4219174"/>
          <a:ext cx="1446810" cy="918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smtClean="0"/>
            <a:t>"</a:t>
          </a:r>
          <a:r>
            <a:rPr lang="pt-BR" sz="1100" kern="1200" dirty="0" smtClean="0"/>
            <a:t>Speech"significa que o botão para reproduzir em áudio a frase armazenada na caixa de texto.</a:t>
          </a:r>
          <a:endParaRPr lang="pt-BR" sz="1100" kern="1200" dirty="0"/>
        </a:p>
      </dsp:txBody>
      <dsp:txXfrm>
        <a:off x="7237020" y="4219174"/>
        <a:ext cx="1446810" cy="918724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7C7BD1F-37E8-4060-8C41-7722F88FA1FF}">
      <dsp:nvSpPr>
        <dsp:cNvPr id="0" name=""/>
        <dsp:cNvSpPr/>
      </dsp:nvSpPr>
      <dsp:spPr>
        <a:xfrm>
          <a:off x="0" y="49762"/>
          <a:ext cx="8686800" cy="1061775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Os resultados apontaram que o recurso de autocomplemento,  na atual configuração, ainda não está adequado para uso.</a:t>
          </a:r>
          <a:endParaRPr lang="pt-BR" sz="2000" kern="1200" dirty="0"/>
        </a:p>
      </dsp:txBody>
      <dsp:txXfrm>
        <a:off x="0" y="49762"/>
        <a:ext cx="8686800" cy="1061775"/>
      </dsp:txXfrm>
    </dsp:sp>
    <dsp:sp modelId="{F76DB69F-B3EE-42AA-9D8F-A460C3EA8593}">
      <dsp:nvSpPr>
        <dsp:cNvPr id="0" name=""/>
        <dsp:cNvSpPr/>
      </dsp:nvSpPr>
      <dsp:spPr>
        <a:xfrm>
          <a:off x="0" y="1169137"/>
          <a:ext cx="8686800" cy="1061775"/>
        </a:xfrm>
        <a:prstGeom prst="roundRect">
          <a:avLst/>
        </a:prstGeom>
        <a:solidFill>
          <a:schemeClr val="accent1">
            <a:shade val="80000"/>
            <a:hueOff val="21329"/>
            <a:satOff val="-243"/>
            <a:lumOff val="5871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O aumento de tempo de 39% e do número de cliques de 21% para escrever a sentença podem ser interpretadas como ineficiência da atual ferramenta.</a:t>
          </a:r>
          <a:endParaRPr lang="pt-BR" sz="2000" kern="1200" dirty="0"/>
        </a:p>
      </dsp:txBody>
      <dsp:txXfrm>
        <a:off x="0" y="1169137"/>
        <a:ext cx="8686800" cy="1061775"/>
      </dsp:txXfrm>
    </dsp:sp>
    <dsp:sp modelId="{D7FBC4DA-7D2C-4A45-81B0-66FCB8262EC6}">
      <dsp:nvSpPr>
        <dsp:cNvPr id="0" name=""/>
        <dsp:cNvSpPr/>
      </dsp:nvSpPr>
      <dsp:spPr>
        <a:xfrm>
          <a:off x="0" y="2288512"/>
          <a:ext cx="8686800" cy="1061775"/>
        </a:xfrm>
        <a:prstGeom prst="roundRect">
          <a:avLst/>
        </a:prstGeom>
        <a:solidFill>
          <a:schemeClr val="accent1">
            <a:shade val="80000"/>
            <a:hueOff val="42658"/>
            <a:satOff val="-485"/>
            <a:lumOff val="11741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Tal problema pode ser justificado pelo fato de o recurso de autocomplemento selecionar palavras independente da relevância sintática que esta possui dentro da frase.</a:t>
          </a:r>
          <a:endParaRPr lang="pt-BR" sz="2000" kern="1200" dirty="0"/>
        </a:p>
      </dsp:txBody>
      <dsp:txXfrm>
        <a:off x="0" y="2288512"/>
        <a:ext cx="8686800" cy="1061775"/>
      </dsp:txXfrm>
    </dsp:sp>
    <dsp:sp modelId="{23E51297-AF44-4854-B051-31D43261C17A}">
      <dsp:nvSpPr>
        <dsp:cNvPr id="0" name=""/>
        <dsp:cNvSpPr/>
      </dsp:nvSpPr>
      <dsp:spPr>
        <a:xfrm>
          <a:off x="0" y="3407887"/>
          <a:ext cx="8686800" cy="1061775"/>
        </a:xfrm>
        <a:prstGeom prst="roundRect">
          <a:avLst/>
        </a:prstGeom>
        <a:solidFill>
          <a:schemeClr val="accent1">
            <a:shade val="80000"/>
            <a:hueOff val="63986"/>
            <a:satOff val="-728"/>
            <a:lumOff val="17612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 dificuldade de se encontrar dicionários da lingua portuguesa, com valores de relevância pré-determinados, obrigou o desenvolvimento de um banco de dados com palavras sem atribuição deste atributo.</a:t>
          </a:r>
          <a:endParaRPr lang="pt-BR" sz="2000" kern="1200" dirty="0"/>
        </a:p>
      </dsp:txBody>
      <dsp:txXfrm>
        <a:off x="0" y="3407887"/>
        <a:ext cx="8686800" cy="1061775"/>
      </dsp:txXfrm>
    </dsp:sp>
    <dsp:sp modelId="{22B4917C-F32E-47E2-8A81-355D439F6036}">
      <dsp:nvSpPr>
        <dsp:cNvPr id="0" name=""/>
        <dsp:cNvSpPr/>
      </dsp:nvSpPr>
      <dsp:spPr>
        <a:xfrm>
          <a:off x="0" y="4527262"/>
          <a:ext cx="8686800" cy="1061775"/>
        </a:xfrm>
        <a:prstGeom prst="roundRect">
          <a:avLst/>
        </a:prstGeom>
        <a:solidFill>
          <a:schemeClr val="accent1">
            <a:shade val="80000"/>
            <a:hueOff val="85315"/>
            <a:satOff val="-970"/>
            <a:lumOff val="23482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 busca por palavras no banco de dados se restringe a palavras iniciadas pelos caracteres digitados pelo usuário.</a:t>
          </a:r>
          <a:endParaRPr lang="pt-BR" sz="2000" kern="1200" dirty="0"/>
        </a:p>
      </dsp:txBody>
      <dsp:txXfrm>
        <a:off x="0" y="4527262"/>
        <a:ext cx="8686800" cy="1061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C67161D-7392-420E-B333-77E381C333AD}" type="datetimeFigureOut">
              <a:rPr lang="pt-BR" smtClean="0"/>
              <a:pPr/>
              <a:t>23/12/2013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829A6D2-7397-4E93-8541-63182E21290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161D-7392-420E-B333-77E381C333AD}" type="datetimeFigureOut">
              <a:rPr lang="pt-BR" smtClean="0"/>
              <a:pPr/>
              <a:t>23/12/2013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A6D2-7397-4E93-8541-63182E2129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161D-7392-420E-B333-77E381C333AD}" type="datetimeFigureOut">
              <a:rPr lang="pt-BR" smtClean="0"/>
              <a:pPr/>
              <a:t>23/12/2013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A6D2-7397-4E93-8541-63182E21290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161D-7392-420E-B333-77E381C333AD}" type="datetimeFigureOut">
              <a:rPr lang="pt-BR" smtClean="0"/>
              <a:pPr/>
              <a:t>23/12/2013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A6D2-7397-4E93-8541-63182E21290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C67161D-7392-420E-B333-77E381C333AD}" type="datetimeFigureOut">
              <a:rPr lang="pt-BR" smtClean="0"/>
              <a:pPr/>
              <a:t>23/12/2013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829A6D2-7397-4E93-8541-63182E21290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161D-7392-420E-B333-77E381C333AD}" type="datetimeFigureOut">
              <a:rPr lang="pt-BR" smtClean="0"/>
              <a:pPr/>
              <a:t>23/12/2013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A6D2-7397-4E93-8541-63182E21290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161D-7392-420E-B333-77E381C333AD}" type="datetimeFigureOut">
              <a:rPr lang="pt-BR" smtClean="0"/>
              <a:pPr/>
              <a:t>23/12/2013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A6D2-7397-4E93-8541-63182E21290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161D-7392-420E-B333-77E381C333AD}" type="datetimeFigureOut">
              <a:rPr lang="pt-BR" smtClean="0"/>
              <a:pPr/>
              <a:t>23/12/2013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A6D2-7397-4E93-8541-63182E21290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161D-7392-420E-B333-77E381C333AD}" type="datetimeFigureOut">
              <a:rPr lang="pt-BR" smtClean="0"/>
              <a:pPr/>
              <a:t>23/12/2013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A6D2-7397-4E93-8541-63182E21290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161D-7392-420E-B333-77E381C333AD}" type="datetimeFigureOut">
              <a:rPr lang="pt-BR" smtClean="0"/>
              <a:pPr/>
              <a:t>23/12/2013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A6D2-7397-4E93-8541-63182E21290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161D-7392-420E-B333-77E381C333AD}" type="datetimeFigureOut">
              <a:rPr lang="pt-BR" smtClean="0"/>
              <a:pPr/>
              <a:t>23/12/2013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A6D2-7397-4E93-8541-63182E21290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C67161D-7392-420E-B333-77E381C333AD}" type="datetimeFigureOut">
              <a:rPr lang="pt-BR" smtClean="0"/>
              <a:pPr/>
              <a:t>23/12/2013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29A6D2-7397-4E93-8541-63182E21290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co\Pictures\blog-biolab_ufu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436751"/>
            <a:ext cx="3137872" cy="2344177"/>
          </a:xfrm>
          <a:prstGeom prst="rect">
            <a:avLst/>
          </a:prstGeom>
          <a:noFill/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9200" y="5040600"/>
            <a:ext cx="6858000" cy="533400"/>
          </a:xfrm>
        </p:spPr>
        <p:txBody>
          <a:bodyPr>
            <a:noAutofit/>
          </a:bodyPr>
          <a:lstStyle/>
          <a:p>
            <a:pPr algn="ctr"/>
            <a:r>
              <a:rPr lang="pt-BR" b="1" dirty="0" smtClean="0"/>
              <a:t>CURTT J.R., FERREIRA L.C.V., LIMA M.A.B., MARIANO D.T.G., NAVES E.L.M.</a:t>
            </a:r>
            <a:endParaRPr lang="pt-BR" b="1" dirty="0"/>
          </a:p>
        </p:txBody>
      </p:sp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118552" y="3140968"/>
            <a:ext cx="8892480" cy="1800200"/>
          </a:xfr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pt-BR" sz="2800" b="1" dirty="0" smtClean="0"/>
              <a:t>Desenvolvimento de um recurso de previsão de texto para um software de CAA, destinado para pacientes com limitação motora severa.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-324544" y="692696"/>
          <a:ext cx="9468544" cy="5464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DOS REGISTROS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251520" y="332656"/>
          <a:ext cx="8686800" cy="6525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4785259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8970" y="4149081"/>
            <a:ext cx="4440504" cy="270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TAXA PERCENTUAL DE ACERTO E ERRO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 descr="C:\Users\Marco\Pictures\biolab\graph_acertoerr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7995628" cy="4548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DURAÇÃO DA TAREFA (S)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 descr="C:\Users\Marco\Pictures\biolab\graph_duraca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7997852" cy="48053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600" dirty="0" smtClean="0"/>
              <a:t>INTERVALO MÉDIO ENTRE CLIQUES (em ms)</a:t>
            </a:r>
            <a:endParaRPr lang="pt-BR" sz="2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 descr="C:\Users\Marco\Pictures\biolab\graph_intervalo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504" y="1268760"/>
            <a:ext cx="8078102" cy="48535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NÚMERO DE CLIQUES EFETUADOS DURANTE A TAREFA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 descr="C:\Users\Marco\Pictures\biolab\graph_ncliqu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360" y="1299240"/>
            <a:ext cx="8083084" cy="48565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NÚMERO DE CARACTERES NECESSÁRIOS PARA COMPLETAR A TAREFA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5" name="Picture 3" descr="C:\Users\Marco\Pictures\biolab\graph_caractne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032" y="1412776"/>
            <a:ext cx="8035244" cy="48278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DISCUSSÃO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251520" y="1124744"/>
          <a:ext cx="86868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DISCUSSÃO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42190" y="6268677"/>
            <a:ext cx="8229600" cy="639728"/>
          </a:xfrm>
        </p:spPr>
        <p:txBody>
          <a:bodyPr/>
          <a:lstStyle/>
          <a:p>
            <a:r>
              <a:rPr lang="pt-BR" dirty="0" smtClean="0"/>
              <a:t>IBGE - 2010</a:t>
            </a:r>
            <a:endParaRPr lang="pt-BR" dirty="0"/>
          </a:p>
        </p:txBody>
      </p:sp>
      <p:graphicFrame>
        <p:nvGraphicFramePr>
          <p:cNvPr id="4" name="Gráfico 3"/>
          <p:cNvGraphicFramePr/>
          <p:nvPr/>
        </p:nvGraphicFramePr>
        <p:xfrm>
          <a:off x="0" y="620688"/>
          <a:ext cx="9144000" cy="5688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6000" dirty="0" smtClean="0">
                <a:latin typeface="Algerian" pitchFamily="82" charset="0"/>
              </a:rPr>
              <a:t>MUITO OBRIGADO</a:t>
            </a:r>
            <a:endParaRPr lang="pt-BR" sz="60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ERGONOMIA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107504" y="332656"/>
          <a:ext cx="8748464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 ASSISTIVA (TA)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0" y="1556792"/>
          <a:ext cx="9144000" cy="5013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COMUNICAÇÃO AUMENTATIVA E AUTERNATIVA (CAA)</a:t>
            </a:r>
            <a:endParaRPr lang="pt-BR" sz="28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-108520" y="1219200"/>
          <a:ext cx="86868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ESCLEROSE LATERAL AMIOTRÓFICA (ELA) 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-180528" y="332656"/>
          <a:ext cx="9144000" cy="6525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EDITH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857872"/>
          </a:xfrm>
        </p:spPr>
        <p:txBody>
          <a:bodyPr/>
          <a:lstStyle/>
          <a:p>
            <a:r>
              <a:rPr lang="pt-BR" dirty="0" smtClean="0"/>
              <a:t>Ambiente </a:t>
            </a:r>
            <a:r>
              <a:rPr lang="pt-BR" dirty="0" smtClean="0"/>
              <a:t>deTeleação </a:t>
            </a:r>
            <a:r>
              <a:rPr lang="pt-BR" dirty="0" smtClean="0"/>
              <a:t>Digital para Pessoas com </a:t>
            </a:r>
            <a:r>
              <a:rPr lang="pt-BR" dirty="0" smtClean="0"/>
              <a:t>Disfunções</a:t>
            </a:r>
          </a:p>
          <a:p>
            <a:r>
              <a:rPr lang="pt-BR" dirty="0" smtClean="0"/>
              <a:t>desenvolvido na Universidade Metz, </a:t>
            </a:r>
            <a:r>
              <a:rPr lang="pt-BR" dirty="0" smtClean="0"/>
              <a:t>França</a:t>
            </a:r>
          </a:p>
          <a:p>
            <a:r>
              <a:rPr lang="pt-BR" dirty="0" smtClean="0"/>
              <a:t>sistema de auxílio à </a:t>
            </a:r>
            <a:r>
              <a:rPr lang="pt-BR" dirty="0" smtClean="0"/>
              <a:t>comunicação destinada </a:t>
            </a:r>
            <a:r>
              <a:rPr lang="pt-BR" dirty="0" smtClean="0"/>
              <a:t>a pessoas com </a:t>
            </a:r>
            <a:r>
              <a:rPr lang="pt-BR" dirty="0" smtClean="0"/>
              <a:t>deficiências motoras </a:t>
            </a:r>
            <a:r>
              <a:rPr lang="pt-BR" dirty="0" smtClean="0"/>
              <a:t>severas e que não estão aptas a se comunicarem.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573016"/>
            <a:ext cx="5148064" cy="321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EDITH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</p:nvPr>
        </p:nvGraphicFramePr>
        <p:xfrm>
          <a:off x="2808312" y="1105704"/>
          <a:ext cx="6444208" cy="5752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1124744"/>
            <a:ext cx="3642995" cy="227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-756592" y="216024"/>
          <a:ext cx="9433048" cy="6525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144</TotalTime>
  <Words>912</Words>
  <Application>Microsoft Office PowerPoint</Application>
  <PresentationFormat>Apresentação na tela (4:3)</PresentationFormat>
  <Paragraphs>69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Origem</vt:lpstr>
      <vt:lpstr>Desenvolvimento de um recurso de previsão de texto para um software de CAA, destinado para pacientes com limitação motora severa.</vt:lpstr>
      <vt:lpstr>Slide 2</vt:lpstr>
      <vt:lpstr>ERGONOMIA</vt:lpstr>
      <vt:lpstr>TECNOLOGIA ASSISTIVA (TA)</vt:lpstr>
      <vt:lpstr>COMUNICAÇÃO AUMENTATIVA E AUTERNATIVA (CAA)</vt:lpstr>
      <vt:lpstr>ESCLEROSE LATERAL AMIOTRÓFICA (ELA) </vt:lpstr>
      <vt:lpstr>EDITH</vt:lpstr>
      <vt:lpstr>EDITH</vt:lpstr>
      <vt:lpstr>MÉTODOS</vt:lpstr>
      <vt:lpstr>MÉTODOS</vt:lpstr>
      <vt:lpstr>TRATAMENTO DOS REGISTROS</vt:lpstr>
      <vt:lpstr>RESULTADOS</vt:lpstr>
      <vt:lpstr>TAXA PERCENTUAL DE ACERTO E ERRO</vt:lpstr>
      <vt:lpstr>DURAÇÃO DA TAREFA (S)</vt:lpstr>
      <vt:lpstr>INTERVALO MÉDIO ENTRE CLIQUES (em ms)</vt:lpstr>
      <vt:lpstr>NÚMERO DE CLIQUES EFETUADOS DURANTE A TAREFA</vt:lpstr>
      <vt:lpstr>NÚMERO DE CARACTERES NECESSÁRIOS PARA COMPLETAR A TAREFA</vt:lpstr>
      <vt:lpstr>DISCUSSÃO</vt:lpstr>
      <vt:lpstr>DISCUSSÃO</vt:lpstr>
      <vt:lpstr>Slide 20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um recurso de autocomplemento para um software de CAA, destinado para pacientes com limitação motora severa.</dc:title>
  <dc:creator>Marco</dc:creator>
  <cp:lastModifiedBy>Marco</cp:lastModifiedBy>
  <cp:revision>16</cp:revision>
  <dcterms:created xsi:type="dcterms:W3CDTF">2013-12-23T12:59:55Z</dcterms:created>
  <dcterms:modified xsi:type="dcterms:W3CDTF">2013-12-23T16:09:17Z</dcterms:modified>
</cp:coreProperties>
</file>