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9440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40" d="100"/>
          <a:sy n="40" d="100"/>
        </p:scale>
        <p:origin x="592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66" y="1122363"/>
            <a:ext cx="145803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3602038"/>
            <a:ext cx="145803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3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6" y="365125"/>
            <a:ext cx="419186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6" y="365125"/>
            <a:ext cx="1233258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3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5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1" y="1709739"/>
            <a:ext cx="1676745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1" y="4589464"/>
            <a:ext cx="167674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0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1825625"/>
            <a:ext cx="826222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1825625"/>
            <a:ext cx="826222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0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365126"/>
            <a:ext cx="1676745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69" y="1681163"/>
            <a:ext cx="82242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69" y="2505075"/>
            <a:ext cx="82242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6" y="1681163"/>
            <a:ext cx="8264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6" y="2505075"/>
            <a:ext cx="82647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0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09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457200"/>
            <a:ext cx="62700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987426"/>
            <a:ext cx="984176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057400"/>
            <a:ext cx="62700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4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457200"/>
            <a:ext cx="62700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987426"/>
            <a:ext cx="984176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057400"/>
            <a:ext cx="62700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6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365126"/>
            <a:ext cx="167674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1825625"/>
            <a:ext cx="16767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DE01-BAD2-4059-A388-C020AC339BC2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6356351"/>
            <a:ext cx="6561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9444-C0EF-4BC7-9A37-8E8BBBB69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8.jpeg"/><Relationship Id="rId10" Type="http://schemas.openxmlformats.org/officeDocument/2006/relationships/image" Target="../media/image5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61987C9-BA65-4AAE-B788-2025CA941F1C}"/>
              </a:ext>
            </a:extLst>
          </p:cNvPr>
          <p:cNvGrpSpPr/>
          <p:nvPr/>
        </p:nvGrpSpPr>
        <p:grpSpPr>
          <a:xfrm>
            <a:off x="72000" y="72000"/>
            <a:ext cx="4968002" cy="2344849"/>
            <a:chOff x="72000" y="72000"/>
            <a:chExt cx="4968002" cy="2344849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F77FD50F-1D2A-43B3-8B0D-316E46EB1F8F}"/>
                </a:ext>
              </a:extLst>
            </p:cNvPr>
            <p:cNvGrpSpPr/>
            <p:nvPr/>
          </p:nvGrpSpPr>
          <p:grpSpPr>
            <a:xfrm>
              <a:off x="72000" y="503424"/>
              <a:ext cx="4968002" cy="1913425"/>
              <a:chOff x="71999" y="864000"/>
              <a:chExt cx="4968002" cy="1913425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65A8AD9-DEBE-4078-8F6F-91C3FBAD2166}"/>
                  </a:ext>
                </a:extLst>
              </p:cNvPr>
              <p:cNvGrpSpPr/>
              <p:nvPr/>
            </p:nvGrpSpPr>
            <p:grpSpPr>
              <a:xfrm>
                <a:off x="72000" y="900000"/>
                <a:ext cx="1584000" cy="1440000"/>
                <a:chOff x="2592000" y="1151999"/>
                <a:chExt cx="1584000" cy="1440000"/>
              </a:xfrm>
            </p:grpSpPr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9B11D553-2D6F-4A06-ADB1-BAAE3739AD3F}"/>
                    </a:ext>
                  </a:extLst>
                </p:cNvPr>
                <p:cNvSpPr/>
                <p:nvPr/>
              </p:nvSpPr>
              <p:spPr>
                <a:xfrm>
                  <a:off x="2592000" y="1151999"/>
                  <a:ext cx="1584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4558D0FD-3399-4EBC-B5A6-6D36C3BEC08F}"/>
                    </a:ext>
                  </a:extLst>
                </p:cNvPr>
                <p:cNvSpPr txBox="1"/>
                <p:nvPr/>
              </p:nvSpPr>
              <p:spPr>
                <a:xfrm>
                  <a:off x="2592000" y="1693553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07D05EC1-996E-4C60-8D0A-90B7950A287D}"/>
                  </a:ext>
                </a:extLst>
              </p:cNvPr>
              <p:cNvGrpSpPr/>
              <p:nvPr/>
            </p:nvGrpSpPr>
            <p:grpSpPr>
              <a:xfrm>
                <a:off x="71999" y="2412000"/>
                <a:ext cx="1584001" cy="360000"/>
                <a:chOff x="71999" y="2412000"/>
                <a:chExt cx="1584001" cy="360000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6D7A0191-6097-4785-8A61-5A3D74D66CAE}"/>
                    </a:ext>
                  </a:extLst>
                </p:cNvPr>
                <p:cNvSpPr txBox="1"/>
                <p:nvPr/>
              </p:nvSpPr>
              <p:spPr>
                <a:xfrm>
                  <a:off x="71999" y="2412000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500 ms</a:t>
                  </a:r>
                </a:p>
              </p:txBody>
            </p: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C1ACE8F5-BE45-4AED-9543-83A624EA4439}"/>
                    </a:ext>
                  </a:extLst>
                </p:cNvPr>
                <p:cNvCxnSpPr/>
                <p:nvPr/>
              </p:nvCxnSpPr>
              <p:spPr>
                <a:xfrm>
                  <a:off x="72000" y="2412000"/>
                  <a:ext cx="158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BE00955-AE17-4B77-AB20-223174F57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6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6D578EE-5752-41C1-8508-A5CFBA70D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C4AA92D7-53EB-477B-AD60-A85BDB14033C}"/>
                  </a:ext>
                </a:extLst>
              </p:cNvPr>
              <p:cNvGrpSpPr/>
              <p:nvPr/>
            </p:nvGrpSpPr>
            <p:grpSpPr>
              <a:xfrm>
                <a:off x="1764000" y="864000"/>
                <a:ext cx="1602538" cy="1482152"/>
                <a:chOff x="1704464" y="859743"/>
                <a:chExt cx="1602538" cy="1482152"/>
              </a:xfrm>
            </p:grpSpPr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44AD48D1-344A-4B9D-B319-419262C5034D}"/>
                    </a:ext>
                  </a:extLst>
                </p:cNvPr>
                <p:cNvGrpSpPr/>
                <p:nvPr/>
              </p:nvGrpSpPr>
              <p:grpSpPr>
                <a:xfrm>
                  <a:off x="1704464" y="895743"/>
                  <a:ext cx="1602538" cy="1440000"/>
                  <a:chOff x="2573462" y="1144168"/>
                  <a:chExt cx="1602538" cy="1440000"/>
                </a:xfrm>
              </p:grpSpPr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1B16D534-6DD2-4C36-8CE4-390F56092E44}"/>
                      </a:ext>
                    </a:extLst>
                  </p:cNvPr>
                  <p:cNvSpPr/>
                  <p:nvPr/>
                </p:nvSpPr>
                <p:spPr>
                  <a:xfrm>
                    <a:off x="2573462" y="1144168"/>
                    <a:ext cx="1584000" cy="14400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1353FD3C-5B93-407A-8288-078AD348A945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000" y="1693553"/>
                    <a:ext cx="1584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+</a:t>
                    </a:r>
                  </a:p>
                </p:txBody>
              </p:sp>
            </p:grpSp>
            <p:pic>
              <p:nvPicPr>
                <p:cNvPr id="350" name="Picture 349">
                  <a:extLst>
                    <a:ext uri="{FF2B5EF4-FFF2-40B4-BE49-F238E27FC236}">
                      <a16:creationId xmlns:a16="http://schemas.microsoft.com/office/drawing/2014/main" id="{62703F4C-2EBA-41D5-8BE0-81F6AD5A0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  <a14:imgEffect>
                            <a14:sharpenSoften amount="50000"/>
                          </a14:imgEffect>
                          <a14:imgEffect>
                            <a14:brightnessContrast bright="2000" contrast="2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3744" y="1144305"/>
                  <a:ext cx="500655" cy="500655"/>
                </a:xfrm>
                <a:prstGeom prst="rect">
                  <a:avLst/>
                </a:prstGeom>
              </p:spPr>
            </p:pic>
            <p:pic>
              <p:nvPicPr>
                <p:cNvPr id="351" name="Picture 350">
                  <a:extLst>
                    <a:ext uri="{FF2B5EF4-FFF2-40B4-BE49-F238E27FC236}">
                      <a16:creationId xmlns:a16="http://schemas.microsoft.com/office/drawing/2014/main" id="{2FA373C6-C4AB-4693-AF09-A8672CF8EF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  <a14:imgEffect>
                            <a14:sharpenSoften amount="50000"/>
                          </a14:imgEffect>
                          <a14:imgEffect>
                            <a14:brightnessContrast bright="4000" contrast="-2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9691" y="1106752"/>
                  <a:ext cx="500654" cy="500654"/>
                </a:xfrm>
                <a:prstGeom prst="rect">
                  <a:avLst/>
                </a:prstGeom>
              </p:spPr>
            </p:pic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A3C1C11A-57CF-4CD6-B20E-8B0B14350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5928" y="1542773"/>
                  <a:ext cx="500655" cy="500655"/>
                </a:xfrm>
                <a:prstGeom prst="rect">
                  <a:avLst/>
                </a:prstGeom>
              </p:spPr>
            </p:pic>
            <p:pic>
              <p:nvPicPr>
                <p:cNvPr id="353" name="Picture 352">
                  <a:extLst>
                    <a:ext uri="{FF2B5EF4-FFF2-40B4-BE49-F238E27FC236}">
                      <a16:creationId xmlns:a16="http://schemas.microsoft.com/office/drawing/2014/main" id="{2E5C873C-CEAE-4859-A5B9-57E11F481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0074" y="859743"/>
                  <a:ext cx="500373" cy="500373"/>
                </a:xfrm>
                <a:prstGeom prst="rect">
                  <a:avLst/>
                </a:prstGeom>
              </p:spPr>
            </p:pic>
            <p:pic>
              <p:nvPicPr>
                <p:cNvPr id="354" name="Picture 353">
                  <a:extLst>
                    <a:ext uri="{FF2B5EF4-FFF2-40B4-BE49-F238E27FC236}">
                      <a16:creationId xmlns:a16="http://schemas.microsoft.com/office/drawing/2014/main" id="{D220E807-B0F4-48CF-AB9C-8853F9B75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402" y="1542773"/>
                  <a:ext cx="500373" cy="500373"/>
                </a:xfrm>
                <a:prstGeom prst="rect">
                  <a:avLst/>
                </a:prstGeom>
              </p:spPr>
            </p:pic>
            <p:pic>
              <p:nvPicPr>
                <p:cNvPr id="355" name="Picture 354">
                  <a:extLst>
                    <a:ext uri="{FF2B5EF4-FFF2-40B4-BE49-F238E27FC236}">
                      <a16:creationId xmlns:a16="http://schemas.microsoft.com/office/drawing/2014/main" id="{7138773F-16EA-485E-91EC-64A2F9749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5611" y="1841522"/>
                  <a:ext cx="500373" cy="500373"/>
                </a:xfrm>
                <a:prstGeom prst="rect">
                  <a:avLst/>
                </a:prstGeom>
              </p:spPr>
            </p:pic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ABF5C835-2005-4D14-9848-A24D27E8DF02}"/>
                  </a:ext>
                </a:extLst>
              </p:cNvPr>
              <p:cNvGrpSpPr/>
              <p:nvPr/>
            </p:nvGrpSpPr>
            <p:grpSpPr>
              <a:xfrm>
                <a:off x="1763999" y="2417425"/>
                <a:ext cx="1584001" cy="360000"/>
                <a:chOff x="71999" y="2412000"/>
                <a:chExt cx="1584001" cy="360000"/>
              </a:xfrm>
            </p:grpSpPr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C09687FC-8A28-4FEA-A41D-6D8BE2B99886}"/>
                    </a:ext>
                  </a:extLst>
                </p:cNvPr>
                <p:cNvSpPr txBox="1"/>
                <p:nvPr/>
              </p:nvSpPr>
              <p:spPr>
                <a:xfrm>
                  <a:off x="71999" y="2412000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1000 ms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C09B8211-9929-4A4A-95C7-3A25C3FED6D5}"/>
                    </a:ext>
                  </a:extLst>
                </p:cNvPr>
                <p:cNvCxnSpPr/>
                <p:nvPr/>
              </p:nvCxnSpPr>
              <p:spPr>
                <a:xfrm>
                  <a:off x="72000" y="2412000"/>
                  <a:ext cx="158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9B209C0E-0D24-41C4-8628-4010D263B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6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3CAF3B0F-1848-444A-8112-C799B43C7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87E250BB-85A1-43EF-AAB5-33A5A3557DC9}"/>
                  </a:ext>
                </a:extLst>
              </p:cNvPr>
              <p:cNvGrpSpPr/>
              <p:nvPr/>
            </p:nvGrpSpPr>
            <p:grpSpPr>
              <a:xfrm>
                <a:off x="3456000" y="900000"/>
                <a:ext cx="1584000" cy="1440000"/>
                <a:chOff x="2592000" y="1151999"/>
                <a:chExt cx="1584000" cy="1440000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7D752593-6F71-4DF6-B368-257677066C2E}"/>
                    </a:ext>
                  </a:extLst>
                </p:cNvPr>
                <p:cNvSpPr/>
                <p:nvPr/>
              </p:nvSpPr>
              <p:spPr>
                <a:xfrm>
                  <a:off x="2592000" y="1151999"/>
                  <a:ext cx="1584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1AD1983B-508A-459A-96D6-0BF224E5EE58}"/>
                    </a:ext>
                  </a:extLst>
                </p:cNvPr>
                <p:cNvSpPr txBox="1"/>
                <p:nvPr/>
              </p:nvSpPr>
              <p:spPr>
                <a:xfrm>
                  <a:off x="2592000" y="1693553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A874034D-D4B5-44E3-BCFB-665189F205BD}"/>
                  </a:ext>
                </a:extLst>
              </p:cNvPr>
              <p:cNvGrpSpPr/>
              <p:nvPr/>
            </p:nvGrpSpPr>
            <p:grpSpPr>
              <a:xfrm>
                <a:off x="3456000" y="2412000"/>
                <a:ext cx="1584001" cy="360000"/>
                <a:chOff x="71999" y="2412000"/>
                <a:chExt cx="1584001" cy="360000"/>
              </a:xfrm>
            </p:grpSpPr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9D908E1F-87F7-46E2-A834-BF0EB51715D4}"/>
                    </a:ext>
                  </a:extLst>
                </p:cNvPr>
                <p:cNvSpPr txBox="1"/>
                <p:nvPr/>
              </p:nvSpPr>
              <p:spPr>
                <a:xfrm>
                  <a:off x="71999" y="2412000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500 ms</a:t>
                  </a:r>
                </a:p>
              </p:txBody>
            </p: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8EDF7E6C-9B51-49CA-BA93-C77DF57758F3}"/>
                    </a:ext>
                  </a:extLst>
                </p:cNvPr>
                <p:cNvCxnSpPr/>
                <p:nvPr/>
              </p:nvCxnSpPr>
              <p:spPr>
                <a:xfrm>
                  <a:off x="72000" y="2412000"/>
                  <a:ext cx="158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E046B83A-1131-486B-AC25-4C65BCF55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6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7590F1D2-E2B1-42FF-BDEE-B8BF55FBC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34DD55B4-7B8F-4ABE-B6AA-3F2B080F3CEF}"/>
                </a:ext>
              </a:extLst>
            </p:cNvPr>
            <p:cNvSpPr txBox="1"/>
            <p:nvPr/>
          </p:nvSpPr>
          <p:spPr>
            <a:xfrm>
              <a:off x="72000" y="72000"/>
              <a:ext cx="49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Encoding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9AB872C-FBA6-4D0A-83BD-A492008A5597}"/>
              </a:ext>
            </a:extLst>
          </p:cNvPr>
          <p:cNvGrpSpPr/>
          <p:nvPr/>
        </p:nvGrpSpPr>
        <p:grpSpPr>
          <a:xfrm>
            <a:off x="5112000" y="72000"/>
            <a:ext cx="7241259" cy="6765870"/>
            <a:chOff x="5112000" y="72000"/>
            <a:chExt cx="7241259" cy="6765870"/>
          </a:xfrm>
        </p:grpSpPr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8A5E460B-3A14-4BDE-A0CE-26096C501961}"/>
                </a:ext>
              </a:extLst>
            </p:cNvPr>
            <p:cNvSpPr/>
            <p:nvPr/>
          </p:nvSpPr>
          <p:spPr>
            <a:xfrm>
              <a:off x="5153259" y="92130"/>
              <a:ext cx="7200000" cy="6696000"/>
            </a:xfrm>
            <a:prstGeom prst="roundRect">
              <a:avLst>
                <a:gd name="adj" fmla="val 48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3A1B89E5-7642-4D44-9913-04D880D20383}"/>
                </a:ext>
              </a:extLst>
            </p:cNvPr>
            <p:cNvGrpSpPr/>
            <p:nvPr/>
          </p:nvGrpSpPr>
          <p:grpSpPr>
            <a:xfrm>
              <a:off x="5113077" y="503424"/>
              <a:ext cx="1978923" cy="1595485"/>
              <a:chOff x="5113077" y="862923"/>
              <a:chExt cx="1978923" cy="1595485"/>
            </a:xfrm>
          </p:grpSpPr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089C91-24B3-4AAC-BE2C-A19091C6C3BE}"/>
                  </a:ext>
                </a:extLst>
              </p:cNvPr>
              <p:cNvSpPr txBox="1"/>
              <p:nvPr/>
            </p:nvSpPr>
            <p:spPr>
              <a:xfrm rot="16200000">
                <a:off x="4500000" y="1476000"/>
                <a:ext cx="1595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cs typeface="Times New Roman" panose="02020603050405020304" pitchFamily="18" charset="0"/>
                  </a:rPr>
                  <a:t>No disruption</a:t>
                </a:r>
                <a:endParaRPr lang="en-GB" sz="1600" b="1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2BDD0CD7-802F-410E-BFE8-29DEA5152ED5}"/>
                  </a:ext>
                </a:extLst>
              </p:cNvPr>
              <p:cNvGrpSpPr/>
              <p:nvPr/>
            </p:nvGrpSpPr>
            <p:grpSpPr>
              <a:xfrm>
                <a:off x="5508000" y="900000"/>
                <a:ext cx="1584000" cy="1440000"/>
                <a:chOff x="2592000" y="1151999"/>
                <a:chExt cx="1584000" cy="1440000"/>
              </a:xfrm>
            </p:grpSpPr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0E8686C9-C3D4-4E2B-9343-21AE85AF6859}"/>
                    </a:ext>
                  </a:extLst>
                </p:cNvPr>
                <p:cNvSpPr/>
                <p:nvPr/>
              </p:nvSpPr>
              <p:spPr>
                <a:xfrm>
                  <a:off x="2592000" y="1151999"/>
                  <a:ext cx="1584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5C27259A-CEBB-409F-B72D-8EE2466C33F4}"/>
                    </a:ext>
                  </a:extLst>
                </p:cNvPr>
                <p:cNvSpPr txBox="1"/>
                <p:nvPr/>
              </p:nvSpPr>
              <p:spPr>
                <a:xfrm>
                  <a:off x="2592000" y="1693553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CFCF3B01-2E98-4818-93CE-86DB0DE3B55F}"/>
                </a:ext>
              </a:extLst>
            </p:cNvPr>
            <p:cNvGrpSpPr/>
            <p:nvPr/>
          </p:nvGrpSpPr>
          <p:grpSpPr>
            <a:xfrm>
              <a:off x="5113077" y="2123424"/>
              <a:ext cx="1981616" cy="1440000"/>
              <a:chOff x="5113077" y="2515547"/>
              <a:chExt cx="1981616" cy="1440000"/>
            </a:xfrm>
          </p:grpSpPr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B9618D36-05FC-43A9-BB16-3DDA2C498641}"/>
                  </a:ext>
                </a:extLst>
              </p:cNvPr>
              <p:cNvSpPr txBox="1"/>
              <p:nvPr/>
            </p:nvSpPr>
            <p:spPr>
              <a:xfrm rot="16200000">
                <a:off x="4586314" y="3059452"/>
                <a:ext cx="142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cs typeface="Times New Roman" panose="02020603050405020304" pitchFamily="18" charset="0"/>
                  </a:rPr>
                  <a:t>Peripheral</a:t>
                </a:r>
                <a:endParaRPr lang="en-GB" sz="1600" b="1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7686F43-6C17-441B-BFEC-357A2166F759}"/>
                  </a:ext>
                </a:extLst>
              </p:cNvPr>
              <p:cNvGrpSpPr/>
              <p:nvPr/>
            </p:nvGrpSpPr>
            <p:grpSpPr>
              <a:xfrm>
                <a:off x="5510693" y="2515547"/>
                <a:ext cx="1584000" cy="1440000"/>
                <a:chOff x="2592000" y="1151999"/>
                <a:chExt cx="1584000" cy="1440000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FD3C9213-0785-4771-9298-39B61FF144CD}"/>
                    </a:ext>
                  </a:extLst>
                </p:cNvPr>
                <p:cNvSpPr/>
                <p:nvPr/>
              </p:nvSpPr>
              <p:spPr>
                <a:xfrm>
                  <a:off x="2592000" y="1151999"/>
                  <a:ext cx="1584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B995E677-A3A8-40BD-9E96-EDBF1358B677}"/>
                    </a:ext>
                  </a:extLst>
                </p:cNvPr>
                <p:cNvSpPr txBox="1"/>
                <p:nvPr/>
              </p:nvSpPr>
              <p:spPr>
                <a:xfrm>
                  <a:off x="2592000" y="1693553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B0069B0E-13ED-45B9-8D85-0A3D774F618C}"/>
                </a:ext>
              </a:extLst>
            </p:cNvPr>
            <p:cNvGrpSpPr/>
            <p:nvPr/>
          </p:nvGrpSpPr>
          <p:grpSpPr>
            <a:xfrm>
              <a:off x="5112000" y="4499820"/>
              <a:ext cx="1968720" cy="1440000"/>
              <a:chOff x="5123280" y="4536396"/>
              <a:chExt cx="1968720" cy="1440000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3B45011-F203-4EBA-9144-271FA3C1B355}"/>
                  </a:ext>
                </a:extLst>
              </p:cNvPr>
              <p:cNvSpPr txBox="1"/>
              <p:nvPr/>
            </p:nvSpPr>
            <p:spPr>
              <a:xfrm rot="16200000">
                <a:off x="4599315" y="5071731"/>
                <a:ext cx="141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cs typeface="Times New Roman" panose="02020603050405020304" pitchFamily="18" charset="0"/>
                  </a:rPr>
                  <a:t>Central</a:t>
                </a:r>
                <a:endParaRPr lang="en-GB" sz="1600" b="1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A8CCE580-051D-4316-A5F8-A47B70343929}"/>
                  </a:ext>
                </a:extLst>
              </p:cNvPr>
              <p:cNvGrpSpPr/>
              <p:nvPr/>
            </p:nvGrpSpPr>
            <p:grpSpPr>
              <a:xfrm>
                <a:off x="5508000" y="4536396"/>
                <a:ext cx="1584000" cy="1440000"/>
                <a:chOff x="2592000" y="1151999"/>
                <a:chExt cx="1584000" cy="1440000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A73A8909-E869-4E82-A594-0CF2739330C8}"/>
                    </a:ext>
                  </a:extLst>
                </p:cNvPr>
                <p:cNvSpPr/>
                <p:nvPr/>
              </p:nvSpPr>
              <p:spPr>
                <a:xfrm>
                  <a:off x="2592000" y="1151999"/>
                  <a:ext cx="1584000" cy="144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9EDDC1CF-9C16-4254-B8E5-C394D320793A}"/>
                    </a:ext>
                  </a:extLst>
                </p:cNvPr>
                <p:cNvSpPr txBox="1"/>
                <p:nvPr/>
              </p:nvSpPr>
              <p:spPr>
                <a:xfrm>
                  <a:off x="2592000" y="1693553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F8F0596-16CE-4E4E-895B-B3E418EBAB11}"/>
                </a:ext>
              </a:extLst>
            </p:cNvPr>
            <p:cNvGrpSpPr/>
            <p:nvPr/>
          </p:nvGrpSpPr>
          <p:grpSpPr>
            <a:xfrm>
              <a:off x="7200000" y="4499424"/>
              <a:ext cx="1584001" cy="2338446"/>
              <a:chOff x="7233901" y="4111343"/>
              <a:chExt cx="1584001" cy="2338446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65F787CB-DFB8-4759-9F18-533F9FB81ADF}"/>
                  </a:ext>
                </a:extLst>
              </p:cNvPr>
              <p:cNvGrpSpPr/>
              <p:nvPr/>
            </p:nvGrpSpPr>
            <p:grpSpPr>
              <a:xfrm>
                <a:off x="7233901" y="4111343"/>
                <a:ext cx="1584000" cy="1898438"/>
                <a:chOff x="7214612" y="4096127"/>
                <a:chExt cx="1584000" cy="1898438"/>
              </a:xfrm>
            </p:grpSpPr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91EB7493-3E0C-483A-8FEE-3CC495C8128C}"/>
                    </a:ext>
                  </a:extLst>
                </p:cNvPr>
                <p:cNvGrpSpPr/>
                <p:nvPr/>
              </p:nvGrpSpPr>
              <p:grpSpPr>
                <a:xfrm>
                  <a:off x="7214612" y="4096127"/>
                  <a:ext cx="1584000" cy="1440000"/>
                  <a:chOff x="2592000" y="1151999"/>
                  <a:chExt cx="1584000" cy="1440000"/>
                </a:xfrm>
              </p:grpSpPr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1863644C-DFCB-4991-BB69-041B8F40AE0B}"/>
                      </a:ext>
                    </a:extLst>
                  </p:cNvPr>
                  <p:cNvSpPr/>
                  <p:nvPr/>
                </p:nvSpPr>
                <p:spPr>
                  <a:xfrm>
                    <a:off x="2592000" y="1151999"/>
                    <a:ext cx="1584000" cy="14400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9B98CE6D-5D77-454A-B22E-E85C9C37A0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000" y="1693553"/>
                    <a:ext cx="1584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+</a:t>
                    </a:r>
                  </a:p>
                </p:txBody>
              </p:sp>
            </p:grpSp>
            <p:sp>
              <p:nvSpPr>
                <p:cNvPr id="407" name="Action Button: Sound 406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DF3E9780-F6B7-4985-B44B-AE46F16CB518}"/>
                    </a:ext>
                  </a:extLst>
                </p:cNvPr>
                <p:cNvSpPr/>
                <p:nvPr/>
              </p:nvSpPr>
              <p:spPr>
                <a:xfrm>
                  <a:off x="7287780" y="5274168"/>
                  <a:ext cx="219921" cy="195776"/>
                </a:xfrm>
                <a:prstGeom prst="actionButtonSound">
                  <a:avLst/>
                </a:prstGeom>
                <a:noFill/>
                <a:ln w="190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8" name="Picture 407" descr="Diagram&#10;&#10;Description automatically generated">
                  <a:extLst>
                    <a:ext uri="{FF2B5EF4-FFF2-40B4-BE49-F238E27FC236}">
                      <a16:creationId xmlns:a16="http://schemas.microsoft.com/office/drawing/2014/main" id="{576D1C18-7D00-4104-B6D8-FC932FCA3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63" t="34540" r="12716" b="34671"/>
                <a:stretch/>
              </p:blipFill>
              <p:spPr>
                <a:xfrm>
                  <a:off x="7512261" y="5616135"/>
                  <a:ext cx="988702" cy="378430"/>
                </a:xfrm>
                <a:prstGeom prst="rect">
                  <a:avLst/>
                </a:prstGeom>
              </p:spPr>
            </p:pic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293D87B2-1F52-4504-B803-E1BFF369EDD9}"/>
                  </a:ext>
                </a:extLst>
              </p:cNvPr>
              <p:cNvGrpSpPr/>
              <p:nvPr/>
            </p:nvGrpSpPr>
            <p:grpSpPr>
              <a:xfrm>
                <a:off x="7233901" y="6089789"/>
                <a:ext cx="1584001" cy="360000"/>
                <a:chOff x="71999" y="2412000"/>
                <a:chExt cx="1584001" cy="360000"/>
              </a:xfrm>
            </p:grpSpPr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96334C3C-B1AD-4A4A-BF2A-7C803F1EED9B}"/>
                    </a:ext>
                  </a:extLst>
                </p:cNvPr>
                <p:cNvSpPr txBox="1"/>
                <p:nvPr/>
              </p:nvSpPr>
              <p:spPr>
                <a:xfrm>
                  <a:off x="71999" y="2412000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75 ms</a:t>
                  </a:r>
                </a:p>
              </p:txBody>
            </p: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67786A9A-6413-4699-90E2-628C40B6CF1E}"/>
                    </a:ext>
                  </a:extLst>
                </p:cNvPr>
                <p:cNvCxnSpPr/>
                <p:nvPr/>
              </p:nvCxnSpPr>
              <p:spPr>
                <a:xfrm>
                  <a:off x="72000" y="2412000"/>
                  <a:ext cx="158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782C387-F31C-4E95-A02E-E6AD2655B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6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6355F654-9485-4703-8048-FC04B679D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53254C0D-B112-4EB5-99CB-8A83C188AF6F}"/>
                </a:ext>
              </a:extLst>
            </p:cNvPr>
            <p:cNvGrpSpPr/>
            <p:nvPr/>
          </p:nvGrpSpPr>
          <p:grpSpPr>
            <a:xfrm>
              <a:off x="7200000" y="2123424"/>
              <a:ext cx="1584001" cy="2338446"/>
              <a:chOff x="7233901" y="4111343"/>
              <a:chExt cx="1584001" cy="2338446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AA3A6CC4-7D21-4023-B06D-028D125871A2}"/>
                  </a:ext>
                </a:extLst>
              </p:cNvPr>
              <p:cNvGrpSpPr/>
              <p:nvPr/>
            </p:nvGrpSpPr>
            <p:grpSpPr>
              <a:xfrm>
                <a:off x="7233901" y="4111343"/>
                <a:ext cx="1584000" cy="1898438"/>
                <a:chOff x="7214612" y="4096127"/>
                <a:chExt cx="1584000" cy="1898438"/>
              </a:xfrm>
            </p:grpSpPr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A6C12AA0-2786-4073-8551-4C4CDE8E5FD1}"/>
                    </a:ext>
                  </a:extLst>
                </p:cNvPr>
                <p:cNvGrpSpPr/>
                <p:nvPr/>
              </p:nvGrpSpPr>
              <p:grpSpPr>
                <a:xfrm>
                  <a:off x="7214612" y="4096127"/>
                  <a:ext cx="1584000" cy="1440000"/>
                  <a:chOff x="2592000" y="1151999"/>
                  <a:chExt cx="1584000" cy="1440000"/>
                </a:xfrm>
              </p:grpSpPr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52D4932B-09B9-4F99-9753-7BE402634082}"/>
                      </a:ext>
                    </a:extLst>
                  </p:cNvPr>
                  <p:cNvSpPr/>
                  <p:nvPr/>
                </p:nvSpPr>
                <p:spPr>
                  <a:xfrm>
                    <a:off x="2592000" y="1151999"/>
                    <a:ext cx="1584000" cy="14400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4EA09D60-9F58-44C9-83F5-5314A5281225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000" y="1693553"/>
                    <a:ext cx="158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+</a:t>
                    </a:r>
                  </a:p>
                </p:txBody>
              </p:sp>
            </p:grpSp>
            <p:pic>
              <p:nvPicPr>
                <p:cNvPr id="397" name="Picture 396" descr="Diagram&#10;&#10;Description automatically generated">
                  <a:extLst>
                    <a:ext uri="{FF2B5EF4-FFF2-40B4-BE49-F238E27FC236}">
                      <a16:creationId xmlns:a16="http://schemas.microsoft.com/office/drawing/2014/main" id="{3CBAE359-1891-4768-95F6-9D60DD314F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63" t="34540" r="12716" b="34671"/>
                <a:stretch/>
              </p:blipFill>
              <p:spPr>
                <a:xfrm>
                  <a:off x="7512261" y="5616135"/>
                  <a:ext cx="988702" cy="378430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4FB3F34-A09F-49E7-BC45-069EFE18E870}"/>
                  </a:ext>
                </a:extLst>
              </p:cNvPr>
              <p:cNvGrpSpPr/>
              <p:nvPr/>
            </p:nvGrpSpPr>
            <p:grpSpPr>
              <a:xfrm>
                <a:off x="7233901" y="6089789"/>
                <a:ext cx="1584001" cy="360000"/>
                <a:chOff x="71999" y="2412000"/>
                <a:chExt cx="1584001" cy="360000"/>
              </a:xfrm>
            </p:grpSpPr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0121EB80-06EE-47A4-945A-0B5DC0BE0C20}"/>
                    </a:ext>
                  </a:extLst>
                </p:cNvPr>
                <p:cNvSpPr txBox="1"/>
                <p:nvPr/>
              </p:nvSpPr>
              <p:spPr>
                <a:xfrm>
                  <a:off x="71999" y="2412000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100 ms</a:t>
                  </a: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4DED00AA-2309-4B0D-B1A7-EB83291DA97E}"/>
                    </a:ext>
                  </a:extLst>
                </p:cNvPr>
                <p:cNvCxnSpPr/>
                <p:nvPr/>
              </p:nvCxnSpPr>
              <p:spPr>
                <a:xfrm>
                  <a:off x="72000" y="2412000"/>
                  <a:ext cx="158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D325C030-32D6-42EF-884D-2C02FCCD3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5999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565A35C3-40A7-4360-8571-C5EAA1E32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8EE30AA-265E-4719-A161-CA80933F1C02}"/>
                </a:ext>
              </a:extLst>
            </p:cNvPr>
            <p:cNvGrpSpPr/>
            <p:nvPr/>
          </p:nvGrpSpPr>
          <p:grpSpPr>
            <a:xfrm>
              <a:off x="8892000" y="2123424"/>
              <a:ext cx="1584000" cy="1440000"/>
              <a:chOff x="2592000" y="1151999"/>
              <a:chExt cx="1584000" cy="1440000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841F796-6653-4051-A0C3-71698BC3FAFE}"/>
                  </a:ext>
                </a:extLst>
              </p:cNvPr>
              <p:cNvSpPr/>
              <p:nvPr/>
            </p:nvSpPr>
            <p:spPr>
              <a:xfrm>
                <a:off x="2592000" y="1151999"/>
                <a:ext cx="1584000" cy="14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23941CE9-5E55-49DD-9724-96FA9F864B53}"/>
                  </a:ext>
                </a:extLst>
              </p:cNvPr>
              <p:cNvSpPr txBox="1"/>
              <p:nvPr/>
            </p:nvSpPr>
            <p:spPr>
              <a:xfrm>
                <a:off x="2592000" y="1693553"/>
                <a:ext cx="1584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525DA9C2-B101-4EA2-AC92-A255258C0BF3}"/>
                </a:ext>
              </a:extLst>
            </p:cNvPr>
            <p:cNvGrpSpPr/>
            <p:nvPr/>
          </p:nvGrpSpPr>
          <p:grpSpPr>
            <a:xfrm>
              <a:off x="8892000" y="4499424"/>
              <a:ext cx="1584000" cy="1440000"/>
              <a:chOff x="2592000" y="1151999"/>
              <a:chExt cx="1584000" cy="1440000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91B2A5C-DE5B-4A5E-B883-63B9BCFE5478}"/>
                  </a:ext>
                </a:extLst>
              </p:cNvPr>
              <p:cNvSpPr/>
              <p:nvPr/>
            </p:nvSpPr>
            <p:spPr>
              <a:xfrm>
                <a:off x="2592000" y="1151999"/>
                <a:ext cx="1584000" cy="14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E9AEF17A-6EA9-4747-9EA5-01F839154B9D}"/>
                  </a:ext>
                </a:extLst>
              </p:cNvPr>
              <p:cNvSpPr txBox="1"/>
              <p:nvPr/>
            </p:nvSpPr>
            <p:spPr>
              <a:xfrm>
                <a:off x="2592000" y="1693553"/>
                <a:ext cx="1584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F10CFDF7-147C-48A3-8CB3-CBF7AAC36260}"/>
                </a:ext>
              </a:extLst>
            </p:cNvPr>
            <p:cNvGrpSpPr/>
            <p:nvPr/>
          </p:nvGrpSpPr>
          <p:grpSpPr>
            <a:xfrm>
              <a:off x="10584000" y="4499424"/>
              <a:ext cx="1584001" cy="2338446"/>
              <a:chOff x="7233901" y="4111343"/>
              <a:chExt cx="1584001" cy="2338446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0176B51C-0632-41AF-8913-09397532B716}"/>
                  </a:ext>
                </a:extLst>
              </p:cNvPr>
              <p:cNvGrpSpPr/>
              <p:nvPr/>
            </p:nvGrpSpPr>
            <p:grpSpPr>
              <a:xfrm>
                <a:off x="7233901" y="4111343"/>
                <a:ext cx="1584000" cy="1898438"/>
                <a:chOff x="7214612" y="4096127"/>
                <a:chExt cx="1584000" cy="1898438"/>
              </a:xfrm>
            </p:grpSpPr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114E8BFA-8F0B-48B2-B19E-CEBBBCACF431}"/>
                    </a:ext>
                  </a:extLst>
                </p:cNvPr>
                <p:cNvGrpSpPr/>
                <p:nvPr/>
              </p:nvGrpSpPr>
              <p:grpSpPr>
                <a:xfrm>
                  <a:off x="7214612" y="4096127"/>
                  <a:ext cx="1584000" cy="1440000"/>
                  <a:chOff x="2592000" y="1151999"/>
                  <a:chExt cx="1584000" cy="1440000"/>
                </a:xfrm>
              </p:grpSpPr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2EC86C3-DD25-4946-82C9-B7CF0C198D4B}"/>
                      </a:ext>
                    </a:extLst>
                  </p:cNvPr>
                  <p:cNvSpPr/>
                  <p:nvPr/>
                </p:nvSpPr>
                <p:spPr>
                  <a:xfrm>
                    <a:off x="2592000" y="1151999"/>
                    <a:ext cx="1584000" cy="14400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DE98C44F-B9E7-4D64-A661-52179011EC04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000" y="1693553"/>
                    <a:ext cx="1584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+</a:t>
                    </a:r>
                  </a:p>
                </p:txBody>
              </p:sp>
            </p:grpSp>
            <p:sp>
              <p:nvSpPr>
                <p:cNvPr id="382" name="Action Button: Sound 381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BB581C57-474E-4773-857D-45B26457ECD9}"/>
                    </a:ext>
                  </a:extLst>
                </p:cNvPr>
                <p:cNvSpPr/>
                <p:nvPr/>
              </p:nvSpPr>
              <p:spPr>
                <a:xfrm>
                  <a:off x="7287780" y="5274168"/>
                  <a:ext cx="219921" cy="195776"/>
                </a:xfrm>
                <a:prstGeom prst="actionButtonSound">
                  <a:avLst/>
                </a:prstGeom>
                <a:noFill/>
                <a:ln w="190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3" name="Picture 382" descr="Diagram&#10;&#10;Description automatically generated">
                  <a:extLst>
                    <a:ext uri="{FF2B5EF4-FFF2-40B4-BE49-F238E27FC236}">
                      <a16:creationId xmlns:a16="http://schemas.microsoft.com/office/drawing/2014/main" id="{BAC36D1A-8FF6-44E1-BC24-B7D51C788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63" t="34540" r="12716" b="34671"/>
                <a:stretch/>
              </p:blipFill>
              <p:spPr>
                <a:xfrm>
                  <a:off x="7512261" y="5616135"/>
                  <a:ext cx="988702" cy="378430"/>
                </a:xfrm>
                <a:prstGeom prst="rect">
                  <a:avLst/>
                </a:prstGeom>
              </p:spPr>
            </p:pic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B64B8EC-D85F-45DA-90AE-C79EDDCF86E3}"/>
                  </a:ext>
                </a:extLst>
              </p:cNvPr>
              <p:cNvGrpSpPr/>
              <p:nvPr/>
            </p:nvGrpSpPr>
            <p:grpSpPr>
              <a:xfrm>
                <a:off x="7233901" y="6089789"/>
                <a:ext cx="1584001" cy="360000"/>
                <a:chOff x="71999" y="2412000"/>
                <a:chExt cx="1584001" cy="360000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2D39D96-4D08-4C2A-BEEF-DE3EAF1060FA}"/>
                    </a:ext>
                  </a:extLst>
                </p:cNvPr>
                <p:cNvSpPr txBox="1"/>
                <p:nvPr/>
              </p:nvSpPr>
              <p:spPr>
                <a:xfrm>
                  <a:off x="71999" y="2412000"/>
                  <a:ext cx="1584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75 ms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EDBF7A4B-DA40-48EF-A8AD-C452CBA63D7D}"/>
                    </a:ext>
                  </a:extLst>
                </p:cNvPr>
                <p:cNvCxnSpPr/>
                <p:nvPr/>
              </p:nvCxnSpPr>
              <p:spPr>
                <a:xfrm>
                  <a:off x="72000" y="2412000"/>
                  <a:ext cx="158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7032E5B0-62AD-4D5C-AAAA-3DDE2D178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6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8E804CF-663A-4D25-BA48-E6673D9E0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0" y="2412000"/>
                  <a:ext cx="0" cy="288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18639F8-0E5E-464C-947D-EE06A77E6C09}"/>
                </a:ext>
              </a:extLst>
            </p:cNvPr>
            <p:cNvSpPr txBox="1"/>
            <p:nvPr/>
          </p:nvSpPr>
          <p:spPr>
            <a:xfrm>
              <a:off x="5481332" y="72000"/>
              <a:ext cx="6686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Retention interval (2000 ms in total)</a:t>
              </a: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ED82BA99-E9A5-4CEB-8939-1D4AD70705FD}"/>
              </a:ext>
            </a:extLst>
          </p:cNvPr>
          <p:cNvGrpSpPr/>
          <p:nvPr/>
        </p:nvGrpSpPr>
        <p:grpSpPr>
          <a:xfrm>
            <a:off x="12420000" y="72000"/>
            <a:ext cx="6833765" cy="4544763"/>
            <a:chOff x="12420000" y="72000"/>
            <a:chExt cx="6833765" cy="4544763"/>
          </a:xfrm>
        </p:grpSpPr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C3A6925C-E675-4B58-852B-5B66F76522C5}"/>
                </a:ext>
              </a:extLst>
            </p:cNvPr>
            <p:cNvSpPr txBox="1"/>
            <p:nvPr/>
          </p:nvSpPr>
          <p:spPr>
            <a:xfrm>
              <a:off x="13210991" y="72000"/>
              <a:ext cx="507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Retrieval (unspeeded)</a:t>
              </a:r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82ED57EF-6778-4B32-BF18-363AABD0E69E}"/>
                </a:ext>
              </a:extLst>
            </p:cNvPr>
            <p:cNvGrpSpPr/>
            <p:nvPr/>
          </p:nvGrpSpPr>
          <p:grpSpPr>
            <a:xfrm>
              <a:off x="12420000" y="417863"/>
              <a:ext cx="6833765" cy="4198900"/>
              <a:chOff x="12420000" y="900000"/>
              <a:chExt cx="6833765" cy="4198900"/>
            </a:xfrm>
          </p:grpSpPr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D98B0D13-9457-44B2-A1C4-A1EF336243A6}"/>
                  </a:ext>
                </a:extLst>
              </p:cNvPr>
              <p:cNvSpPr txBox="1"/>
              <p:nvPr/>
            </p:nvSpPr>
            <p:spPr>
              <a:xfrm>
                <a:off x="12420000" y="900000"/>
                <a:ext cx="21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Intrinsic-Intrinsic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3C84131D-75B1-4DDA-A5E1-1447C614E207}"/>
                  </a:ext>
                </a:extLst>
              </p:cNvPr>
              <p:cNvSpPr txBox="1"/>
              <p:nvPr/>
            </p:nvSpPr>
            <p:spPr>
              <a:xfrm>
                <a:off x="14580000" y="900000"/>
                <a:ext cx="21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Extrinsic-Intrinsic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83E80B9C-59ED-44A1-947A-3BC9A87720CC}"/>
                  </a:ext>
                </a:extLst>
              </p:cNvPr>
              <p:cNvSpPr txBox="1"/>
              <p:nvPr/>
            </p:nvSpPr>
            <p:spPr>
              <a:xfrm>
                <a:off x="16776000" y="900000"/>
                <a:ext cx="21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u="sng" dirty="0"/>
                  <a:t>Intrinsic-Extrinsic</a:t>
                </a:r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5B8BE83B-1450-4CF9-BAB9-030197905D84}"/>
                  </a:ext>
                </a:extLst>
              </p:cNvPr>
              <p:cNvGrpSpPr/>
              <p:nvPr/>
            </p:nvGrpSpPr>
            <p:grpSpPr>
              <a:xfrm>
                <a:off x="12708000" y="1332000"/>
                <a:ext cx="2096466" cy="1710154"/>
                <a:chOff x="13027271" y="757588"/>
                <a:chExt cx="2096466" cy="1710154"/>
              </a:xfrm>
            </p:grpSpPr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79CB049C-F3D4-48F6-AEB2-CA26B0473EB4}"/>
                    </a:ext>
                  </a:extLst>
                </p:cNvPr>
                <p:cNvGrpSpPr/>
                <p:nvPr/>
              </p:nvGrpSpPr>
              <p:grpSpPr>
                <a:xfrm>
                  <a:off x="13055839" y="1096142"/>
                  <a:ext cx="2067898" cy="1371600"/>
                  <a:chOff x="1213911" y="1690625"/>
                  <a:chExt cx="2067898" cy="1371600"/>
                </a:xfrm>
              </p:grpSpPr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FB226411-8A00-4574-9033-A26F5DBF8B2D}"/>
                      </a:ext>
                    </a:extLst>
                  </p:cNvPr>
                  <p:cNvGrpSpPr/>
                  <p:nvPr/>
                </p:nvGrpSpPr>
                <p:grpSpPr>
                  <a:xfrm>
                    <a:off x="1213911" y="1690625"/>
                    <a:ext cx="2067898" cy="1371600"/>
                    <a:chOff x="4333275" y="1090838"/>
                    <a:chExt cx="2067898" cy="1371600"/>
                  </a:xfrm>
                </p:grpSpPr>
                <p:grpSp>
                  <p:nvGrpSpPr>
                    <p:cNvPr id="486" name="Group 485">
                      <a:extLst>
                        <a:ext uri="{FF2B5EF4-FFF2-40B4-BE49-F238E27FC236}">
                          <a16:creationId xmlns:a16="http://schemas.microsoft.com/office/drawing/2014/main" id="{0D4EADF7-1134-46A2-A8CF-0CB1068770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33275" y="1090838"/>
                      <a:ext cx="2067898" cy="1371600"/>
                      <a:chOff x="-383155" y="531725"/>
                      <a:chExt cx="2067898" cy="1371600"/>
                    </a:xfrm>
                  </p:grpSpPr>
                  <p:grpSp>
                    <p:nvGrpSpPr>
                      <p:cNvPr id="488" name="Group 487">
                        <a:extLst>
                          <a:ext uri="{FF2B5EF4-FFF2-40B4-BE49-F238E27FC236}">
                            <a16:creationId xmlns:a16="http://schemas.microsoft.com/office/drawing/2014/main" id="{54CF7CE0-C8AA-4831-9EC3-36B13D2EF2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83155" y="531725"/>
                        <a:ext cx="2067898" cy="1371600"/>
                        <a:chOff x="-379361" y="4209491"/>
                        <a:chExt cx="2067898" cy="1371600"/>
                      </a:xfrm>
                    </p:grpSpPr>
                    <p:pic>
                      <p:nvPicPr>
                        <p:cNvPr id="490" name="Picture 2" descr="D:\Users\Alessandra Souza\Documents\Alessandra\Docs Experiments\Programs of experiments\Rehearsal project\Refreshing\Mock_version\colorwheel.jpg">
                          <a:extLst>
                            <a:ext uri="{FF2B5EF4-FFF2-40B4-BE49-F238E27FC236}">
                              <a16:creationId xmlns:a16="http://schemas.microsoft.com/office/drawing/2014/main" id="{CFA128DD-6710-4B35-BB6A-AE1E0C79EFA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 rotWithShape="1">
                        <a:blip r:embed="rId1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7309" t="1158" r="15763" b="-1158"/>
                        <a:stretch/>
                      </p:blipFill>
                      <p:spPr bwMode="auto">
                        <a:xfrm>
                          <a:off x="-379361" y="4209491"/>
                          <a:ext cx="1490400" cy="1371600"/>
                        </a:xfrm>
                        <a:prstGeom prst="rect">
                          <a:avLst/>
                        </a:prstGeom>
                        <a:ln w="19050" cap="sq">
                          <a:solidFill>
                            <a:schemeClr val="tx1"/>
                          </a:solidFill>
                          <a:prstDash val="solid"/>
                          <a:miter lim="800000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491" name="Oval 490">
                          <a:extLst>
                            <a:ext uri="{FF2B5EF4-FFF2-40B4-BE49-F238E27FC236}">
                              <a16:creationId xmlns:a16="http://schemas.microsoft.com/office/drawing/2014/main" id="{FC594E9C-8E0F-43E5-A059-A1E5D5845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-212196" y="4404947"/>
                          <a:ext cx="1016219" cy="100811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 w="1905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CH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" lastClr="FFFFFF"/>
                            </a:solidFill>
                            <a:effectLst/>
                            <a:uLnTx/>
                            <a:uFillTx/>
                            <a:latin typeface="Franklin Gothic Medium"/>
                            <a:ea typeface="+mn-ea"/>
                            <a:cs typeface="+mn-cs"/>
                          </a:endParaRPr>
                        </a:p>
                      </p:txBody>
                    </p:sp>
                    <p:pic>
                      <p:nvPicPr>
                        <p:cNvPr id="492" name="Picture 2" descr="C:\Users\Alessandra\AppData\Local\Microsoft\Windows\INetCache\IE\YJ9UPSBX\logo[1].png">
                          <a:extLst>
                            <a:ext uri="{FF2B5EF4-FFF2-40B4-BE49-F238E27FC236}">
                              <a16:creationId xmlns:a16="http://schemas.microsoft.com/office/drawing/2014/main" id="{649D0BF8-EF34-4DA7-BD5C-47DF8B7123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716604">
                          <a:off x="978498" y="4675207"/>
                          <a:ext cx="710039" cy="7100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sp>
                    <p:nvSpPr>
                      <p:cNvPr id="489" name="Oval 488">
                        <a:extLst>
                          <a:ext uri="{FF2B5EF4-FFF2-40B4-BE49-F238E27FC236}">
                            <a16:creationId xmlns:a16="http://schemas.microsoft.com/office/drawing/2014/main" id="{10FF08A4-B9D1-45FD-BCCA-A341038D8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28683" y="723559"/>
                        <a:ext cx="107364" cy="108202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487" name="Picture 2" descr="C:\Users\Alessandra\AppData\Local\Microsoft\Windows\INetCache\IE\QPOC0Y32\hand-finger-arm-person-point-15362-large[1].png">
                      <a:extLst>
                        <a:ext uri="{FF2B5EF4-FFF2-40B4-BE49-F238E27FC236}">
                          <a16:creationId xmlns:a16="http://schemas.microsoft.com/office/drawing/2014/main" id="{11962A58-0C31-496B-B737-7FAD52BED71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81458" y="1922076"/>
                      <a:ext cx="360000" cy="5094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85" name="Picture 484">
                    <a:extLst>
                      <a:ext uri="{FF2B5EF4-FFF2-40B4-BE49-F238E27FC236}">
                        <a16:creationId xmlns:a16="http://schemas.microsoft.com/office/drawing/2014/main" id="{5D3B066D-6816-45D1-B65C-933DA1EF0D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8040" y="2199078"/>
                    <a:ext cx="323848" cy="31095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7CDD5CF4-6783-4F60-83C0-82B8C60B418E}"/>
                    </a:ext>
                  </a:extLst>
                </p:cNvPr>
                <p:cNvSpPr txBox="1"/>
                <p:nvPr/>
              </p:nvSpPr>
              <p:spPr>
                <a:xfrm>
                  <a:off x="13027271" y="757588"/>
                  <a:ext cx="15189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cs typeface="Times New Roman" panose="02020603050405020304" pitchFamily="18" charset="0"/>
                    </a:rPr>
                    <a:t>Shape-Color</a:t>
                  </a: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36990479-236D-4E78-8985-4220AC90DC32}"/>
                  </a:ext>
                </a:extLst>
              </p:cNvPr>
              <p:cNvGrpSpPr/>
              <p:nvPr/>
            </p:nvGrpSpPr>
            <p:grpSpPr>
              <a:xfrm>
                <a:off x="12708000" y="3240000"/>
                <a:ext cx="2173768" cy="1757228"/>
                <a:chOff x="13054266" y="2578774"/>
                <a:chExt cx="2173768" cy="1757228"/>
              </a:xfrm>
            </p:grpSpPr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6E6BA7CA-555D-464F-B33A-3F250CD2AEA7}"/>
                    </a:ext>
                  </a:extLst>
                </p:cNvPr>
                <p:cNvGrpSpPr/>
                <p:nvPr/>
              </p:nvGrpSpPr>
              <p:grpSpPr>
                <a:xfrm>
                  <a:off x="13054266" y="2932002"/>
                  <a:ext cx="2173768" cy="1404000"/>
                  <a:chOff x="12996181" y="3353978"/>
                  <a:chExt cx="2173768" cy="1404000"/>
                </a:xfrm>
              </p:grpSpPr>
              <p:pic>
                <p:nvPicPr>
                  <p:cNvPr id="476" name="Picture 2" descr="C:\Users\Alessandra\AppData\Local\Microsoft\Windows\INetCache\IE\YJ9UPSBX\logo[1].png">
                    <a:extLst>
                      <a:ext uri="{FF2B5EF4-FFF2-40B4-BE49-F238E27FC236}">
                        <a16:creationId xmlns:a16="http://schemas.microsoft.com/office/drawing/2014/main" id="{A973E2FC-B8F8-4AEF-8F85-2E365956F8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716604">
                    <a:off x="14459910" y="3877269"/>
                    <a:ext cx="710039" cy="7100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77" name="Picture 2" descr="C:\Users\Alessandra\AppData\Local\Microsoft\Windows\INetCache\IE\QPOC0Y32\hand-finger-arm-person-point-15362-large[1].png">
                    <a:extLst>
                      <a:ext uri="{FF2B5EF4-FFF2-40B4-BE49-F238E27FC236}">
                        <a16:creationId xmlns:a16="http://schemas.microsoft.com/office/drawing/2014/main" id="{B0CE0778-C26E-4F01-A487-A1F4DABDD32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631035" y="4204747"/>
                    <a:ext cx="360000" cy="509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B3641A7F-8101-4DD5-82C6-F2459336CCB9}"/>
                      </a:ext>
                    </a:extLst>
                  </p:cNvPr>
                  <p:cNvGrpSpPr/>
                  <p:nvPr/>
                </p:nvGrpSpPr>
                <p:grpSpPr>
                  <a:xfrm>
                    <a:off x="12996181" y="3353978"/>
                    <a:ext cx="1584000" cy="1404000"/>
                    <a:chOff x="5408564" y="5270982"/>
                    <a:chExt cx="1584000" cy="1404000"/>
                  </a:xfrm>
                </p:grpSpPr>
                <p:sp>
                  <p:nvSpPr>
                    <p:cNvPr id="480" name="Rectangle 479">
                      <a:extLst>
                        <a:ext uri="{FF2B5EF4-FFF2-40B4-BE49-F238E27FC236}">
                          <a16:creationId xmlns:a16="http://schemas.microsoft.com/office/drawing/2014/main" id="{3582D48B-55BF-4559-93D7-3E434F19B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8564" y="5270982"/>
                      <a:ext cx="1584000" cy="14040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pic>
                  <p:nvPicPr>
                    <p:cNvPr id="481" name="Picture 480">
                      <a:extLst>
                        <a:ext uri="{FF2B5EF4-FFF2-40B4-BE49-F238E27FC236}">
                          <a16:creationId xmlns:a16="http://schemas.microsoft.com/office/drawing/2014/main" id="{925A4BFD-0233-419E-B4C6-F4D97D2FDF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>
                      <a:alphaModFix amt="79000"/>
                      <a:extLst>
                        <a:ext uri="{BEBA8EAE-BF5A-486C-A8C5-ECC9F3942E4B}">
                          <a14:imgProps xmlns:a14="http://schemas.microsoft.com/office/drawing/2010/main">
                            <a14:imgLayer r:embed="rId21">
                              <a14:imgEffect>
                                <a14:sharpenSoften amount="53000"/>
                              </a14:imgEffect>
                              <a14:imgEffect>
                                <a14:brightnessContrast bright="8000"/>
                              </a14:imgEffect>
                            </a14:imgLayer>
                          </a14:imgProps>
                        </a:ext>
                      </a:extLst>
                    </a:blip>
                    <a:srcRect l="21888" r="18028"/>
                    <a:stretch/>
                  </p:blipFill>
                  <p:spPr>
                    <a:xfrm>
                      <a:off x="5516658" y="5358468"/>
                      <a:ext cx="1389128" cy="1292799"/>
                    </a:xfrm>
                    <a:prstGeom prst="ellipse">
                      <a:avLst/>
                    </a:prstGeom>
                  </p:spPr>
                </p:pic>
              </p:grpSp>
              <p:sp>
                <p:nvSpPr>
                  <p:cNvPr id="479" name="Elipse 37">
                    <a:extLst>
                      <a:ext uri="{FF2B5EF4-FFF2-40B4-BE49-F238E27FC236}">
                        <a16:creationId xmlns:a16="http://schemas.microsoft.com/office/drawing/2014/main" id="{2938CD9B-FF1F-4677-A3C8-D9B0248788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701856" y="3976003"/>
                    <a:ext cx="160098" cy="159949"/>
                  </a:xfrm>
                  <a:prstGeom prst="ellipse">
                    <a:avLst/>
                  </a:prstGeom>
                  <a:solidFill>
                    <a:srgbClr val="FE6BA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Franklin Gothic Medium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543E7C66-A902-4E72-A122-0A51D2C4796C}"/>
                    </a:ext>
                  </a:extLst>
                </p:cNvPr>
                <p:cNvSpPr txBox="1"/>
                <p:nvPr/>
              </p:nvSpPr>
              <p:spPr>
                <a:xfrm>
                  <a:off x="13054266" y="2578774"/>
                  <a:ext cx="158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cs typeface="Times New Roman" panose="02020603050405020304" pitchFamily="18" charset="0"/>
                    </a:rPr>
                    <a:t>Color-Shape</a:t>
                  </a:r>
                </a:p>
              </p:txBody>
            </p: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4B7AC170-DC10-49F8-8528-807051FE21A6}"/>
                  </a:ext>
                </a:extLst>
              </p:cNvPr>
              <p:cNvGrpSpPr/>
              <p:nvPr/>
            </p:nvGrpSpPr>
            <p:grpSpPr>
              <a:xfrm>
                <a:off x="14940000" y="1332000"/>
                <a:ext cx="2080953" cy="1723159"/>
                <a:chOff x="15350766" y="1465215"/>
                <a:chExt cx="2080953" cy="1723159"/>
              </a:xfrm>
            </p:grpSpPr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C6FC72B3-BA98-4ED6-BFE8-5B8871D7519F}"/>
                    </a:ext>
                  </a:extLst>
                </p:cNvPr>
                <p:cNvGrpSpPr/>
                <p:nvPr/>
              </p:nvGrpSpPr>
              <p:grpSpPr>
                <a:xfrm>
                  <a:off x="15350766" y="1816774"/>
                  <a:ext cx="2080953" cy="1371600"/>
                  <a:chOff x="4759457" y="1955980"/>
                  <a:chExt cx="2080953" cy="1371600"/>
                </a:xfrm>
              </p:grpSpPr>
              <p:grpSp>
                <p:nvGrpSpPr>
                  <p:cNvPr id="466" name="Group 465">
                    <a:extLst>
                      <a:ext uri="{FF2B5EF4-FFF2-40B4-BE49-F238E27FC236}">
                        <a16:creationId xmlns:a16="http://schemas.microsoft.com/office/drawing/2014/main" id="{943B0494-1719-4457-96D7-56217AE316E7}"/>
                      </a:ext>
                    </a:extLst>
                  </p:cNvPr>
                  <p:cNvGrpSpPr/>
                  <p:nvPr/>
                </p:nvGrpSpPr>
                <p:grpSpPr>
                  <a:xfrm>
                    <a:off x="4759457" y="1955980"/>
                    <a:ext cx="2080953" cy="1371600"/>
                    <a:chOff x="43027" y="1396867"/>
                    <a:chExt cx="2080953" cy="1371600"/>
                  </a:xfrm>
                </p:grpSpPr>
                <p:grpSp>
                  <p:nvGrpSpPr>
                    <p:cNvPr id="468" name="Group 467">
                      <a:extLst>
                        <a:ext uri="{FF2B5EF4-FFF2-40B4-BE49-F238E27FC236}">
                          <a16:creationId xmlns:a16="http://schemas.microsoft.com/office/drawing/2014/main" id="{5BE46D38-08BF-4FB5-B6A3-B10FE34BB1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27" y="1396867"/>
                      <a:ext cx="2080953" cy="1371600"/>
                      <a:chOff x="46821" y="5074633"/>
                      <a:chExt cx="2080953" cy="1371600"/>
                    </a:xfrm>
                  </p:grpSpPr>
                  <p:pic>
                    <p:nvPicPr>
                      <p:cNvPr id="470" name="Picture 2" descr="D:\Users\Alessandra Souza\Documents\Alessandra\Docs Experiments\Programs of experiments\Rehearsal project\Refreshing\Mock_version\colorwheel.jpg">
                        <a:extLst>
                          <a:ext uri="{FF2B5EF4-FFF2-40B4-BE49-F238E27FC236}">
                            <a16:creationId xmlns:a16="http://schemas.microsoft.com/office/drawing/2014/main" id="{D20EFBA1-B2E4-4CA6-BF1A-BDE1BD97F2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 rotWithShape="1">
                      <a:blip r:embed="rId1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09" t="1158" r="15763" b="-1158"/>
                      <a:stretch/>
                    </p:blipFill>
                    <p:spPr bwMode="auto">
                      <a:xfrm>
                        <a:off x="46821" y="5074633"/>
                        <a:ext cx="1490400" cy="1371600"/>
                      </a:xfrm>
                      <a:prstGeom prst="rect">
                        <a:avLst/>
                      </a:prstGeom>
                      <a:ln w="19050" cap="sq">
                        <a:solidFill>
                          <a:schemeClr val="tx1"/>
                        </a:solidFill>
                        <a:prstDash val="solid"/>
                        <a:miter lim="800000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71" name="Oval 470">
                        <a:extLst>
                          <a:ext uri="{FF2B5EF4-FFF2-40B4-BE49-F238E27FC236}">
                            <a16:creationId xmlns:a16="http://schemas.microsoft.com/office/drawing/2014/main" id="{5DC87302-50BA-4A7D-85BA-22E7EF95C8D6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11942" y="5241208"/>
                        <a:ext cx="1016219" cy="100811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 w="1905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de-CH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2" name="Elipse 37">
                        <a:extLst>
                          <a:ext uri="{FF2B5EF4-FFF2-40B4-BE49-F238E27FC236}">
                            <a16:creationId xmlns:a16="http://schemas.microsoft.com/office/drawing/2014/main" id="{CCAD7A21-D9EB-4A86-ADE2-FC7966DD015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93478" y="5301169"/>
                        <a:ext cx="160098" cy="15994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pt-P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endParaRPr>
                      </a:p>
                    </p:txBody>
                  </p:sp>
                  <p:pic>
                    <p:nvPicPr>
                      <p:cNvPr id="473" name="Picture 2" descr="C:\Users\Alessandra\AppData\Local\Microsoft\Windows\INetCache\IE\YJ9UPSBX\logo[1].png">
                        <a:extLst>
                          <a:ext uri="{FF2B5EF4-FFF2-40B4-BE49-F238E27FC236}">
                            <a16:creationId xmlns:a16="http://schemas.microsoft.com/office/drawing/2014/main" id="{14988DFA-C200-4434-886A-E025CDE6F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716604">
                        <a:off x="1417735" y="5604441"/>
                        <a:ext cx="710039" cy="7100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469" name="Oval 468">
                      <a:extLst>
                        <a:ext uri="{FF2B5EF4-FFF2-40B4-BE49-F238E27FC236}">
                          <a16:creationId xmlns:a16="http://schemas.microsoft.com/office/drawing/2014/main" id="{0FF00EEE-028D-45AE-B153-8996B51FE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481" y="1618759"/>
                      <a:ext cx="107364" cy="10820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67" name="Picture 2" descr="C:\Users\Alessandra\AppData\Local\Microsoft\Windows\INetCache\IE\QPOC0Y32\hand-finger-arm-person-point-15362-large[1].png">
                    <a:extLst>
                      <a:ext uri="{FF2B5EF4-FFF2-40B4-BE49-F238E27FC236}">
                        <a16:creationId xmlns:a16="http://schemas.microsoft.com/office/drawing/2014/main" id="{D41CEA9E-3080-4A23-B359-0FA300243E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37145" y="2785196"/>
                    <a:ext cx="360000" cy="509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FA3934A2-2170-42AD-943F-D45DBC3C9EC7}"/>
                    </a:ext>
                  </a:extLst>
                </p:cNvPr>
                <p:cNvSpPr txBox="1"/>
                <p:nvPr/>
              </p:nvSpPr>
              <p:spPr>
                <a:xfrm>
                  <a:off x="15350767" y="1465215"/>
                  <a:ext cx="1490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cs typeface="Times New Roman" panose="02020603050405020304" pitchFamily="18" charset="0"/>
                    </a:rPr>
                    <a:t>Location-Color</a:t>
                  </a:r>
                </a:p>
              </p:txBody>
            </p: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65F68E8C-77C8-43EE-9B4A-37EA8B4F9E2C}"/>
                  </a:ext>
                </a:extLst>
              </p:cNvPr>
              <p:cNvGrpSpPr/>
              <p:nvPr/>
            </p:nvGrpSpPr>
            <p:grpSpPr>
              <a:xfrm>
                <a:off x="14940000" y="3240000"/>
                <a:ext cx="2179320" cy="1765784"/>
                <a:chOff x="16247957" y="3445069"/>
                <a:chExt cx="2179320" cy="1765784"/>
              </a:xfrm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BB179DEC-8920-40DF-A5E5-19B85CCD9496}"/>
                    </a:ext>
                  </a:extLst>
                </p:cNvPr>
                <p:cNvGrpSpPr/>
                <p:nvPr/>
              </p:nvGrpSpPr>
              <p:grpSpPr>
                <a:xfrm>
                  <a:off x="16247957" y="3787994"/>
                  <a:ext cx="2179320" cy="1422859"/>
                  <a:chOff x="16247957" y="3787994"/>
                  <a:chExt cx="2179320" cy="1422859"/>
                </a:xfrm>
              </p:grpSpPr>
              <p:pic>
                <p:nvPicPr>
                  <p:cNvPr id="459" name="Picture 2" descr="C:\Users\Alessandra\AppData\Local\Microsoft\Windows\INetCache\IE\YJ9UPSBX\logo[1].png">
                    <a:extLst>
                      <a:ext uri="{FF2B5EF4-FFF2-40B4-BE49-F238E27FC236}">
                        <a16:creationId xmlns:a16="http://schemas.microsoft.com/office/drawing/2014/main" id="{9BD5DE08-DCC8-43AD-9A6C-BF9D2E764A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716604">
                    <a:off x="17717238" y="4302987"/>
                    <a:ext cx="710039" cy="7100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0" name="Picture 2" descr="C:\Users\Alessandra\AppData\Local\Microsoft\Windows\INetCache\IE\QPOC0Y32\hand-finger-arm-person-point-15362-large[1].png">
                    <a:extLst>
                      <a:ext uri="{FF2B5EF4-FFF2-40B4-BE49-F238E27FC236}">
                        <a16:creationId xmlns:a16="http://schemas.microsoft.com/office/drawing/2014/main" id="{E11705CC-2684-4A7A-A3CB-9C90638E3C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23817" y="4658006"/>
                    <a:ext cx="360000" cy="509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3A51A000-2A33-4950-B41A-7BADE3915693}"/>
                      </a:ext>
                    </a:extLst>
                  </p:cNvPr>
                  <p:cNvSpPr/>
                  <p:nvPr/>
                </p:nvSpPr>
                <p:spPr>
                  <a:xfrm>
                    <a:off x="16247957" y="3787994"/>
                    <a:ext cx="1589686" cy="142285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462" name="Picture 461">
                    <a:extLst>
                      <a:ext uri="{FF2B5EF4-FFF2-40B4-BE49-F238E27FC236}">
                        <a16:creationId xmlns:a16="http://schemas.microsoft.com/office/drawing/2014/main" id="{ACF1BD08-9B3C-4391-8733-8FCD509913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0">
                    <a:alphaModFix amt="79000"/>
                    <a:extLst>
                      <a:ext uri="{BEBA8EAE-BF5A-486C-A8C5-ECC9F3942E4B}">
                        <a14:imgProps xmlns:a14="http://schemas.microsoft.com/office/drawing/2010/main">
                          <a14:imgLayer r:embed="rId21">
                            <a14:imgEffect>
                              <a14:sharpenSoften amount="53000"/>
                            </a14:imgEffect>
                            <a14:imgEffect>
                              <a14:brightnessContrast bright="8000"/>
                            </a14:imgEffect>
                          </a14:imgLayer>
                        </a14:imgProps>
                      </a:ext>
                    </a:extLst>
                  </a:blip>
                  <a:srcRect l="21888" r="18028"/>
                  <a:stretch/>
                </p:blipFill>
                <p:spPr>
                  <a:xfrm>
                    <a:off x="16357233" y="3863048"/>
                    <a:ext cx="1389128" cy="1292799"/>
                  </a:xfrm>
                  <a:prstGeom prst="ellipse">
                    <a:avLst/>
                  </a:prstGeom>
                </p:spPr>
              </p:pic>
              <p:sp>
                <p:nvSpPr>
                  <p:cNvPr id="463" name="Elipse 37">
                    <a:extLst>
                      <a:ext uri="{FF2B5EF4-FFF2-40B4-BE49-F238E27FC236}">
                        <a16:creationId xmlns:a16="http://schemas.microsoft.com/office/drawing/2014/main" id="{2B869B56-0551-4295-A665-79D25A65DE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6960526" y="4092599"/>
                    <a:ext cx="160098" cy="159949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Franklin Gothic Medium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D3286EA9-8697-4536-9A2A-58D0F94BFCDF}"/>
                    </a:ext>
                  </a:extLst>
                </p:cNvPr>
                <p:cNvSpPr txBox="1"/>
                <p:nvPr/>
              </p:nvSpPr>
              <p:spPr>
                <a:xfrm>
                  <a:off x="16253643" y="3445069"/>
                  <a:ext cx="158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cs typeface="Times New Roman" panose="02020603050405020304" pitchFamily="18" charset="0"/>
                    </a:rPr>
                    <a:t>Location-Shape</a:t>
                  </a:r>
                </a:p>
              </p:txBody>
            </p: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CDE8603E-1B32-45EE-A5D1-499062C78A0E}"/>
                  </a:ext>
                </a:extLst>
              </p:cNvPr>
              <p:cNvGrpSpPr/>
              <p:nvPr/>
            </p:nvGrpSpPr>
            <p:grpSpPr>
              <a:xfrm>
                <a:off x="17100000" y="1332000"/>
                <a:ext cx="2153765" cy="1835705"/>
                <a:chOff x="17595087" y="1202829"/>
                <a:chExt cx="2153765" cy="1835705"/>
              </a:xfrm>
            </p:grpSpPr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6D88EFCD-0AFE-4116-8C0B-63F8DDC29540}"/>
                    </a:ext>
                  </a:extLst>
                </p:cNvPr>
                <p:cNvGrpSpPr/>
                <p:nvPr/>
              </p:nvGrpSpPr>
              <p:grpSpPr>
                <a:xfrm>
                  <a:off x="17595087" y="1524391"/>
                  <a:ext cx="2153765" cy="1514143"/>
                  <a:chOff x="17595087" y="1524391"/>
                  <a:chExt cx="2153765" cy="1514143"/>
                </a:xfrm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CE8B90DB-A69A-4F2B-9BA3-E11E7AB33D61}"/>
                      </a:ext>
                    </a:extLst>
                  </p:cNvPr>
                  <p:cNvGrpSpPr/>
                  <p:nvPr/>
                </p:nvGrpSpPr>
                <p:grpSpPr>
                  <a:xfrm>
                    <a:off x="17595087" y="1524391"/>
                    <a:ext cx="2153765" cy="1514143"/>
                    <a:chOff x="17595087" y="1524391"/>
                    <a:chExt cx="2153765" cy="1514143"/>
                  </a:xfrm>
                </p:grpSpPr>
                <p:sp>
                  <p:nvSpPr>
                    <p:cNvPr id="450" name="Rectangle 449">
                      <a:extLst>
                        <a:ext uri="{FF2B5EF4-FFF2-40B4-BE49-F238E27FC236}">
                          <a16:creationId xmlns:a16="http://schemas.microsoft.com/office/drawing/2014/main" id="{6843D697-36C9-48A2-89FC-202C3654E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95087" y="1524391"/>
                      <a:ext cx="1589686" cy="142285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pic>
                  <p:nvPicPr>
                    <p:cNvPr id="451" name="Picture 2" descr="C:\Users\Alessandra\AppData\Local\Microsoft\Windows\INetCache\IE\YJ9UPSBX\logo[1].png">
                      <a:extLst>
                        <a:ext uri="{FF2B5EF4-FFF2-40B4-BE49-F238E27FC236}">
                          <a16:creationId xmlns:a16="http://schemas.microsoft.com/office/drawing/2014/main" id="{C3288D6E-7B20-499F-80B9-3F3C0EAF44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716604">
                      <a:off x="19038813" y="2171427"/>
                      <a:ext cx="710039" cy="7100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52" name="Picture 2" descr="C:\Users\Alessandra\AppData\Local\Microsoft\Windows\INetCache\IE\QPOC0Y32\hand-finger-arm-person-point-15362-large[1].png">
                      <a:extLst>
                        <a:ext uri="{FF2B5EF4-FFF2-40B4-BE49-F238E27FC236}">
                          <a16:creationId xmlns:a16="http://schemas.microsoft.com/office/drawing/2014/main" id="{D7109A28-7E6C-4539-9324-3BCB3CCD01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262885" y="2529134"/>
                      <a:ext cx="360000" cy="5094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453" name="Group 452">
                      <a:extLst>
                        <a:ext uri="{FF2B5EF4-FFF2-40B4-BE49-F238E27FC236}">
                          <a16:creationId xmlns:a16="http://schemas.microsoft.com/office/drawing/2014/main" id="{6A4882D4-D5B1-4C96-AF78-C3EAEDE154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38923" y="1708651"/>
                      <a:ext cx="1102008" cy="1054336"/>
                      <a:chOff x="9737671" y="2387904"/>
                      <a:chExt cx="669918" cy="681176"/>
                    </a:xfrm>
                    <a:solidFill>
                      <a:schemeClr val="bg1"/>
                    </a:solidFill>
                  </p:grpSpPr>
                  <p:sp>
                    <p:nvSpPr>
                      <p:cNvPr id="455" name="Oval 454">
                        <a:extLst>
                          <a:ext uri="{FF2B5EF4-FFF2-40B4-BE49-F238E27FC236}">
                            <a16:creationId xmlns:a16="http://schemas.microsoft.com/office/drawing/2014/main" id="{D3A54322-1D61-4C95-9EC5-B82F8F9B9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7671" y="2387904"/>
                        <a:ext cx="669918" cy="6811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56" name="Oval 455">
                        <a:extLst>
                          <a:ext uri="{FF2B5EF4-FFF2-40B4-BE49-F238E27FC236}">
                            <a16:creationId xmlns:a16="http://schemas.microsoft.com/office/drawing/2014/main" id="{9BD5CBEB-5F8C-420D-BDB9-36FA0DC66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77187" y="2437760"/>
                        <a:ext cx="590885" cy="581464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 w="6350">
                        <a:solidFill>
                          <a:schemeClr val="tx1">
                            <a:alpha val="92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454" name="Elipse 37">
                      <a:extLst>
                        <a:ext uri="{FF2B5EF4-FFF2-40B4-BE49-F238E27FC236}">
                          <a16:creationId xmlns:a16="http://schemas.microsoft.com/office/drawing/2014/main" id="{72F8D03C-EBB2-4747-BC23-6022F61B482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8309880" y="2155845"/>
                      <a:ext cx="160098" cy="159949"/>
                    </a:xfrm>
                    <a:prstGeom prst="ellipse">
                      <a:avLst/>
                    </a:prstGeom>
                    <a:solidFill>
                      <a:srgbClr val="FE6BA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Franklin Gothic Medium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49" name="Elipse 37">
                    <a:extLst>
                      <a:ext uri="{FF2B5EF4-FFF2-40B4-BE49-F238E27FC236}">
                        <a16:creationId xmlns:a16="http://schemas.microsoft.com/office/drawing/2014/main" id="{2BAEBDEF-66DF-48FB-9D1B-8DF424C603A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287209" y="1669874"/>
                    <a:ext cx="144000" cy="144000"/>
                  </a:xfrm>
                  <a:prstGeom prst="ellipse">
                    <a:avLst/>
                  </a:pr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Franklin Gothic Medium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FBC8986D-A407-471C-9E9A-CF4F6912F8B7}"/>
                    </a:ext>
                  </a:extLst>
                </p:cNvPr>
                <p:cNvSpPr txBox="1"/>
                <p:nvPr/>
              </p:nvSpPr>
              <p:spPr>
                <a:xfrm>
                  <a:off x="17600773" y="1202829"/>
                  <a:ext cx="158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cs typeface="Times New Roman" panose="02020603050405020304" pitchFamily="18" charset="0"/>
                    </a:rPr>
                    <a:t>Color-Location</a:t>
                  </a:r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F0105172-F538-4BD5-BBB5-8412A68C36BE}"/>
                  </a:ext>
                </a:extLst>
              </p:cNvPr>
              <p:cNvGrpSpPr/>
              <p:nvPr/>
            </p:nvGrpSpPr>
            <p:grpSpPr>
              <a:xfrm>
                <a:off x="17100000" y="3240000"/>
                <a:ext cx="2153765" cy="1858900"/>
                <a:chOff x="17668610" y="3166752"/>
                <a:chExt cx="2153765" cy="1858900"/>
              </a:xfrm>
            </p:grpSpPr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13C157F7-79FC-41A0-9122-6A1FE2202942}"/>
                    </a:ext>
                  </a:extLst>
                </p:cNvPr>
                <p:cNvGrpSpPr/>
                <p:nvPr/>
              </p:nvGrpSpPr>
              <p:grpSpPr>
                <a:xfrm>
                  <a:off x="17668610" y="3166752"/>
                  <a:ext cx="2153765" cy="1858900"/>
                  <a:chOff x="17668610" y="3166752"/>
                  <a:chExt cx="2153765" cy="1858900"/>
                </a:xfrm>
              </p:grpSpPr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681118FB-18A3-485B-9C8B-EED2E0DA0709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2623" y="3166752"/>
                    <a:ext cx="1584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cs typeface="Times New Roman" panose="02020603050405020304" pitchFamily="18" charset="0"/>
                      </a:rPr>
                      <a:t>Shape-Location</a:t>
                    </a:r>
                  </a:p>
                </p:txBody>
              </p:sp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D82E4FCF-6759-4C66-A6B6-B7FFEFA02E1A}"/>
                      </a:ext>
                    </a:extLst>
                  </p:cNvPr>
                  <p:cNvGrpSpPr/>
                  <p:nvPr/>
                </p:nvGrpSpPr>
                <p:grpSpPr>
                  <a:xfrm>
                    <a:off x="17668610" y="3511509"/>
                    <a:ext cx="2153765" cy="1514143"/>
                    <a:chOff x="17595087" y="1524391"/>
                    <a:chExt cx="2153765" cy="1514143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FF3230E8-0A80-483C-8DA4-58BFA0AD1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95087" y="1524391"/>
                      <a:ext cx="1589686" cy="142285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pic>
                  <p:nvPicPr>
                    <p:cNvPr id="441" name="Picture 2" descr="C:\Users\Alessandra\AppData\Local\Microsoft\Windows\INetCache\IE\YJ9UPSBX\logo[1].png">
                      <a:extLst>
                        <a:ext uri="{FF2B5EF4-FFF2-40B4-BE49-F238E27FC236}">
                          <a16:creationId xmlns:a16="http://schemas.microsoft.com/office/drawing/2014/main" id="{3772A3FA-BD8F-44CF-B963-F9E6C4D86D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716604">
                      <a:off x="19038813" y="2171427"/>
                      <a:ext cx="710039" cy="7100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42" name="Picture 2" descr="C:\Users\Alessandra\AppData\Local\Microsoft\Windows\INetCache\IE\QPOC0Y32\hand-finger-arm-person-point-15362-large[1].png">
                      <a:extLst>
                        <a:ext uri="{FF2B5EF4-FFF2-40B4-BE49-F238E27FC236}">
                          <a16:creationId xmlns:a16="http://schemas.microsoft.com/office/drawing/2014/main" id="{817FFFB8-61C3-43EB-92C1-99295651D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262885" y="2529134"/>
                      <a:ext cx="360000" cy="5094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7EC7B220-DD12-4702-A915-1FC7D8EBF7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38923" y="1708651"/>
                      <a:ext cx="1102008" cy="1054336"/>
                      <a:chOff x="9737671" y="2387904"/>
                      <a:chExt cx="669918" cy="681176"/>
                    </a:xfrm>
                    <a:solidFill>
                      <a:schemeClr val="bg1"/>
                    </a:solidFill>
                  </p:grpSpPr>
                  <p:sp>
                    <p:nvSpPr>
                      <p:cNvPr id="444" name="Oval 443">
                        <a:extLst>
                          <a:ext uri="{FF2B5EF4-FFF2-40B4-BE49-F238E27FC236}">
                            <a16:creationId xmlns:a16="http://schemas.microsoft.com/office/drawing/2014/main" id="{276B0C81-1777-4154-A69F-583E36968D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7671" y="2387904"/>
                        <a:ext cx="669918" cy="6811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45" name="Oval 444">
                        <a:extLst>
                          <a:ext uri="{FF2B5EF4-FFF2-40B4-BE49-F238E27FC236}">
                            <a16:creationId xmlns:a16="http://schemas.microsoft.com/office/drawing/2014/main" id="{5A8AB55A-603D-4781-ADCE-FC7305568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77187" y="2437760"/>
                        <a:ext cx="590885" cy="581464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 w="6350">
                        <a:solidFill>
                          <a:schemeClr val="tx1">
                            <a:alpha val="92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pic>
                <p:nvPicPr>
                  <p:cNvPr id="439" name="Picture 438">
                    <a:extLst>
                      <a:ext uri="{FF2B5EF4-FFF2-40B4-BE49-F238E27FC236}">
                        <a16:creationId xmlns:a16="http://schemas.microsoft.com/office/drawing/2014/main" id="{52092906-C6AD-438D-B026-25519CF19F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24029" y="4067637"/>
                    <a:ext cx="323848" cy="31095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6" name="Elipse 37">
                  <a:extLst>
                    <a:ext uri="{FF2B5EF4-FFF2-40B4-BE49-F238E27FC236}">
                      <a16:creationId xmlns:a16="http://schemas.microsoft.com/office/drawing/2014/main" id="{B94F90CB-647C-4C73-BDD6-57EF78480FF7}"/>
                    </a:ext>
                  </a:extLst>
                </p:cNvPr>
                <p:cNvSpPr/>
                <p:nvPr/>
              </p:nvSpPr>
              <p:spPr>
                <a:xfrm rot="10800000">
                  <a:off x="18359209" y="3662353"/>
                  <a:ext cx="144000" cy="144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Franklin Gothic Medium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ipse 37">
            <a:extLst>
              <a:ext uri="{FF2B5EF4-FFF2-40B4-BE49-F238E27FC236}">
                <a16:creationId xmlns:a16="http://schemas.microsoft.com/office/drawing/2014/main" id="{628B1E8C-B2E5-484C-98CE-586367E88ADD}"/>
              </a:ext>
            </a:extLst>
          </p:cNvPr>
          <p:cNvSpPr/>
          <p:nvPr/>
        </p:nvSpPr>
        <p:spPr>
          <a:xfrm rot="10800000">
            <a:off x="13694471" y="3274778"/>
            <a:ext cx="144000" cy="144000"/>
          </a:xfrm>
          <a:prstGeom prst="ellips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3" name="Elipse 37">
            <a:extLst>
              <a:ext uri="{FF2B5EF4-FFF2-40B4-BE49-F238E27FC236}">
                <a16:creationId xmlns:a16="http://schemas.microsoft.com/office/drawing/2014/main" id="{4EB108EB-A468-4EFA-B9DC-F529035CE677}"/>
              </a:ext>
            </a:extLst>
          </p:cNvPr>
          <p:cNvSpPr/>
          <p:nvPr/>
        </p:nvSpPr>
        <p:spPr>
          <a:xfrm rot="10800000">
            <a:off x="15929671" y="3253464"/>
            <a:ext cx="144000" cy="144000"/>
          </a:xfrm>
          <a:prstGeom prst="ellips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52F0C9CD-98E7-491E-B946-8B54A777859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56895" y="393527"/>
            <a:ext cx="1714561" cy="16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49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vmloaiza</dc:creator>
  <cp:lastModifiedBy>David McIntyre</cp:lastModifiedBy>
  <cp:revision>6</cp:revision>
  <dcterms:created xsi:type="dcterms:W3CDTF">2020-11-03T11:58:19Z</dcterms:created>
  <dcterms:modified xsi:type="dcterms:W3CDTF">2020-11-10T13:11:13Z</dcterms:modified>
</cp:coreProperties>
</file>