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4" autoAdjust="0"/>
    <p:restoredTop sz="94660"/>
  </p:normalViewPr>
  <p:slideViewPr>
    <p:cSldViewPr>
      <p:cViewPr>
        <p:scale>
          <a:sx n="66" d="100"/>
          <a:sy n="66" d="100"/>
        </p:scale>
        <p:origin x="-7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C81FF-3F7C-4484-99ED-EDC4867871E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6B7-209A-4217-9EBB-FB15272D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2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29AA-20B8-42A0-A4CE-BF0A500C85E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A2A83-034C-4515-8982-DA073EC5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7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1267-3EF6-4B16-B585-53E3A1EFD0CE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5EE9-7C81-4FF2-8545-88F87034CBBD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53EB-7EBB-41CD-9C0A-062B9E84A7F7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ED1-DBAA-4B2C-B5FA-D3B7A04973B9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07A4-FB1D-4297-B260-702AEA3F2B44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CFDC-5FAE-43A1-AE90-CC5F2DD7E0E3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1530-7E64-41F5-8B09-5664EE6E71B2}" type="datetime1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1AE8-09A4-4777-813E-A671EEDF3279}" type="datetime1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959E-88FD-4FAF-B0F4-814D7832E423}" type="datetime1">
              <a:rPr lang="en-US" smtClean="0"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B450-5411-444E-942C-672969C5B4D4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A29B-154F-469A-9494-A1B951509AED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B34D-CFF9-4EA7-9BC7-DC53CE6A74B0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EC85-1016-4DB7-B1B0-F17D9634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54685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409 HIV cases reported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371600" y="1463040"/>
            <a:ext cx="22860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361 (88%) interviewed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1371601" y="2295144"/>
            <a:ext cx="2286000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301 (83%) self-reported date of last negative HIV test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1371601" y="3300984"/>
            <a:ext cx="2286000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108 (36%) had confirmed date of last negative HIV test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514600" y="916186"/>
            <a:ext cx="0" cy="546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514600" y="1832372"/>
            <a:ext cx="1" cy="462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4600" y="1238286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 bwMode="auto">
          <a:xfrm>
            <a:off x="2514601" y="2843784"/>
            <a:ext cx="0" cy="45720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10" idx="2"/>
            <a:endCxn id="59" idx="0"/>
          </p:cNvCxnSpPr>
          <p:nvPr/>
        </p:nvCxnSpPr>
        <p:spPr bwMode="auto">
          <a:xfrm>
            <a:off x="2514601" y="3849624"/>
            <a:ext cx="0" cy="45720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65672"/>
              </p:ext>
            </p:extLst>
          </p:nvPr>
        </p:nvGraphicFramePr>
        <p:xfrm>
          <a:off x="342901" y="4306824"/>
          <a:ext cx="4343400" cy="223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277"/>
                <a:gridCol w="1422123"/>
              </a:tblGrid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Difference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between self-reported and confirmed date of last negative  HIV test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 (%)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 month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51 (48%)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1-3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 (11%)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4-6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 (7%)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7-12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 (14%)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13-24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 (15%)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&gt;2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 (5%)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0" name="Straight Arrow Connector 89"/>
          <p:cNvCxnSpPr/>
          <p:nvPr/>
        </p:nvCxnSpPr>
        <p:spPr>
          <a:xfrm>
            <a:off x="2514600" y="2063758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514601" y="3072384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22886" y="961287"/>
            <a:ext cx="275431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 previous positives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 otherwise not interviewed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40350" y="1786759"/>
            <a:ext cx="273685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 never tested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 missing testing history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40350" y="2703052"/>
            <a:ext cx="273685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183 not confirmed (53 no provider)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marked as confirmed but no date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9missing confirmation status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354864" y="4114800"/>
            <a:ext cx="3143250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Confirmation of self-reported date of last negative HIV test among HIV cases 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MSM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King County from March 2011 through May 2013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1389743" y="990600"/>
            <a:ext cx="22860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301 with self-reported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date of last negative HIV test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371601" y="2052983"/>
            <a:ext cx="22860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189 (63%) self-reported date of last negative test  within 2 years of HIV diagnosis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1601" y="3300984"/>
            <a:ext cx="2286000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90 (48%) had confirmed date of last negative HIV test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flipH="1">
            <a:off x="2514601" y="1544598"/>
            <a:ext cx="18142" cy="508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 bwMode="auto">
          <a:xfrm>
            <a:off x="2514601" y="2791647"/>
            <a:ext cx="0" cy="50933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12" idx="2"/>
            <a:endCxn id="16" idx="0"/>
          </p:cNvCxnSpPr>
          <p:nvPr/>
        </p:nvCxnSpPr>
        <p:spPr bwMode="auto">
          <a:xfrm>
            <a:off x="2514601" y="3849624"/>
            <a:ext cx="0" cy="45720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45512"/>
              </p:ext>
            </p:extLst>
          </p:nvPr>
        </p:nvGraphicFramePr>
        <p:xfrm>
          <a:off x="342901" y="4306824"/>
          <a:ext cx="4343400" cy="223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277"/>
                <a:gridCol w="1422123"/>
              </a:tblGrid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Difference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between self-reported and confirmed date of last negative  HIV test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 (%)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 month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48 (54%)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1-3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(10%)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4-6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 (6%)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7-12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(15%)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13-24 months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(16%)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&gt;2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 (0%)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514600" y="1821597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1" y="3059668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0350" y="1359932"/>
            <a:ext cx="27368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108 self-reported dates &gt;2 years before HIV diagnosis date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 self-reported dates after HIV diagnosis date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40350" y="2690336"/>
            <a:ext cx="273685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86 not confirmed (12 no provider)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marked as confirmed but no date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missing confirmation status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0350" y="4023718"/>
            <a:ext cx="3143250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Confirmation of self-reported date of last negative HIV test among HIV cases 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MSM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with self-reported test in last 2 years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 King County from March 2011 through May 2013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4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9345"/>
              </p:ext>
            </p:extLst>
          </p:nvPr>
        </p:nvGraphicFramePr>
        <p:xfrm>
          <a:off x="1219200" y="1143000"/>
          <a:ext cx="6629400" cy="390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828800"/>
                <a:gridCol w="1752600"/>
              </a:tblGrid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Difference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between self-reported and confirmed date of last negative  HIV test</a:t>
                      </a:r>
                    </a:p>
                    <a:p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(Self-reported relative to Confirmed)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self-reported dates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 (%)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Self-reported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dates in last 2 years</a:t>
                      </a:r>
                    </a:p>
                    <a:p>
                      <a:pPr algn="ctr"/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No. (%)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&gt;1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 before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 (12%)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(9%)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7-12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months before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 (11%)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 (11%)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4-6 months before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 (6%)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 (4%)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months before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 (7%)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 (8%)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0-1 months before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 (7%)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(8%)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difference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 (30%)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(33%)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0-1 month after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(11%)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 (13%)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1-3 months after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 (4%)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 (2%)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4-6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months after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 (2%)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 (1%)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7-12 months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 (3%)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 (3%)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&gt;1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after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8 (7%)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862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only differences between DIS (Michelle vs. Edith)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for any outcome in the previous slides were that Edith had slightly more cases missing providers for their last test and slightly greater differences between self-reported and confirmed dates.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04800"/>
            <a:ext cx="548640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Additional detail re: difference between self-reported date and confirmed date of last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8950" y="5360313"/>
            <a:ext cx="314325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Differences between 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88733"/>
              </p:ext>
            </p:extLst>
          </p:nvPr>
        </p:nvGraphicFramePr>
        <p:xfrm>
          <a:off x="1219200" y="1143000"/>
          <a:ext cx="6743414" cy="329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151"/>
                <a:gridCol w="1471291"/>
                <a:gridCol w="1409986"/>
                <a:gridCol w="1409986"/>
              </a:tblGrid>
              <a:tr h="297023"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Interviewed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Reported date of last negative*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Confirmed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Race/Ethnicity</a:t>
                      </a:r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Non-Hispanic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218 (88%)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80 (37%)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Non-Hispanic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Black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26 (72%)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 (23%)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Hispanic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36 (73%)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 (33%)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Time from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last self-reported negative HIV test until date HIV dx reported</a:t>
                      </a:r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&lt;2 years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(50%)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2-5 years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 (16%)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97023">
                <a:tc>
                  <a:txBody>
                    <a:bodyPr/>
                    <a:lstStyle/>
                    <a:p>
                      <a:pPr lvl="1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&gt;5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 (8%)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5998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*8% of NH Whites, 19% of NH Blacks, and 16% of Hispanics reported never having tested.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04800"/>
            <a:ext cx="548640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tIns="91440" rIns="182880" bIns="91440" anchor="ctr" anchorCtr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Confirmation status by race/ethnicity and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recency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of self-reported 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EC85-1016-4DB7-B1B0-F17D9634BAF1}" type="slidenum">
              <a:rPr 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621</Words>
  <Application>Microsoft Office PowerPoint</Application>
  <PresentationFormat>On-screen Show (4:3)</PresentationFormat>
  <Paragraphs>126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King County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David</dc:creator>
  <cp:lastModifiedBy>Katz, David</cp:lastModifiedBy>
  <cp:revision>32</cp:revision>
  <dcterms:created xsi:type="dcterms:W3CDTF">2013-07-15T18:34:42Z</dcterms:created>
  <dcterms:modified xsi:type="dcterms:W3CDTF">2014-08-15T16:55:31Z</dcterms:modified>
</cp:coreProperties>
</file>