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6" r:id="rId3"/>
    <p:sldId id="277" r:id="rId4"/>
    <p:sldId id="280" r:id="rId5"/>
    <p:sldId id="299" r:id="rId6"/>
    <p:sldId id="281" r:id="rId7"/>
    <p:sldId id="300" r:id="rId8"/>
    <p:sldId id="301" r:id="rId9"/>
    <p:sldId id="305" r:id="rId10"/>
    <p:sldId id="287" r:id="rId11"/>
    <p:sldId id="297" r:id="rId12"/>
    <p:sldId id="307" r:id="rId13"/>
    <p:sldId id="308" r:id="rId14"/>
    <p:sldId id="309" r:id="rId15"/>
    <p:sldId id="310" r:id="rId16"/>
    <p:sldId id="295" r:id="rId17"/>
    <p:sldId id="306" r:id="rId18"/>
    <p:sldId id="296" r:id="rId19"/>
    <p:sldId id="312" r:id="rId20"/>
    <p:sldId id="311" r:id="rId21"/>
    <p:sldId id="313" r:id="rId22"/>
    <p:sldId id="302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7" autoAdjust="0"/>
    <p:restoredTop sz="92701" autoAdjust="0"/>
  </p:normalViewPr>
  <p:slideViewPr>
    <p:cSldViewPr snapToGrid="0">
      <p:cViewPr>
        <p:scale>
          <a:sx n="85" d="100"/>
          <a:sy n="85" d="100"/>
        </p:scale>
        <p:origin x="-1752" y="-88"/>
      </p:cViewPr>
      <p:guideLst>
        <p:guide orient="horz"/>
        <p:guide pos="1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27" d="100"/>
        <a:sy n="327" d="100"/>
      </p:scale>
      <p:origin x="0" y="3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AB1FC-926C-3441-98FD-B1A243B750DC}" type="doc">
      <dgm:prSet loTypeId="urn:microsoft.com/office/officeart/2005/8/layout/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D27E9-3DE2-A343-917C-05014F5D32A8}">
      <dgm:prSet phldrT="[Text]" custT="1"/>
      <dgm:spPr/>
      <dgm:t>
        <a:bodyPr/>
        <a:lstStyle/>
        <a:p>
          <a:r>
            <a:rPr lang="en-US" sz="2800" dirty="0" smtClean="0"/>
            <a:t>The Method</a:t>
          </a:r>
          <a:endParaRPr lang="en-US" sz="2800" dirty="0"/>
        </a:p>
      </dgm:t>
    </dgm:pt>
    <dgm:pt modelId="{B8DFD6AE-8490-8E40-8B18-A3B376DD85CB}" type="parTrans" cxnId="{6058CC63-165D-7B4C-BDD6-C19A1CD6CDF5}">
      <dgm:prSet/>
      <dgm:spPr/>
      <dgm:t>
        <a:bodyPr/>
        <a:lstStyle/>
        <a:p>
          <a:endParaRPr lang="en-US"/>
        </a:p>
      </dgm:t>
    </dgm:pt>
    <dgm:pt modelId="{CAAAB84A-8569-BF4D-A570-FC256C7BDFFB}" type="sibTrans" cxnId="{6058CC63-165D-7B4C-BDD6-C19A1CD6CDF5}">
      <dgm:prSet/>
      <dgm:spPr/>
      <dgm:t>
        <a:bodyPr/>
        <a:lstStyle/>
        <a:p>
          <a:endParaRPr lang="en-US"/>
        </a:p>
      </dgm:t>
    </dgm:pt>
    <dgm:pt modelId="{8FBEB0F3-9E5C-EB49-BA39-7F5452F23115}">
      <dgm:prSet phldrT="[Text]" custT="1"/>
      <dgm:spPr/>
      <dgm:t>
        <a:bodyPr/>
        <a:lstStyle/>
        <a:p>
          <a:r>
            <a:rPr lang="en-US" sz="2000" dirty="0" smtClean="0"/>
            <a:t>Summary and assumptions</a:t>
          </a:r>
          <a:endParaRPr lang="en-US" sz="2000" dirty="0"/>
        </a:p>
      </dgm:t>
    </dgm:pt>
    <dgm:pt modelId="{A6DD3D4E-1BAC-CB4E-80C4-AB197856BF4F}" type="parTrans" cxnId="{0D865005-EA11-4B44-8F26-28908E5A6C3B}">
      <dgm:prSet/>
      <dgm:spPr/>
      <dgm:t>
        <a:bodyPr/>
        <a:lstStyle/>
        <a:p>
          <a:endParaRPr lang="en-US"/>
        </a:p>
      </dgm:t>
    </dgm:pt>
    <dgm:pt modelId="{DCF903C3-CF8D-F740-8F86-32A5AEB02AB5}" type="sibTrans" cxnId="{0D865005-EA11-4B44-8F26-28908E5A6C3B}">
      <dgm:prSet/>
      <dgm:spPr/>
      <dgm:t>
        <a:bodyPr/>
        <a:lstStyle/>
        <a:p>
          <a:endParaRPr lang="en-US"/>
        </a:p>
      </dgm:t>
    </dgm:pt>
    <dgm:pt modelId="{94BAB099-93F2-4548-94E6-2B198D09A177}">
      <dgm:prSet phldrT="[Text]" custT="1"/>
      <dgm:spPr/>
      <dgm:t>
        <a:bodyPr/>
        <a:lstStyle/>
        <a:p>
          <a:r>
            <a:rPr lang="en-US" sz="2000" dirty="0" smtClean="0"/>
            <a:t>KC &amp; WA state analyses</a:t>
          </a:r>
          <a:endParaRPr lang="en-US" sz="2000" dirty="0"/>
        </a:p>
      </dgm:t>
    </dgm:pt>
    <dgm:pt modelId="{DB3147E9-C680-0549-B2CF-DF768F110ACF}" type="parTrans" cxnId="{6AFF2F3F-1DAF-A246-935D-16D566E57C8E}">
      <dgm:prSet/>
      <dgm:spPr/>
      <dgm:t>
        <a:bodyPr/>
        <a:lstStyle/>
        <a:p>
          <a:endParaRPr lang="en-US"/>
        </a:p>
      </dgm:t>
    </dgm:pt>
    <dgm:pt modelId="{C11DE8F1-9861-5D40-953F-AE3063368416}" type="sibTrans" cxnId="{6AFF2F3F-1DAF-A246-935D-16D566E57C8E}">
      <dgm:prSet/>
      <dgm:spPr/>
      <dgm:t>
        <a:bodyPr/>
        <a:lstStyle/>
        <a:p>
          <a:endParaRPr lang="en-US"/>
        </a:p>
      </dgm:t>
    </dgm:pt>
    <dgm:pt modelId="{7A9C5BB5-0450-714C-9CF5-052E34FFD3A5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 smtClean="0"/>
            <a:t>Dissemination</a:t>
          </a:r>
          <a:endParaRPr lang="en-US" sz="2800" dirty="0"/>
        </a:p>
      </dgm:t>
    </dgm:pt>
    <dgm:pt modelId="{4BEDF5F5-38B2-624B-ACD8-B7F16733D8E5}" type="parTrans" cxnId="{E69CB42F-E63F-304E-BE4C-2979404EB2BB}">
      <dgm:prSet/>
      <dgm:spPr/>
      <dgm:t>
        <a:bodyPr/>
        <a:lstStyle/>
        <a:p>
          <a:endParaRPr lang="en-US"/>
        </a:p>
      </dgm:t>
    </dgm:pt>
    <dgm:pt modelId="{E63E2D8E-DE44-AE4A-AAC4-EC2C579DC69F}" type="sibTrans" cxnId="{E69CB42F-E63F-304E-BE4C-2979404EB2BB}">
      <dgm:prSet/>
      <dgm:spPr/>
      <dgm:t>
        <a:bodyPr/>
        <a:lstStyle/>
        <a:p>
          <a:endParaRPr lang="en-US"/>
        </a:p>
      </dgm:t>
    </dgm:pt>
    <dgm:pt modelId="{B977E56F-DC93-C24D-9146-308AE0AD3399}">
      <dgm:prSet phldrT="[Text]" custT="1"/>
      <dgm:spPr/>
      <dgm:t>
        <a:bodyPr/>
        <a:lstStyle/>
        <a:p>
          <a:r>
            <a:rPr lang="en-US" sz="2000" dirty="0" smtClean="0"/>
            <a:t>Prototype “</a:t>
          </a:r>
          <a:r>
            <a:rPr lang="en-US" sz="2000" dirty="0" err="1" smtClean="0"/>
            <a:t>Rshiny</a:t>
          </a:r>
          <a:r>
            <a:rPr lang="en-US" sz="2000" dirty="0" smtClean="0"/>
            <a:t>” web app</a:t>
          </a:r>
          <a:endParaRPr lang="en-US" sz="2000" dirty="0"/>
        </a:p>
      </dgm:t>
    </dgm:pt>
    <dgm:pt modelId="{C2D213EA-77EA-404A-B7D2-5B201E28EACB}" type="parTrans" cxnId="{AC005211-71D9-2840-A73E-4CDB0117C304}">
      <dgm:prSet/>
      <dgm:spPr/>
      <dgm:t>
        <a:bodyPr/>
        <a:lstStyle/>
        <a:p>
          <a:endParaRPr lang="en-US"/>
        </a:p>
      </dgm:t>
    </dgm:pt>
    <dgm:pt modelId="{B9E4A6AF-703E-424A-B3EC-71E4C017F001}" type="sibTrans" cxnId="{AC005211-71D9-2840-A73E-4CDB0117C304}">
      <dgm:prSet/>
      <dgm:spPr/>
      <dgm:t>
        <a:bodyPr/>
        <a:lstStyle/>
        <a:p>
          <a:endParaRPr lang="en-US"/>
        </a:p>
      </dgm:t>
    </dgm:pt>
    <dgm:pt modelId="{1DC23545-5093-5B4D-84B3-CDA63A644621}">
      <dgm:prSet phldrT="[Text]" custT="1"/>
      <dgm:spPr/>
      <dgm:t>
        <a:bodyPr/>
        <a:lstStyle/>
        <a:p>
          <a:r>
            <a:rPr lang="en-US" sz="2800" dirty="0" smtClean="0"/>
            <a:t>Your Feedback</a:t>
          </a:r>
          <a:endParaRPr lang="en-US" sz="3600" dirty="0"/>
        </a:p>
      </dgm:t>
    </dgm:pt>
    <dgm:pt modelId="{D6649052-88F8-0A43-884A-D96B4212D7B6}" type="parTrans" cxnId="{5E125238-27CB-3F4A-A60C-D2F218B6AFA5}">
      <dgm:prSet/>
      <dgm:spPr/>
      <dgm:t>
        <a:bodyPr/>
        <a:lstStyle/>
        <a:p>
          <a:endParaRPr lang="en-US"/>
        </a:p>
      </dgm:t>
    </dgm:pt>
    <dgm:pt modelId="{CE919DE2-72DA-044E-BAE7-A6893EE91507}" type="sibTrans" cxnId="{5E125238-27CB-3F4A-A60C-D2F218B6AFA5}">
      <dgm:prSet/>
      <dgm:spPr/>
      <dgm:t>
        <a:bodyPr/>
        <a:lstStyle/>
        <a:p>
          <a:endParaRPr lang="en-US"/>
        </a:p>
      </dgm:t>
    </dgm:pt>
    <dgm:pt modelId="{664954CA-8D88-0A47-9BD6-033EA7655093}">
      <dgm:prSet phldrT="[Text]" custT="1"/>
      <dgm:spPr/>
      <dgm:t>
        <a:bodyPr/>
        <a:lstStyle/>
        <a:p>
          <a:r>
            <a:rPr lang="en-US" sz="2000" dirty="0" smtClean="0"/>
            <a:t>Refining the method</a:t>
          </a:r>
          <a:endParaRPr lang="en-US" sz="2000" dirty="0"/>
        </a:p>
      </dgm:t>
    </dgm:pt>
    <dgm:pt modelId="{5DD140DE-979F-D246-9B41-8F3FEF246796}" type="parTrans" cxnId="{F4F5D525-18C8-1C4C-8641-64C7E4CBBE0D}">
      <dgm:prSet/>
      <dgm:spPr/>
      <dgm:t>
        <a:bodyPr/>
        <a:lstStyle/>
        <a:p>
          <a:endParaRPr lang="en-US"/>
        </a:p>
      </dgm:t>
    </dgm:pt>
    <dgm:pt modelId="{7ADAD389-26AC-E94E-8B3A-C3DB4A18347F}" type="sibTrans" cxnId="{F4F5D525-18C8-1C4C-8641-64C7E4CBBE0D}">
      <dgm:prSet/>
      <dgm:spPr/>
      <dgm:t>
        <a:bodyPr/>
        <a:lstStyle/>
        <a:p>
          <a:endParaRPr lang="en-US"/>
        </a:p>
      </dgm:t>
    </dgm:pt>
    <dgm:pt modelId="{D08DA7C1-8AB0-E446-8A1B-1F7524FAC56A}">
      <dgm:prSet phldrT="[Text]" custT="1"/>
      <dgm:spPr/>
      <dgm:t>
        <a:bodyPr/>
        <a:lstStyle/>
        <a:p>
          <a:endParaRPr lang="en-US" sz="2000" dirty="0"/>
        </a:p>
      </dgm:t>
    </dgm:pt>
    <dgm:pt modelId="{1EB845EA-25C4-4841-848E-7D6F8E032796}" type="parTrans" cxnId="{AA64BA8A-FD1E-7B44-A3E9-1DDB0B5D3444}">
      <dgm:prSet/>
      <dgm:spPr/>
      <dgm:t>
        <a:bodyPr/>
        <a:lstStyle/>
        <a:p>
          <a:endParaRPr lang="en-US"/>
        </a:p>
      </dgm:t>
    </dgm:pt>
    <dgm:pt modelId="{792C0885-6069-2448-81D3-826FEDEA6D78}" type="sibTrans" cxnId="{AA64BA8A-FD1E-7B44-A3E9-1DDB0B5D3444}">
      <dgm:prSet/>
      <dgm:spPr/>
      <dgm:t>
        <a:bodyPr/>
        <a:lstStyle/>
        <a:p>
          <a:endParaRPr lang="en-US"/>
        </a:p>
      </dgm:t>
    </dgm:pt>
    <dgm:pt modelId="{ACF2D922-CE78-564F-B03C-934980716AD7}">
      <dgm:prSet phldrT="[Text]" custT="1"/>
      <dgm:spPr/>
      <dgm:t>
        <a:bodyPr/>
        <a:lstStyle/>
        <a:p>
          <a:r>
            <a:rPr lang="en-US" sz="2000" dirty="0" smtClean="0"/>
            <a:t>Working with stakeholders</a:t>
          </a:r>
          <a:endParaRPr lang="en-US" sz="2000" dirty="0"/>
        </a:p>
      </dgm:t>
    </dgm:pt>
    <dgm:pt modelId="{3A7CBB9B-0334-C246-AA9E-1307F5977C8C}" type="parTrans" cxnId="{16339F98-BE39-1243-9DA1-6F4DB4EE4E36}">
      <dgm:prSet/>
      <dgm:spPr/>
      <dgm:t>
        <a:bodyPr/>
        <a:lstStyle/>
        <a:p>
          <a:endParaRPr lang="en-US"/>
        </a:p>
      </dgm:t>
    </dgm:pt>
    <dgm:pt modelId="{27E30207-C980-C440-9466-528D1B74648A}" type="sibTrans" cxnId="{16339F98-BE39-1243-9DA1-6F4DB4EE4E36}">
      <dgm:prSet/>
      <dgm:spPr/>
      <dgm:t>
        <a:bodyPr/>
        <a:lstStyle/>
        <a:p>
          <a:endParaRPr lang="en-US"/>
        </a:p>
      </dgm:t>
    </dgm:pt>
    <dgm:pt modelId="{3904A2ED-EEE7-B042-B6D6-601A65707048}" type="pres">
      <dgm:prSet presAssocID="{C8BAB1FC-926C-3441-98FD-B1A243B750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DCC1A0-D933-E146-9E78-814CD623E834}" type="pres">
      <dgm:prSet presAssocID="{3E0D27E9-3DE2-A343-917C-05014F5D32A8}" presName="parentLin" presStyleCnt="0"/>
      <dgm:spPr/>
    </dgm:pt>
    <dgm:pt modelId="{B6365218-8826-D24E-A2CC-37347BB5BF3A}" type="pres">
      <dgm:prSet presAssocID="{3E0D27E9-3DE2-A343-917C-05014F5D32A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17A8638-B48B-1F41-A11E-8E336CE886FB}" type="pres">
      <dgm:prSet presAssocID="{3E0D27E9-3DE2-A343-917C-05014F5D32A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F96AD-BF86-A34B-8EEB-94A047B5F0E6}" type="pres">
      <dgm:prSet presAssocID="{3E0D27E9-3DE2-A343-917C-05014F5D32A8}" presName="negativeSpace" presStyleCnt="0"/>
      <dgm:spPr/>
    </dgm:pt>
    <dgm:pt modelId="{3283148B-16C2-274D-B07F-1EEE92CF9525}" type="pres">
      <dgm:prSet presAssocID="{3E0D27E9-3DE2-A343-917C-05014F5D32A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F2E1C-7C7F-F64F-96FF-CB83BA119ED3}" type="pres">
      <dgm:prSet presAssocID="{CAAAB84A-8569-BF4D-A570-FC256C7BDFFB}" presName="spaceBetweenRectangles" presStyleCnt="0"/>
      <dgm:spPr/>
    </dgm:pt>
    <dgm:pt modelId="{CCB9A775-262C-2240-857E-058F6FAEB30E}" type="pres">
      <dgm:prSet presAssocID="{7A9C5BB5-0450-714C-9CF5-052E34FFD3A5}" presName="parentLin" presStyleCnt="0"/>
      <dgm:spPr/>
    </dgm:pt>
    <dgm:pt modelId="{AACB4DC9-7D93-DF47-A585-7BF64ED31081}" type="pres">
      <dgm:prSet presAssocID="{7A9C5BB5-0450-714C-9CF5-052E34FFD3A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82753E7-F13E-4D44-A420-808AC53DFF4C}" type="pres">
      <dgm:prSet presAssocID="{7A9C5BB5-0450-714C-9CF5-052E34FFD3A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B93BB-B426-1046-B0BF-A3389831ABED}" type="pres">
      <dgm:prSet presAssocID="{7A9C5BB5-0450-714C-9CF5-052E34FFD3A5}" presName="negativeSpace" presStyleCnt="0"/>
      <dgm:spPr/>
    </dgm:pt>
    <dgm:pt modelId="{13DF03CA-A2E2-D64C-9326-4217910CF780}" type="pres">
      <dgm:prSet presAssocID="{7A9C5BB5-0450-714C-9CF5-052E34FFD3A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16EC-F5CA-A246-9A1B-C300585A4674}" type="pres">
      <dgm:prSet presAssocID="{E63E2D8E-DE44-AE4A-AAC4-EC2C579DC69F}" presName="spaceBetweenRectangles" presStyleCnt="0"/>
      <dgm:spPr/>
    </dgm:pt>
    <dgm:pt modelId="{A371D08A-0BC3-4948-88EF-B0F1D71BB3DE}" type="pres">
      <dgm:prSet presAssocID="{1DC23545-5093-5B4D-84B3-CDA63A644621}" presName="parentLin" presStyleCnt="0"/>
      <dgm:spPr/>
    </dgm:pt>
    <dgm:pt modelId="{57358449-EA01-5849-A0BD-C3B7A20C0C3A}" type="pres">
      <dgm:prSet presAssocID="{1DC23545-5093-5B4D-84B3-CDA63A64462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2F0FB66-D27F-6B40-8B65-C823607E597A}" type="pres">
      <dgm:prSet presAssocID="{1DC23545-5093-5B4D-84B3-CDA63A64462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0A59-DBE4-EE41-9976-B731D2F1574A}" type="pres">
      <dgm:prSet presAssocID="{1DC23545-5093-5B4D-84B3-CDA63A644621}" presName="negativeSpace" presStyleCnt="0"/>
      <dgm:spPr/>
    </dgm:pt>
    <dgm:pt modelId="{6A0E69B5-633D-C641-9CC5-E1584A8D4045}" type="pres">
      <dgm:prSet presAssocID="{1DC23545-5093-5B4D-84B3-CDA63A64462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6B3CD7-BD4E-A748-8DD9-2761FA6A10FB}" type="presOf" srcId="{C8BAB1FC-926C-3441-98FD-B1A243B750DC}" destId="{3904A2ED-EEE7-B042-B6D6-601A65707048}" srcOrd="0" destOrd="0" presId="urn:microsoft.com/office/officeart/2005/8/layout/list1"/>
    <dgm:cxn modelId="{1D95F988-D03B-3143-9935-E5F998B68AC3}" type="presOf" srcId="{3E0D27E9-3DE2-A343-917C-05014F5D32A8}" destId="{B6365218-8826-D24E-A2CC-37347BB5BF3A}" srcOrd="0" destOrd="0" presId="urn:microsoft.com/office/officeart/2005/8/layout/list1"/>
    <dgm:cxn modelId="{05B28BB7-269D-F042-B60E-A276CF861190}" type="presOf" srcId="{7A9C5BB5-0450-714C-9CF5-052E34FFD3A5}" destId="{AACB4DC9-7D93-DF47-A585-7BF64ED31081}" srcOrd="0" destOrd="0" presId="urn:microsoft.com/office/officeart/2005/8/layout/list1"/>
    <dgm:cxn modelId="{D5D8801B-72A2-844C-BA7C-AC63DB03FA35}" type="presOf" srcId="{8FBEB0F3-9E5C-EB49-BA39-7F5452F23115}" destId="{3283148B-16C2-274D-B07F-1EEE92CF9525}" srcOrd="0" destOrd="0" presId="urn:microsoft.com/office/officeart/2005/8/layout/list1"/>
    <dgm:cxn modelId="{E69CB42F-E63F-304E-BE4C-2979404EB2BB}" srcId="{C8BAB1FC-926C-3441-98FD-B1A243B750DC}" destId="{7A9C5BB5-0450-714C-9CF5-052E34FFD3A5}" srcOrd="1" destOrd="0" parTransId="{4BEDF5F5-38B2-624B-ACD8-B7F16733D8E5}" sibTransId="{E63E2D8E-DE44-AE4A-AAC4-EC2C579DC69F}"/>
    <dgm:cxn modelId="{DE889D51-EFCE-5947-B2C1-147A640A09B3}" type="presOf" srcId="{B977E56F-DC93-C24D-9146-308AE0AD3399}" destId="{13DF03CA-A2E2-D64C-9326-4217910CF780}" srcOrd="0" destOrd="0" presId="urn:microsoft.com/office/officeart/2005/8/layout/list1"/>
    <dgm:cxn modelId="{16339F98-BE39-1243-9DA1-6F4DB4EE4E36}" srcId="{1DC23545-5093-5B4D-84B3-CDA63A644621}" destId="{ACF2D922-CE78-564F-B03C-934980716AD7}" srcOrd="1" destOrd="0" parTransId="{3A7CBB9B-0334-C246-AA9E-1307F5977C8C}" sibTransId="{27E30207-C980-C440-9466-528D1B74648A}"/>
    <dgm:cxn modelId="{6058CC63-165D-7B4C-BDD6-C19A1CD6CDF5}" srcId="{C8BAB1FC-926C-3441-98FD-B1A243B750DC}" destId="{3E0D27E9-3DE2-A343-917C-05014F5D32A8}" srcOrd="0" destOrd="0" parTransId="{B8DFD6AE-8490-8E40-8B18-A3B376DD85CB}" sibTransId="{CAAAB84A-8569-BF4D-A570-FC256C7BDFFB}"/>
    <dgm:cxn modelId="{8518C583-C2F5-0B49-9D27-E21708966317}" type="presOf" srcId="{3E0D27E9-3DE2-A343-917C-05014F5D32A8}" destId="{D17A8638-B48B-1F41-A11E-8E336CE886FB}" srcOrd="1" destOrd="0" presId="urn:microsoft.com/office/officeart/2005/8/layout/list1"/>
    <dgm:cxn modelId="{0D865005-EA11-4B44-8F26-28908E5A6C3B}" srcId="{3E0D27E9-3DE2-A343-917C-05014F5D32A8}" destId="{8FBEB0F3-9E5C-EB49-BA39-7F5452F23115}" srcOrd="0" destOrd="0" parTransId="{A6DD3D4E-1BAC-CB4E-80C4-AB197856BF4F}" sibTransId="{DCF903C3-CF8D-F740-8F86-32A5AEB02AB5}"/>
    <dgm:cxn modelId="{F8F098C4-D3B3-504E-A25F-0A5A53A92BD4}" type="presOf" srcId="{7A9C5BB5-0450-714C-9CF5-052E34FFD3A5}" destId="{982753E7-F13E-4D44-A420-808AC53DFF4C}" srcOrd="1" destOrd="0" presId="urn:microsoft.com/office/officeart/2005/8/layout/list1"/>
    <dgm:cxn modelId="{49A65F03-3D2B-B948-92AB-1AF8D190FBED}" type="presOf" srcId="{ACF2D922-CE78-564F-B03C-934980716AD7}" destId="{6A0E69B5-633D-C641-9CC5-E1584A8D4045}" srcOrd="0" destOrd="1" presId="urn:microsoft.com/office/officeart/2005/8/layout/list1"/>
    <dgm:cxn modelId="{AA64BA8A-FD1E-7B44-A3E9-1DDB0B5D3444}" srcId="{1DC23545-5093-5B4D-84B3-CDA63A644621}" destId="{D08DA7C1-8AB0-E446-8A1B-1F7524FAC56A}" srcOrd="2" destOrd="0" parTransId="{1EB845EA-25C4-4841-848E-7D6F8E032796}" sibTransId="{792C0885-6069-2448-81D3-826FEDEA6D78}"/>
    <dgm:cxn modelId="{AC005211-71D9-2840-A73E-4CDB0117C304}" srcId="{7A9C5BB5-0450-714C-9CF5-052E34FFD3A5}" destId="{B977E56F-DC93-C24D-9146-308AE0AD3399}" srcOrd="0" destOrd="0" parTransId="{C2D213EA-77EA-404A-B7D2-5B201E28EACB}" sibTransId="{B9E4A6AF-703E-424A-B3EC-71E4C017F001}"/>
    <dgm:cxn modelId="{FDBA0E5A-429A-CB4B-9D49-BE38A07BDE77}" type="presOf" srcId="{664954CA-8D88-0A47-9BD6-033EA7655093}" destId="{6A0E69B5-633D-C641-9CC5-E1584A8D4045}" srcOrd="0" destOrd="0" presId="urn:microsoft.com/office/officeart/2005/8/layout/list1"/>
    <dgm:cxn modelId="{CB347120-FD36-5A4C-8313-AE6C16CDA696}" type="presOf" srcId="{94BAB099-93F2-4548-94E6-2B198D09A177}" destId="{3283148B-16C2-274D-B07F-1EEE92CF9525}" srcOrd="0" destOrd="1" presId="urn:microsoft.com/office/officeart/2005/8/layout/list1"/>
    <dgm:cxn modelId="{44064587-79BD-E943-85E1-D62D5800B65D}" type="presOf" srcId="{D08DA7C1-8AB0-E446-8A1B-1F7524FAC56A}" destId="{6A0E69B5-633D-C641-9CC5-E1584A8D4045}" srcOrd="0" destOrd="2" presId="urn:microsoft.com/office/officeart/2005/8/layout/list1"/>
    <dgm:cxn modelId="{24A7F930-0A91-2647-8E04-8AD797BC6CCE}" type="presOf" srcId="{1DC23545-5093-5B4D-84B3-CDA63A644621}" destId="{42F0FB66-D27F-6B40-8B65-C823607E597A}" srcOrd="1" destOrd="0" presId="urn:microsoft.com/office/officeart/2005/8/layout/list1"/>
    <dgm:cxn modelId="{5E125238-27CB-3F4A-A60C-D2F218B6AFA5}" srcId="{C8BAB1FC-926C-3441-98FD-B1A243B750DC}" destId="{1DC23545-5093-5B4D-84B3-CDA63A644621}" srcOrd="2" destOrd="0" parTransId="{D6649052-88F8-0A43-884A-D96B4212D7B6}" sibTransId="{CE919DE2-72DA-044E-BAE7-A6893EE91507}"/>
    <dgm:cxn modelId="{F4F5D525-18C8-1C4C-8641-64C7E4CBBE0D}" srcId="{1DC23545-5093-5B4D-84B3-CDA63A644621}" destId="{664954CA-8D88-0A47-9BD6-033EA7655093}" srcOrd="0" destOrd="0" parTransId="{5DD140DE-979F-D246-9B41-8F3FEF246796}" sibTransId="{7ADAD389-26AC-E94E-8B3A-C3DB4A18347F}"/>
    <dgm:cxn modelId="{6AFF2F3F-1DAF-A246-935D-16D566E57C8E}" srcId="{3E0D27E9-3DE2-A343-917C-05014F5D32A8}" destId="{94BAB099-93F2-4548-94E6-2B198D09A177}" srcOrd="1" destOrd="0" parTransId="{DB3147E9-C680-0549-B2CF-DF768F110ACF}" sibTransId="{C11DE8F1-9861-5D40-953F-AE3063368416}"/>
    <dgm:cxn modelId="{25310174-0379-8E4B-ADB2-3D58A95A6330}" type="presOf" srcId="{1DC23545-5093-5B4D-84B3-CDA63A644621}" destId="{57358449-EA01-5849-A0BD-C3B7A20C0C3A}" srcOrd="0" destOrd="0" presId="urn:microsoft.com/office/officeart/2005/8/layout/list1"/>
    <dgm:cxn modelId="{B5F0E737-9AB2-7A41-A264-66A559326281}" type="presParOf" srcId="{3904A2ED-EEE7-B042-B6D6-601A65707048}" destId="{62DCC1A0-D933-E146-9E78-814CD623E834}" srcOrd="0" destOrd="0" presId="urn:microsoft.com/office/officeart/2005/8/layout/list1"/>
    <dgm:cxn modelId="{D264DB5E-7E9E-9141-A3E8-C568A6508075}" type="presParOf" srcId="{62DCC1A0-D933-E146-9E78-814CD623E834}" destId="{B6365218-8826-D24E-A2CC-37347BB5BF3A}" srcOrd="0" destOrd="0" presId="urn:microsoft.com/office/officeart/2005/8/layout/list1"/>
    <dgm:cxn modelId="{01375C7E-D383-B14D-97E1-2A520451A4F4}" type="presParOf" srcId="{62DCC1A0-D933-E146-9E78-814CD623E834}" destId="{D17A8638-B48B-1F41-A11E-8E336CE886FB}" srcOrd="1" destOrd="0" presId="urn:microsoft.com/office/officeart/2005/8/layout/list1"/>
    <dgm:cxn modelId="{E35624D9-CBDB-C845-917B-C530BAC22939}" type="presParOf" srcId="{3904A2ED-EEE7-B042-B6D6-601A65707048}" destId="{3CBF96AD-BF86-A34B-8EEB-94A047B5F0E6}" srcOrd="1" destOrd="0" presId="urn:microsoft.com/office/officeart/2005/8/layout/list1"/>
    <dgm:cxn modelId="{56A5B825-9A4B-C84C-8744-DDF4D81D7C73}" type="presParOf" srcId="{3904A2ED-EEE7-B042-B6D6-601A65707048}" destId="{3283148B-16C2-274D-B07F-1EEE92CF9525}" srcOrd="2" destOrd="0" presId="urn:microsoft.com/office/officeart/2005/8/layout/list1"/>
    <dgm:cxn modelId="{E882B7DF-6AE9-FA4F-899A-7D75446BE94D}" type="presParOf" srcId="{3904A2ED-EEE7-B042-B6D6-601A65707048}" destId="{3B1F2E1C-7C7F-F64F-96FF-CB83BA119ED3}" srcOrd="3" destOrd="0" presId="urn:microsoft.com/office/officeart/2005/8/layout/list1"/>
    <dgm:cxn modelId="{41738592-92A9-C743-89D7-AB5C582A6DD3}" type="presParOf" srcId="{3904A2ED-EEE7-B042-B6D6-601A65707048}" destId="{CCB9A775-262C-2240-857E-058F6FAEB30E}" srcOrd="4" destOrd="0" presId="urn:microsoft.com/office/officeart/2005/8/layout/list1"/>
    <dgm:cxn modelId="{9DF846F6-23DA-5D4D-8D25-788FF55DBC5F}" type="presParOf" srcId="{CCB9A775-262C-2240-857E-058F6FAEB30E}" destId="{AACB4DC9-7D93-DF47-A585-7BF64ED31081}" srcOrd="0" destOrd="0" presId="urn:microsoft.com/office/officeart/2005/8/layout/list1"/>
    <dgm:cxn modelId="{B8D215FC-0A0A-C14B-923B-B29997F6F1C2}" type="presParOf" srcId="{CCB9A775-262C-2240-857E-058F6FAEB30E}" destId="{982753E7-F13E-4D44-A420-808AC53DFF4C}" srcOrd="1" destOrd="0" presId="urn:microsoft.com/office/officeart/2005/8/layout/list1"/>
    <dgm:cxn modelId="{9359B86F-961A-8A41-A5F6-0765BF8C3AD9}" type="presParOf" srcId="{3904A2ED-EEE7-B042-B6D6-601A65707048}" destId="{8A4B93BB-B426-1046-B0BF-A3389831ABED}" srcOrd="5" destOrd="0" presId="urn:microsoft.com/office/officeart/2005/8/layout/list1"/>
    <dgm:cxn modelId="{2CE19B1D-1358-9C45-97D8-43D604B903D9}" type="presParOf" srcId="{3904A2ED-EEE7-B042-B6D6-601A65707048}" destId="{13DF03CA-A2E2-D64C-9326-4217910CF780}" srcOrd="6" destOrd="0" presId="urn:microsoft.com/office/officeart/2005/8/layout/list1"/>
    <dgm:cxn modelId="{079C0821-4F75-7A4D-B2C6-5DDDD7523FEB}" type="presParOf" srcId="{3904A2ED-EEE7-B042-B6D6-601A65707048}" destId="{A3FF16EC-F5CA-A246-9A1B-C300585A4674}" srcOrd="7" destOrd="0" presId="urn:microsoft.com/office/officeart/2005/8/layout/list1"/>
    <dgm:cxn modelId="{A949E180-AFEC-E646-AFC7-6A973A5464E7}" type="presParOf" srcId="{3904A2ED-EEE7-B042-B6D6-601A65707048}" destId="{A371D08A-0BC3-4948-88EF-B0F1D71BB3DE}" srcOrd="8" destOrd="0" presId="urn:microsoft.com/office/officeart/2005/8/layout/list1"/>
    <dgm:cxn modelId="{6B078BB9-72DA-0642-8337-536B2C0A20D7}" type="presParOf" srcId="{A371D08A-0BC3-4948-88EF-B0F1D71BB3DE}" destId="{57358449-EA01-5849-A0BD-C3B7A20C0C3A}" srcOrd="0" destOrd="0" presId="urn:microsoft.com/office/officeart/2005/8/layout/list1"/>
    <dgm:cxn modelId="{2AEDD5EA-F75D-6641-8336-A844C5EFF4F2}" type="presParOf" srcId="{A371D08A-0BC3-4948-88EF-B0F1D71BB3DE}" destId="{42F0FB66-D27F-6B40-8B65-C823607E597A}" srcOrd="1" destOrd="0" presId="urn:microsoft.com/office/officeart/2005/8/layout/list1"/>
    <dgm:cxn modelId="{9BDE94AE-1896-BC4E-AADF-86F2F62D0669}" type="presParOf" srcId="{3904A2ED-EEE7-B042-B6D6-601A65707048}" destId="{92540A59-DBE4-EE41-9976-B731D2F1574A}" srcOrd="9" destOrd="0" presId="urn:microsoft.com/office/officeart/2005/8/layout/list1"/>
    <dgm:cxn modelId="{E16FAA6A-7E6E-2C44-8AD3-2BF874182446}" type="presParOf" srcId="{3904A2ED-EEE7-B042-B6D6-601A65707048}" destId="{6A0E69B5-633D-C641-9CC5-E1584A8D40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0A020-8E48-4648-8E03-E3B9260442C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A601F-C762-554E-91BC-3D877886DD53}">
      <dgm:prSet custT="1"/>
      <dgm:spPr>
        <a:solidFill>
          <a:srgbClr val="C0504D"/>
        </a:solidFill>
      </dgm:spPr>
      <dgm:t>
        <a:bodyPr/>
        <a:lstStyle/>
        <a:p>
          <a:pPr rtl="0"/>
          <a:r>
            <a:rPr lang="en-US" sz="2800" dirty="0" smtClean="0"/>
            <a:t>“Have you ever had a last negative test?”</a:t>
          </a:r>
          <a:endParaRPr lang="en-US" sz="2800" dirty="0"/>
        </a:p>
      </dgm:t>
    </dgm:pt>
    <dgm:pt modelId="{09FB2715-B174-5D46-90DE-708D81011035}" type="parTrans" cxnId="{EA73812B-DCF0-C844-9E55-2D13E03184A6}">
      <dgm:prSet/>
      <dgm:spPr/>
      <dgm:t>
        <a:bodyPr/>
        <a:lstStyle/>
        <a:p>
          <a:endParaRPr lang="en-US"/>
        </a:p>
      </dgm:t>
    </dgm:pt>
    <dgm:pt modelId="{E457C128-D030-8E4C-BFF7-5A18394475D6}" type="sibTrans" cxnId="{EA73812B-DCF0-C844-9E55-2D13E03184A6}">
      <dgm:prSet/>
      <dgm:spPr/>
      <dgm:t>
        <a:bodyPr/>
        <a:lstStyle/>
        <a:p>
          <a:endParaRPr lang="en-US"/>
        </a:p>
      </dgm:t>
    </dgm:pt>
    <dgm:pt modelId="{5AB598E8-FAD6-AD4D-A189-ACBD7E058256}">
      <dgm:prSet/>
      <dgm:spPr/>
      <dgm:t>
        <a:bodyPr/>
        <a:lstStyle/>
        <a:p>
          <a:pPr rtl="0"/>
          <a:r>
            <a:rPr lang="en-US" dirty="0" smtClean="0"/>
            <a:t>Yes</a:t>
          </a:r>
          <a:endParaRPr lang="en-US" dirty="0"/>
        </a:p>
      </dgm:t>
    </dgm:pt>
    <dgm:pt modelId="{CDB4B2AB-5C04-E444-A5CD-DA20454191A7}" type="parTrans" cxnId="{875F253C-5EA3-6C4C-843D-AC53D2308BC1}">
      <dgm:prSet/>
      <dgm:spPr/>
      <dgm:t>
        <a:bodyPr/>
        <a:lstStyle/>
        <a:p>
          <a:endParaRPr lang="en-US"/>
        </a:p>
      </dgm:t>
    </dgm:pt>
    <dgm:pt modelId="{E1115372-E135-8F4E-8D56-D60D5A45649A}" type="sibTrans" cxnId="{875F253C-5EA3-6C4C-843D-AC53D2308BC1}">
      <dgm:prSet/>
      <dgm:spPr/>
      <dgm:t>
        <a:bodyPr/>
        <a:lstStyle/>
        <a:p>
          <a:endParaRPr lang="en-US"/>
        </a:p>
      </dgm:t>
    </dgm:pt>
    <dgm:pt modelId="{729813E2-C7B5-D54F-BBEC-A943A6E165DF}">
      <dgm:prSet/>
      <dgm:spPr/>
      <dgm:t>
        <a:bodyPr/>
        <a:lstStyle/>
        <a:p>
          <a:pPr rtl="0"/>
          <a:r>
            <a:rPr lang="en-US" dirty="0" smtClean="0"/>
            <a:t>No </a:t>
          </a:r>
          <a:endParaRPr lang="en-US" dirty="0"/>
        </a:p>
      </dgm:t>
    </dgm:pt>
    <dgm:pt modelId="{FB2EC30B-93D5-A646-A9A4-AE8AF909C6C7}" type="parTrans" cxnId="{B56731BF-1C33-9A49-8077-875FB7117564}">
      <dgm:prSet/>
      <dgm:spPr/>
      <dgm:t>
        <a:bodyPr/>
        <a:lstStyle/>
        <a:p>
          <a:endParaRPr lang="en-US"/>
        </a:p>
      </dgm:t>
    </dgm:pt>
    <dgm:pt modelId="{E14ED673-B3AE-3840-BE30-2091D4F8E3B4}" type="sibTrans" cxnId="{B56731BF-1C33-9A49-8077-875FB7117564}">
      <dgm:prSet/>
      <dgm:spPr/>
      <dgm:t>
        <a:bodyPr/>
        <a:lstStyle/>
        <a:p>
          <a:endParaRPr lang="en-US"/>
        </a:p>
      </dgm:t>
    </dgm:pt>
    <dgm:pt modelId="{3D7D12C0-C8AE-9141-B63D-0A807FB0025D}">
      <dgm:prSet/>
      <dgm:spPr/>
      <dgm:t>
        <a:bodyPr/>
        <a:lstStyle/>
        <a:p>
          <a:pPr rtl="0"/>
          <a:r>
            <a:rPr lang="en-US" dirty="0" smtClean="0"/>
            <a:t>Missing</a:t>
          </a:r>
          <a:endParaRPr lang="en-US" dirty="0"/>
        </a:p>
      </dgm:t>
    </dgm:pt>
    <dgm:pt modelId="{4F2CD394-0636-8B46-92F6-1BEA21CBB1BB}" type="parTrans" cxnId="{F98B517A-0A57-964C-A5A7-A24188FE9105}">
      <dgm:prSet/>
      <dgm:spPr/>
      <dgm:t>
        <a:bodyPr/>
        <a:lstStyle/>
        <a:p>
          <a:endParaRPr lang="en-US"/>
        </a:p>
      </dgm:t>
    </dgm:pt>
    <dgm:pt modelId="{9866EF6E-6CC3-9848-A399-2D9ADB6CFA7A}" type="sibTrans" cxnId="{F98B517A-0A57-964C-A5A7-A24188FE9105}">
      <dgm:prSet/>
      <dgm:spPr/>
      <dgm:t>
        <a:bodyPr/>
        <a:lstStyle/>
        <a:p>
          <a:endParaRPr lang="en-US"/>
        </a:p>
      </dgm:t>
    </dgm:pt>
    <dgm:pt modelId="{289AFCCF-EAD4-F949-9C59-20B11F954E4F}">
      <dgm:prSet/>
      <dgm:spPr/>
      <dgm:t>
        <a:bodyPr/>
        <a:lstStyle/>
        <a:p>
          <a:pPr rtl="0"/>
          <a:r>
            <a:rPr lang="en-US" dirty="0" smtClean="0"/>
            <a:t>Use date provided</a:t>
          </a:r>
          <a:endParaRPr lang="en-US" dirty="0"/>
        </a:p>
      </dgm:t>
    </dgm:pt>
    <dgm:pt modelId="{C432F85A-77E1-7748-A775-BE172F944931}" type="parTrans" cxnId="{42533354-AB05-6348-8565-88920521557E}">
      <dgm:prSet/>
      <dgm:spPr/>
      <dgm:t>
        <a:bodyPr/>
        <a:lstStyle/>
        <a:p>
          <a:endParaRPr lang="en-US"/>
        </a:p>
      </dgm:t>
    </dgm:pt>
    <dgm:pt modelId="{966DC6BE-9366-F84A-B4A5-C71D4D3AED35}" type="sibTrans" cxnId="{42533354-AB05-6348-8565-88920521557E}">
      <dgm:prSet/>
      <dgm:spPr/>
      <dgm:t>
        <a:bodyPr/>
        <a:lstStyle/>
        <a:p>
          <a:endParaRPr lang="en-US"/>
        </a:p>
      </dgm:t>
    </dgm:pt>
    <dgm:pt modelId="{0322BF2C-699C-424F-98FB-9EC021979CA7}">
      <dgm:prSet/>
      <dgm:spPr/>
      <dgm:t>
        <a:bodyPr/>
        <a:lstStyle/>
        <a:p>
          <a:pPr rtl="0"/>
          <a:r>
            <a:rPr lang="en-US" smtClean="0"/>
            <a:t>Assign age 16 </a:t>
          </a:r>
          <a:r>
            <a:rPr lang="en-US" dirty="0" smtClean="0"/>
            <a:t>or age-18 years</a:t>
          </a:r>
          <a:endParaRPr lang="en-US" dirty="0"/>
        </a:p>
      </dgm:t>
    </dgm:pt>
    <dgm:pt modelId="{F70BB6B2-B675-854F-9FEF-D09C81627A1B}" type="parTrans" cxnId="{D0D86A9B-1EB7-6242-9090-A0DA9726D2AC}">
      <dgm:prSet/>
      <dgm:spPr/>
      <dgm:t>
        <a:bodyPr/>
        <a:lstStyle/>
        <a:p>
          <a:endParaRPr lang="en-US"/>
        </a:p>
      </dgm:t>
    </dgm:pt>
    <dgm:pt modelId="{6072BE6B-E810-6842-969A-66366C8EF793}" type="sibTrans" cxnId="{D0D86A9B-1EB7-6242-9090-A0DA9726D2AC}">
      <dgm:prSet/>
      <dgm:spPr/>
      <dgm:t>
        <a:bodyPr/>
        <a:lstStyle/>
        <a:p>
          <a:endParaRPr lang="en-US"/>
        </a:p>
      </dgm:t>
    </dgm:pt>
    <dgm:pt modelId="{467DA529-B2D2-5142-8F6C-0D954124DB58}">
      <dgm:prSet/>
      <dgm:spPr/>
      <dgm:t>
        <a:bodyPr/>
        <a:lstStyle/>
        <a:p>
          <a:pPr rtl="0"/>
          <a:r>
            <a:rPr lang="en-US" dirty="0" smtClean="0"/>
            <a:t>2 data inclusion options</a:t>
          </a:r>
          <a:endParaRPr lang="en-US" dirty="0"/>
        </a:p>
      </dgm:t>
    </dgm:pt>
    <dgm:pt modelId="{95B9E49F-626E-5D4C-B9EF-4700DE7D39BA}" type="parTrans" cxnId="{0AE87C78-40E8-1F4E-94D7-A4283C68E31E}">
      <dgm:prSet/>
      <dgm:spPr/>
      <dgm:t>
        <a:bodyPr/>
        <a:lstStyle/>
        <a:p>
          <a:endParaRPr lang="en-US"/>
        </a:p>
      </dgm:t>
    </dgm:pt>
    <dgm:pt modelId="{4B09271C-2E81-C648-AE7A-0C86E911A423}" type="sibTrans" cxnId="{0AE87C78-40E8-1F4E-94D7-A4283C68E31E}">
      <dgm:prSet/>
      <dgm:spPr/>
      <dgm:t>
        <a:bodyPr/>
        <a:lstStyle/>
        <a:p>
          <a:endParaRPr lang="en-US"/>
        </a:p>
      </dgm:t>
    </dgm:pt>
    <dgm:pt modelId="{E098FCC8-395E-7745-969F-9C9150FE5613}" type="pres">
      <dgm:prSet presAssocID="{2300A020-8E48-4648-8E03-E3B9260442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AFBA88-501C-B54B-86CD-428F228E2CBE}" type="pres">
      <dgm:prSet presAssocID="{CB8A601F-C762-554E-91BC-3D877886DD53}" presName="root1" presStyleCnt="0"/>
      <dgm:spPr/>
    </dgm:pt>
    <dgm:pt modelId="{48724216-7DBA-4345-B77E-7129B9A53DED}" type="pres">
      <dgm:prSet presAssocID="{CB8A601F-C762-554E-91BC-3D877886DD53}" presName="LevelOneTextNode" presStyleLbl="node0" presStyleIdx="0" presStyleCnt="1" custScaleX="123166" custScaleY="189156">
        <dgm:presLayoutVars>
          <dgm:chPref val="3"/>
        </dgm:presLayoutVars>
      </dgm:prSet>
      <dgm:spPr/>
    </dgm:pt>
    <dgm:pt modelId="{B9A1D829-CFDC-B041-910F-D3286A6F3297}" type="pres">
      <dgm:prSet presAssocID="{CB8A601F-C762-554E-91BC-3D877886DD53}" presName="level2hierChild" presStyleCnt="0"/>
      <dgm:spPr/>
    </dgm:pt>
    <dgm:pt modelId="{4CADBC67-79A9-5948-8CC2-B05341564A5D}" type="pres">
      <dgm:prSet presAssocID="{CDB4B2AB-5C04-E444-A5CD-DA20454191A7}" presName="conn2-1" presStyleLbl="parChTrans1D2" presStyleIdx="0" presStyleCnt="3"/>
      <dgm:spPr/>
    </dgm:pt>
    <dgm:pt modelId="{5CACF793-A35D-2348-A968-2C9154F6301C}" type="pres">
      <dgm:prSet presAssocID="{CDB4B2AB-5C04-E444-A5CD-DA20454191A7}" presName="connTx" presStyleLbl="parChTrans1D2" presStyleIdx="0" presStyleCnt="3"/>
      <dgm:spPr/>
    </dgm:pt>
    <dgm:pt modelId="{3295C64F-7BA5-DF47-A876-3D0DB40A4149}" type="pres">
      <dgm:prSet presAssocID="{5AB598E8-FAD6-AD4D-A189-ACBD7E058256}" presName="root2" presStyleCnt="0"/>
      <dgm:spPr/>
    </dgm:pt>
    <dgm:pt modelId="{97C8C7CE-6BCF-DE41-8963-D4F8B6F119E1}" type="pres">
      <dgm:prSet presAssocID="{5AB598E8-FAD6-AD4D-A189-ACBD7E058256}" presName="LevelTwoTextNode" presStyleLbl="node2" presStyleIdx="0" presStyleCnt="3">
        <dgm:presLayoutVars>
          <dgm:chPref val="3"/>
        </dgm:presLayoutVars>
      </dgm:prSet>
      <dgm:spPr/>
    </dgm:pt>
    <dgm:pt modelId="{2F138171-C8E8-FC4E-8E62-67D4B02A7F7A}" type="pres">
      <dgm:prSet presAssocID="{5AB598E8-FAD6-AD4D-A189-ACBD7E058256}" presName="level3hierChild" presStyleCnt="0"/>
      <dgm:spPr/>
    </dgm:pt>
    <dgm:pt modelId="{89933335-5380-5548-AF5E-2BDBB47AA9C7}" type="pres">
      <dgm:prSet presAssocID="{C432F85A-77E1-7748-A775-BE172F944931}" presName="conn2-1" presStyleLbl="parChTrans1D3" presStyleIdx="0" presStyleCnt="3"/>
      <dgm:spPr/>
    </dgm:pt>
    <dgm:pt modelId="{E39A9B29-32EA-0147-8F0D-9156D0AED883}" type="pres">
      <dgm:prSet presAssocID="{C432F85A-77E1-7748-A775-BE172F944931}" presName="connTx" presStyleLbl="parChTrans1D3" presStyleIdx="0" presStyleCnt="3"/>
      <dgm:spPr/>
    </dgm:pt>
    <dgm:pt modelId="{D99BBBE5-CDB8-A34A-8F6B-EFCC6F172047}" type="pres">
      <dgm:prSet presAssocID="{289AFCCF-EAD4-F949-9C59-20B11F954E4F}" presName="root2" presStyleCnt="0"/>
      <dgm:spPr/>
    </dgm:pt>
    <dgm:pt modelId="{91B53274-9A45-4641-8FEB-A11DCB55611D}" type="pres">
      <dgm:prSet presAssocID="{289AFCCF-EAD4-F949-9C59-20B11F954E4F}" presName="LevelTwoTextNode" presStyleLbl="node3" presStyleIdx="0" presStyleCnt="3">
        <dgm:presLayoutVars>
          <dgm:chPref val="3"/>
        </dgm:presLayoutVars>
      </dgm:prSet>
      <dgm:spPr/>
    </dgm:pt>
    <dgm:pt modelId="{D3679631-18B9-464E-B9AA-632D0D2D4F70}" type="pres">
      <dgm:prSet presAssocID="{289AFCCF-EAD4-F949-9C59-20B11F954E4F}" presName="level3hierChild" presStyleCnt="0"/>
      <dgm:spPr/>
    </dgm:pt>
    <dgm:pt modelId="{FC40337B-1EB3-E54E-AD6F-E09CE66D573C}" type="pres">
      <dgm:prSet presAssocID="{FB2EC30B-93D5-A646-A9A4-AE8AF909C6C7}" presName="conn2-1" presStyleLbl="parChTrans1D2" presStyleIdx="1" presStyleCnt="3"/>
      <dgm:spPr/>
    </dgm:pt>
    <dgm:pt modelId="{2C4A35C8-C4EF-AB45-BD6C-85DEA7118C26}" type="pres">
      <dgm:prSet presAssocID="{FB2EC30B-93D5-A646-A9A4-AE8AF909C6C7}" presName="connTx" presStyleLbl="parChTrans1D2" presStyleIdx="1" presStyleCnt="3"/>
      <dgm:spPr/>
    </dgm:pt>
    <dgm:pt modelId="{4EF00CCD-527F-8E48-AAE0-81D5200529E3}" type="pres">
      <dgm:prSet presAssocID="{729813E2-C7B5-D54F-BBEC-A943A6E165DF}" presName="root2" presStyleCnt="0"/>
      <dgm:spPr/>
    </dgm:pt>
    <dgm:pt modelId="{3C38C0D2-C324-C449-AF47-D48692CDCEF4}" type="pres">
      <dgm:prSet presAssocID="{729813E2-C7B5-D54F-BBEC-A943A6E165DF}" presName="LevelTwoTextNode" presStyleLbl="node2" presStyleIdx="1" presStyleCnt="3">
        <dgm:presLayoutVars>
          <dgm:chPref val="3"/>
        </dgm:presLayoutVars>
      </dgm:prSet>
      <dgm:spPr/>
    </dgm:pt>
    <dgm:pt modelId="{8FD2B9F0-0F4A-EB42-A9D5-155D73544911}" type="pres">
      <dgm:prSet presAssocID="{729813E2-C7B5-D54F-BBEC-A943A6E165DF}" presName="level3hierChild" presStyleCnt="0"/>
      <dgm:spPr/>
    </dgm:pt>
    <dgm:pt modelId="{C2342209-4826-5C46-A29D-BE1410C7CF25}" type="pres">
      <dgm:prSet presAssocID="{F70BB6B2-B675-854F-9FEF-D09C81627A1B}" presName="conn2-1" presStyleLbl="parChTrans1D3" presStyleIdx="1" presStyleCnt="3"/>
      <dgm:spPr/>
    </dgm:pt>
    <dgm:pt modelId="{6567DDAC-2EC9-3340-9989-AFEDD60FE2A4}" type="pres">
      <dgm:prSet presAssocID="{F70BB6B2-B675-854F-9FEF-D09C81627A1B}" presName="connTx" presStyleLbl="parChTrans1D3" presStyleIdx="1" presStyleCnt="3"/>
      <dgm:spPr/>
    </dgm:pt>
    <dgm:pt modelId="{3B57DC67-7595-A342-8682-9EA9FEE12097}" type="pres">
      <dgm:prSet presAssocID="{0322BF2C-699C-424F-98FB-9EC021979CA7}" presName="root2" presStyleCnt="0"/>
      <dgm:spPr/>
    </dgm:pt>
    <dgm:pt modelId="{BADDF472-BF3E-6741-AA8B-16EF46821CA5}" type="pres">
      <dgm:prSet presAssocID="{0322BF2C-699C-424F-98FB-9EC021979CA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F2A7FC-2DAA-BB48-B480-2F03E86D9040}" type="pres">
      <dgm:prSet presAssocID="{0322BF2C-699C-424F-98FB-9EC021979CA7}" presName="level3hierChild" presStyleCnt="0"/>
      <dgm:spPr/>
    </dgm:pt>
    <dgm:pt modelId="{0409CDCD-72B8-494D-A5EE-10CE3A83F796}" type="pres">
      <dgm:prSet presAssocID="{4F2CD394-0636-8B46-92F6-1BEA21CBB1BB}" presName="conn2-1" presStyleLbl="parChTrans1D2" presStyleIdx="2" presStyleCnt="3"/>
      <dgm:spPr/>
    </dgm:pt>
    <dgm:pt modelId="{F3764F5D-6CFE-6E4F-89D8-855B61570E06}" type="pres">
      <dgm:prSet presAssocID="{4F2CD394-0636-8B46-92F6-1BEA21CBB1BB}" presName="connTx" presStyleLbl="parChTrans1D2" presStyleIdx="2" presStyleCnt="3"/>
      <dgm:spPr/>
    </dgm:pt>
    <dgm:pt modelId="{EE067576-440F-8E47-8F1D-095B741B1A5D}" type="pres">
      <dgm:prSet presAssocID="{3D7D12C0-C8AE-9141-B63D-0A807FB0025D}" presName="root2" presStyleCnt="0"/>
      <dgm:spPr/>
    </dgm:pt>
    <dgm:pt modelId="{CEAA8D19-FA51-9841-B69E-1E382B23EEAE}" type="pres">
      <dgm:prSet presAssocID="{3D7D12C0-C8AE-9141-B63D-0A807FB0025D}" presName="LevelTwoTextNode" presStyleLbl="node2" presStyleIdx="2" presStyleCnt="3">
        <dgm:presLayoutVars>
          <dgm:chPref val="3"/>
        </dgm:presLayoutVars>
      </dgm:prSet>
      <dgm:spPr/>
    </dgm:pt>
    <dgm:pt modelId="{0CF9A915-6FC6-2C4A-9B4C-B2AAD3E8C1E7}" type="pres">
      <dgm:prSet presAssocID="{3D7D12C0-C8AE-9141-B63D-0A807FB0025D}" presName="level3hierChild" presStyleCnt="0"/>
      <dgm:spPr/>
    </dgm:pt>
    <dgm:pt modelId="{68429ACE-B803-E14A-9AB0-1359587BF63D}" type="pres">
      <dgm:prSet presAssocID="{95B9E49F-626E-5D4C-B9EF-4700DE7D39BA}" presName="conn2-1" presStyleLbl="parChTrans1D3" presStyleIdx="2" presStyleCnt="3"/>
      <dgm:spPr/>
    </dgm:pt>
    <dgm:pt modelId="{7121D1F9-3E1F-0A4A-9D55-6B54DCB7AA32}" type="pres">
      <dgm:prSet presAssocID="{95B9E49F-626E-5D4C-B9EF-4700DE7D39BA}" presName="connTx" presStyleLbl="parChTrans1D3" presStyleIdx="2" presStyleCnt="3"/>
      <dgm:spPr/>
    </dgm:pt>
    <dgm:pt modelId="{48A4BB74-E850-4446-B4C4-6C75A9AEA64C}" type="pres">
      <dgm:prSet presAssocID="{467DA529-B2D2-5142-8F6C-0D954124DB58}" presName="root2" presStyleCnt="0"/>
      <dgm:spPr/>
    </dgm:pt>
    <dgm:pt modelId="{B0BBB8CF-072A-F64C-B2A9-B0F573B7F3AB}" type="pres">
      <dgm:prSet presAssocID="{467DA529-B2D2-5142-8F6C-0D954124DB5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D6EFC-163E-0C4D-8CEF-45363BD30404}" type="pres">
      <dgm:prSet presAssocID="{467DA529-B2D2-5142-8F6C-0D954124DB58}" presName="level3hierChild" presStyleCnt="0"/>
      <dgm:spPr/>
    </dgm:pt>
  </dgm:ptLst>
  <dgm:cxnLst>
    <dgm:cxn modelId="{049B2F51-B416-D046-89E2-BB26E7E48092}" type="presOf" srcId="{4F2CD394-0636-8B46-92F6-1BEA21CBB1BB}" destId="{0409CDCD-72B8-494D-A5EE-10CE3A83F796}" srcOrd="0" destOrd="0" presId="urn:microsoft.com/office/officeart/2005/8/layout/hierarchy2"/>
    <dgm:cxn modelId="{584F49F8-DB44-ED41-AA60-C7DCE00726EA}" type="presOf" srcId="{CDB4B2AB-5C04-E444-A5CD-DA20454191A7}" destId="{4CADBC67-79A9-5948-8CC2-B05341564A5D}" srcOrd="0" destOrd="0" presId="urn:microsoft.com/office/officeart/2005/8/layout/hierarchy2"/>
    <dgm:cxn modelId="{9E896308-4DF8-0847-983A-C94A8A9A411F}" type="presOf" srcId="{2300A020-8E48-4648-8E03-E3B9260442CA}" destId="{E098FCC8-395E-7745-969F-9C9150FE5613}" srcOrd="0" destOrd="0" presId="urn:microsoft.com/office/officeart/2005/8/layout/hierarchy2"/>
    <dgm:cxn modelId="{B56731BF-1C33-9A49-8077-875FB7117564}" srcId="{CB8A601F-C762-554E-91BC-3D877886DD53}" destId="{729813E2-C7B5-D54F-BBEC-A943A6E165DF}" srcOrd="1" destOrd="0" parTransId="{FB2EC30B-93D5-A646-A9A4-AE8AF909C6C7}" sibTransId="{E14ED673-B3AE-3840-BE30-2091D4F8E3B4}"/>
    <dgm:cxn modelId="{A366D592-E427-A841-BEDA-3D0E6A447D1B}" type="presOf" srcId="{467DA529-B2D2-5142-8F6C-0D954124DB58}" destId="{B0BBB8CF-072A-F64C-B2A9-B0F573B7F3AB}" srcOrd="0" destOrd="0" presId="urn:microsoft.com/office/officeart/2005/8/layout/hierarchy2"/>
    <dgm:cxn modelId="{875F253C-5EA3-6C4C-843D-AC53D2308BC1}" srcId="{CB8A601F-C762-554E-91BC-3D877886DD53}" destId="{5AB598E8-FAD6-AD4D-A189-ACBD7E058256}" srcOrd="0" destOrd="0" parTransId="{CDB4B2AB-5C04-E444-A5CD-DA20454191A7}" sibTransId="{E1115372-E135-8F4E-8D56-D60D5A45649A}"/>
    <dgm:cxn modelId="{38B5E66D-A7DA-8845-842A-E64D002F4D8A}" type="presOf" srcId="{FB2EC30B-93D5-A646-A9A4-AE8AF909C6C7}" destId="{FC40337B-1EB3-E54E-AD6F-E09CE66D573C}" srcOrd="0" destOrd="0" presId="urn:microsoft.com/office/officeart/2005/8/layout/hierarchy2"/>
    <dgm:cxn modelId="{EA73812B-DCF0-C844-9E55-2D13E03184A6}" srcId="{2300A020-8E48-4648-8E03-E3B9260442CA}" destId="{CB8A601F-C762-554E-91BC-3D877886DD53}" srcOrd="0" destOrd="0" parTransId="{09FB2715-B174-5D46-90DE-708D81011035}" sibTransId="{E457C128-D030-8E4C-BFF7-5A18394475D6}"/>
    <dgm:cxn modelId="{42533354-AB05-6348-8565-88920521557E}" srcId="{5AB598E8-FAD6-AD4D-A189-ACBD7E058256}" destId="{289AFCCF-EAD4-F949-9C59-20B11F954E4F}" srcOrd="0" destOrd="0" parTransId="{C432F85A-77E1-7748-A775-BE172F944931}" sibTransId="{966DC6BE-9366-F84A-B4A5-C71D4D3AED35}"/>
    <dgm:cxn modelId="{C98BFF55-17D4-7944-A3FD-0C8324B5BF1B}" type="presOf" srcId="{95B9E49F-626E-5D4C-B9EF-4700DE7D39BA}" destId="{7121D1F9-3E1F-0A4A-9D55-6B54DCB7AA32}" srcOrd="1" destOrd="0" presId="urn:microsoft.com/office/officeart/2005/8/layout/hierarchy2"/>
    <dgm:cxn modelId="{646EB8C2-B3A0-B248-942C-53A26188814A}" type="presOf" srcId="{95B9E49F-626E-5D4C-B9EF-4700DE7D39BA}" destId="{68429ACE-B803-E14A-9AB0-1359587BF63D}" srcOrd="0" destOrd="0" presId="urn:microsoft.com/office/officeart/2005/8/layout/hierarchy2"/>
    <dgm:cxn modelId="{02388434-BA69-0E4B-AC6B-8C6EBF29FA01}" type="presOf" srcId="{729813E2-C7B5-D54F-BBEC-A943A6E165DF}" destId="{3C38C0D2-C324-C449-AF47-D48692CDCEF4}" srcOrd="0" destOrd="0" presId="urn:microsoft.com/office/officeart/2005/8/layout/hierarchy2"/>
    <dgm:cxn modelId="{F98B517A-0A57-964C-A5A7-A24188FE9105}" srcId="{CB8A601F-C762-554E-91BC-3D877886DD53}" destId="{3D7D12C0-C8AE-9141-B63D-0A807FB0025D}" srcOrd="2" destOrd="0" parTransId="{4F2CD394-0636-8B46-92F6-1BEA21CBB1BB}" sibTransId="{9866EF6E-6CC3-9848-A399-2D9ADB6CFA7A}"/>
    <dgm:cxn modelId="{95A791F3-FCEC-C749-82BA-05B35A9B1656}" type="presOf" srcId="{CDB4B2AB-5C04-E444-A5CD-DA20454191A7}" destId="{5CACF793-A35D-2348-A968-2C9154F6301C}" srcOrd="1" destOrd="0" presId="urn:microsoft.com/office/officeart/2005/8/layout/hierarchy2"/>
    <dgm:cxn modelId="{D0D86A9B-1EB7-6242-9090-A0DA9726D2AC}" srcId="{729813E2-C7B5-D54F-BBEC-A943A6E165DF}" destId="{0322BF2C-699C-424F-98FB-9EC021979CA7}" srcOrd="0" destOrd="0" parTransId="{F70BB6B2-B675-854F-9FEF-D09C81627A1B}" sibTransId="{6072BE6B-E810-6842-969A-66366C8EF793}"/>
    <dgm:cxn modelId="{1FC85764-A3BA-6D40-B1D0-E33209C8EEFF}" type="presOf" srcId="{C432F85A-77E1-7748-A775-BE172F944931}" destId="{E39A9B29-32EA-0147-8F0D-9156D0AED883}" srcOrd="1" destOrd="0" presId="urn:microsoft.com/office/officeart/2005/8/layout/hierarchy2"/>
    <dgm:cxn modelId="{3D28202E-7B50-0048-A371-F142601B4DA3}" type="presOf" srcId="{CB8A601F-C762-554E-91BC-3D877886DD53}" destId="{48724216-7DBA-4345-B77E-7129B9A53DED}" srcOrd="0" destOrd="0" presId="urn:microsoft.com/office/officeart/2005/8/layout/hierarchy2"/>
    <dgm:cxn modelId="{7AFF3881-B832-2047-B396-14069399D76E}" type="presOf" srcId="{0322BF2C-699C-424F-98FB-9EC021979CA7}" destId="{BADDF472-BF3E-6741-AA8B-16EF46821CA5}" srcOrd="0" destOrd="0" presId="urn:microsoft.com/office/officeart/2005/8/layout/hierarchy2"/>
    <dgm:cxn modelId="{BDE6EDFA-5BE0-3B43-9AEE-9D440FEF5CD3}" type="presOf" srcId="{F70BB6B2-B675-854F-9FEF-D09C81627A1B}" destId="{6567DDAC-2EC9-3340-9989-AFEDD60FE2A4}" srcOrd="1" destOrd="0" presId="urn:microsoft.com/office/officeart/2005/8/layout/hierarchy2"/>
    <dgm:cxn modelId="{E89479B4-78FB-C14E-9CA7-1B31E0AE07A5}" type="presOf" srcId="{4F2CD394-0636-8B46-92F6-1BEA21CBB1BB}" destId="{F3764F5D-6CFE-6E4F-89D8-855B61570E06}" srcOrd="1" destOrd="0" presId="urn:microsoft.com/office/officeart/2005/8/layout/hierarchy2"/>
    <dgm:cxn modelId="{8BB8176C-7939-9841-B61B-90EFA731B2EE}" type="presOf" srcId="{5AB598E8-FAD6-AD4D-A189-ACBD7E058256}" destId="{97C8C7CE-6BCF-DE41-8963-D4F8B6F119E1}" srcOrd="0" destOrd="0" presId="urn:microsoft.com/office/officeart/2005/8/layout/hierarchy2"/>
    <dgm:cxn modelId="{1A0C0BEC-BD99-AA47-AFA3-2E499C5F5A8C}" type="presOf" srcId="{3D7D12C0-C8AE-9141-B63D-0A807FB0025D}" destId="{CEAA8D19-FA51-9841-B69E-1E382B23EEAE}" srcOrd="0" destOrd="0" presId="urn:microsoft.com/office/officeart/2005/8/layout/hierarchy2"/>
    <dgm:cxn modelId="{B9366697-AB5F-1F42-BA80-CB1A90B71816}" type="presOf" srcId="{F70BB6B2-B675-854F-9FEF-D09C81627A1B}" destId="{C2342209-4826-5C46-A29D-BE1410C7CF25}" srcOrd="0" destOrd="0" presId="urn:microsoft.com/office/officeart/2005/8/layout/hierarchy2"/>
    <dgm:cxn modelId="{B2A53778-6C99-F84B-8EA7-493DB07891FC}" type="presOf" srcId="{C432F85A-77E1-7748-A775-BE172F944931}" destId="{89933335-5380-5548-AF5E-2BDBB47AA9C7}" srcOrd="0" destOrd="0" presId="urn:microsoft.com/office/officeart/2005/8/layout/hierarchy2"/>
    <dgm:cxn modelId="{0AE87C78-40E8-1F4E-94D7-A4283C68E31E}" srcId="{3D7D12C0-C8AE-9141-B63D-0A807FB0025D}" destId="{467DA529-B2D2-5142-8F6C-0D954124DB58}" srcOrd="0" destOrd="0" parTransId="{95B9E49F-626E-5D4C-B9EF-4700DE7D39BA}" sibTransId="{4B09271C-2E81-C648-AE7A-0C86E911A423}"/>
    <dgm:cxn modelId="{B26396A5-1C3C-D146-911D-B63F04499BB1}" type="presOf" srcId="{289AFCCF-EAD4-F949-9C59-20B11F954E4F}" destId="{91B53274-9A45-4641-8FEB-A11DCB55611D}" srcOrd="0" destOrd="0" presId="urn:microsoft.com/office/officeart/2005/8/layout/hierarchy2"/>
    <dgm:cxn modelId="{967E2B6C-4057-644E-A136-6061D4864D06}" type="presOf" srcId="{FB2EC30B-93D5-A646-A9A4-AE8AF909C6C7}" destId="{2C4A35C8-C4EF-AB45-BD6C-85DEA7118C26}" srcOrd="1" destOrd="0" presId="urn:microsoft.com/office/officeart/2005/8/layout/hierarchy2"/>
    <dgm:cxn modelId="{50A0D548-CF9F-CC44-9956-B003AC35031D}" type="presParOf" srcId="{E098FCC8-395E-7745-969F-9C9150FE5613}" destId="{5DAFBA88-501C-B54B-86CD-428F228E2CBE}" srcOrd="0" destOrd="0" presId="urn:microsoft.com/office/officeart/2005/8/layout/hierarchy2"/>
    <dgm:cxn modelId="{60141A03-D9D4-B349-85D1-AB1D3E040BAF}" type="presParOf" srcId="{5DAFBA88-501C-B54B-86CD-428F228E2CBE}" destId="{48724216-7DBA-4345-B77E-7129B9A53DED}" srcOrd="0" destOrd="0" presId="urn:microsoft.com/office/officeart/2005/8/layout/hierarchy2"/>
    <dgm:cxn modelId="{F51E425A-B62C-B844-BF32-2C84168F2184}" type="presParOf" srcId="{5DAFBA88-501C-B54B-86CD-428F228E2CBE}" destId="{B9A1D829-CFDC-B041-910F-D3286A6F3297}" srcOrd="1" destOrd="0" presId="urn:microsoft.com/office/officeart/2005/8/layout/hierarchy2"/>
    <dgm:cxn modelId="{45AF87F1-AAFE-4C46-BB30-83869BE64CB1}" type="presParOf" srcId="{B9A1D829-CFDC-B041-910F-D3286A6F3297}" destId="{4CADBC67-79A9-5948-8CC2-B05341564A5D}" srcOrd="0" destOrd="0" presId="urn:microsoft.com/office/officeart/2005/8/layout/hierarchy2"/>
    <dgm:cxn modelId="{BC601BA5-3AF8-504F-AF07-E4F1A934D9D7}" type="presParOf" srcId="{4CADBC67-79A9-5948-8CC2-B05341564A5D}" destId="{5CACF793-A35D-2348-A968-2C9154F6301C}" srcOrd="0" destOrd="0" presId="urn:microsoft.com/office/officeart/2005/8/layout/hierarchy2"/>
    <dgm:cxn modelId="{D2DEB554-01B9-1F40-BE8F-5CA6F2A09079}" type="presParOf" srcId="{B9A1D829-CFDC-B041-910F-D3286A6F3297}" destId="{3295C64F-7BA5-DF47-A876-3D0DB40A4149}" srcOrd="1" destOrd="0" presId="urn:microsoft.com/office/officeart/2005/8/layout/hierarchy2"/>
    <dgm:cxn modelId="{300369E9-A413-984F-B2E2-234FC167D66F}" type="presParOf" srcId="{3295C64F-7BA5-DF47-A876-3D0DB40A4149}" destId="{97C8C7CE-6BCF-DE41-8963-D4F8B6F119E1}" srcOrd="0" destOrd="0" presId="urn:microsoft.com/office/officeart/2005/8/layout/hierarchy2"/>
    <dgm:cxn modelId="{F9505EE8-F320-2349-B5A7-6FCAD449CEC3}" type="presParOf" srcId="{3295C64F-7BA5-DF47-A876-3D0DB40A4149}" destId="{2F138171-C8E8-FC4E-8E62-67D4B02A7F7A}" srcOrd="1" destOrd="0" presId="urn:microsoft.com/office/officeart/2005/8/layout/hierarchy2"/>
    <dgm:cxn modelId="{EB84C24B-3146-9F4A-BDFA-B97379080630}" type="presParOf" srcId="{2F138171-C8E8-FC4E-8E62-67D4B02A7F7A}" destId="{89933335-5380-5548-AF5E-2BDBB47AA9C7}" srcOrd="0" destOrd="0" presId="urn:microsoft.com/office/officeart/2005/8/layout/hierarchy2"/>
    <dgm:cxn modelId="{50E29ADA-1AEE-FE48-8323-D7665BF89B53}" type="presParOf" srcId="{89933335-5380-5548-AF5E-2BDBB47AA9C7}" destId="{E39A9B29-32EA-0147-8F0D-9156D0AED883}" srcOrd="0" destOrd="0" presId="urn:microsoft.com/office/officeart/2005/8/layout/hierarchy2"/>
    <dgm:cxn modelId="{C7508393-9F1A-AC4A-8E2A-54C4B20EC263}" type="presParOf" srcId="{2F138171-C8E8-FC4E-8E62-67D4B02A7F7A}" destId="{D99BBBE5-CDB8-A34A-8F6B-EFCC6F172047}" srcOrd="1" destOrd="0" presId="urn:microsoft.com/office/officeart/2005/8/layout/hierarchy2"/>
    <dgm:cxn modelId="{A645C7AF-8145-CA4D-9E5B-32BB1752CF6B}" type="presParOf" srcId="{D99BBBE5-CDB8-A34A-8F6B-EFCC6F172047}" destId="{91B53274-9A45-4641-8FEB-A11DCB55611D}" srcOrd="0" destOrd="0" presId="urn:microsoft.com/office/officeart/2005/8/layout/hierarchy2"/>
    <dgm:cxn modelId="{8E7D218D-FD02-A849-B1ED-5A031AE11A33}" type="presParOf" srcId="{D99BBBE5-CDB8-A34A-8F6B-EFCC6F172047}" destId="{D3679631-18B9-464E-B9AA-632D0D2D4F70}" srcOrd="1" destOrd="0" presId="urn:microsoft.com/office/officeart/2005/8/layout/hierarchy2"/>
    <dgm:cxn modelId="{DC2805EC-17F1-1248-BCE4-6D607EC29635}" type="presParOf" srcId="{B9A1D829-CFDC-B041-910F-D3286A6F3297}" destId="{FC40337B-1EB3-E54E-AD6F-E09CE66D573C}" srcOrd="2" destOrd="0" presId="urn:microsoft.com/office/officeart/2005/8/layout/hierarchy2"/>
    <dgm:cxn modelId="{12AEE10D-3ADA-5048-8139-483537C479B6}" type="presParOf" srcId="{FC40337B-1EB3-E54E-AD6F-E09CE66D573C}" destId="{2C4A35C8-C4EF-AB45-BD6C-85DEA7118C26}" srcOrd="0" destOrd="0" presId="urn:microsoft.com/office/officeart/2005/8/layout/hierarchy2"/>
    <dgm:cxn modelId="{4E4BDBE1-ADD8-9B40-A1CE-96375EF59385}" type="presParOf" srcId="{B9A1D829-CFDC-B041-910F-D3286A6F3297}" destId="{4EF00CCD-527F-8E48-AAE0-81D5200529E3}" srcOrd="3" destOrd="0" presId="urn:microsoft.com/office/officeart/2005/8/layout/hierarchy2"/>
    <dgm:cxn modelId="{73C8BD4F-4DC9-2A48-BCCB-C8E183877660}" type="presParOf" srcId="{4EF00CCD-527F-8E48-AAE0-81D5200529E3}" destId="{3C38C0D2-C324-C449-AF47-D48692CDCEF4}" srcOrd="0" destOrd="0" presId="urn:microsoft.com/office/officeart/2005/8/layout/hierarchy2"/>
    <dgm:cxn modelId="{C9542284-C479-0F45-B1F4-36D35CA593D0}" type="presParOf" srcId="{4EF00CCD-527F-8E48-AAE0-81D5200529E3}" destId="{8FD2B9F0-0F4A-EB42-A9D5-155D73544911}" srcOrd="1" destOrd="0" presId="urn:microsoft.com/office/officeart/2005/8/layout/hierarchy2"/>
    <dgm:cxn modelId="{A215E2A0-3B8C-D04F-893B-A093A7A22F6F}" type="presParOf" srcId="{8FD2B9F0-0F4A-EB42-A9D5-155D73544911}" destId="{C2342209-4826-5C46-A29D-BE1410C7CF25}" srcOrd="0" destOrd="0" presId="urn:microsoft.com/office/officeart/2005/8/layout/hierarchy2"/>
    <dgm:cxn modelId="{B6ADB16F-5820-564B-9E47-C0A4AD5FAD2C}" type="presParOf" srcId="{C2342209-4826-5C46-A29D-BE1410C7CF25}" destId="{6567DDAC-2EC9-3340-9989-AFEDD60FE2A4}" srcOrd="0" destOrd="0" presId="urn:microsoft.com/office/officeart/2005/8/layout/hierarchy2"/>
    <dgm:cxn modelId="{2496A3DB-7F97-6049-9008-5E2F1A1581DF}" type="presParOf" srcId="{8FD2B9F0-0F4A-EB42-A9D5-155D73544911}" destId="{3B57DC67-7595-A342-8682-9EA9FEE12097}" srcOrd="1" destOrd="0" presId="urn:microsoft.com/office/officeart/2005/8/layout/hierarchy2"/>
    <dgm:cxn modelId="{A888664B-AA91-B54D-A990-7287B78EBB26}" type="presParOf" srcId="{3B57DC67-7595-A342-8682-9EA9FEE12097}" destId="{BADDF472-BF3E-6741-AA8B-16EF46821CA5}" srcOrd="0" destOrd="0" presId="urn:microsoft.com/office/officeart/2005/8/layout/hierarchy2"/>
    <dgm:cxn modelId="{C3798CC1-102F-1F44-8491-117780C63F78}" type="presParOf" srcId="{3B57DC67-7595-A342-8682-9EA9FEE12097}" destId="{0FF2A7FC-2DAA-BB48-B480-2F03E86D9040}" srcOrd="1" destOrd="0" presId="urn:microsoft.com/office/officeart/2005/8/layout/hierarchy2"/>
    <dgm:cxn modelId="{FE89DD3C-20A1-B54B-8B9F-010BDB98F451}" type="presParOf" srcId="{B9A1D829-CFDC-B041-910F-D3286A6F3297}" destId="{0409CDCD-72B8-494D-A5EE-10CE3A83F796}" srcOrd="4" destOrd="0" presId="urn:microsoft.com/office/officeart/2005/8/layout/hierarchy2"/>
    <dgm:cxn modelId="{2242C773-3A4B-2246-819F-680126AA3093}" type="presParOf" srcId="{0409CDCD-72B8-494D-A5EE-10CE3A83F796}" destId="{F3764F5D-6CFE-6E4F-89D8-855B61570E06}" srcOrd="0" destOrd="0" presId="urn:microsoft.com/office/officeart/2005/8/layout/hierarchy2"/>
    <dgm:cxn modelId="{A1C30FD6-CBA6-714E-8E42-0EF6D2E1D5E4}" type="presParOf" srcId="{B9A1D829-CFDC-B041-910F-D3286A6F3297}" destId="{EE067576-440F-8E47-8F1D-095B741B1A5D}" srcOrd="5" destOrd="0" presId="urn:microsoft.com/office/officeart/2005/8/layout/hierarchy2"/>
    <dgm:cxn modelId="{484DF941-87D8-AE46-91CE-35433267349C}" type="presParOf" srcId="{EE067576-440F-8E47-8F1D-095B741B1A5D}" destId="{CEAA8D19-FA51-9841-B69E-1E382B23EEAE}" srcOrd="0" destOrd="0" presId="urn:microsoft.com/office/officeart/2005/8/layout/hierarchy2"/>
    <dgm:cxn modelId="{EB39BC48-3CFE-1840-B78B-0D774E66C523}" type="presParOf" srcId="{EE067576-440F-8E47-8F1D-095B741B1A5D}" destId="{0CF9A915-6FC6-2C4A-9B4C-B2AAD3E8C1E7}" srcOrd="1" destOrd="0" presId="urn:microsoft.com/office/officeart/2005/8/layout/hierarchy2"/>
    <dgm:cxn modelId="{1A135DE2-C70C-864B-A40B-009EC3708C4D}" type="presParOf" srcId="{0CF9A915-6FC6-2C4A-9B4C-B2AAD3E8C1E7}" destId="{68429ACE-B803-E14A-9AB0-1359587BF63D}" srcOrd="0" destOrd="0" presId="urn:microsoft.com/office/officeart/2005/8/layout/hierarchy2"/>
    <dgm:cxn modelId="{C176F69B-8100-394B-984B-7876F91FA93C}" type="presParOf" srcId="{68429ACE-B803-E14A-9AB0-1359587BF63D}" destId="{7121D1F9-3E1F-0A4A-9D55-6B54DCB7AA32}" srcOrd="0" destOrd="0" presId="urn:microsoft.com/office/officeart/2005/8/layout/hierarchy2"/>
    <dgm:cxn modelId="{4FD9BC03-AFFA-8244-8D7E-12028E159434}" type="presParOf" srcId="{0CF9A915-6FC6-2C4A-9B4C-B2AAD3E8C1E7}" destId="{48A4BB74-E850-4446-B4C4-6C75A9AEA64C}" srcOrd="1" destOrd="0" presId="urn:microsoft.com/office/officeart/2005/8/layout/hierarchy2"/>
    <dgm:cxn modelId="{1BDE1821-C768-5A4C-8CCC-3E1A105A1FD9}" type="presParOf" srcId="{48A4BB74-E850-4446-B4C4-6C75A9AEA64C}" destId="{B0BBB8CF-072A-F64C-B2A9-B0F573B7F3AB}" srcOrd="0" destOrd="0" presId="urn:microsoft.com/office/officeart/2005/8/layout/hierarchy2"/>
    <dgm:cxn modelId="{E8BEBE89-C4C3-7E42-A619-637EFD975D41}" type="presParOf" srcId="{48A4BB74-E850-4446-B4C4-6C75A9AEA64C}" destId="{7F7D6EFC-163E-0C4D-8CEF-45363BD304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3148B-16C2-274D-B07F-1EEE92CF9525}">
      <dsp:nvSpPr>
        <dsp:cNvPr id="0" name=""/>
        <dsp:cNvSpPr/>
      </dsp:nvSpPr>
      <dsp:spPr>
        <a:xfrm>
          <a:off x="0" y="318882"/>
          <a:ext cx="8056563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437388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Summary and assumptions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KC &amp; WA state analyses</a:t>
          </a:r>
          <a:endParaRPr lang="en-US" sz="2000" kern="1200" dirty="0"/>
        </a:p>
      </dsp:txBody>
      <dsp:txXfrm>
        <a:off x="0" y="318882"/>
        <a:ext cx="8056563" cy="1190700"/>
      </dsp:txXfrm>
    </dsp:sp>
    <dsp:sp modelId="{D17A8638-B48B-1F41-A11E-8E336CE886FB}">
      <dsp:nvSpPr>
        <dsp:cNvPr id="0" name=""/>
        <dsp:cNvSpPr/>
      </dsp:nvSpPr>
      <dsp:spPr>
        <a:xfrm>
          <a:off x="402828" y="8922"/>
          <a:ext cx="5639594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Method</a:t>
          </a:r>
          <a:endParaRPr lang="en-US" sz="2800" kern="1200" dirty="0"/>
        </a:p>
      </dsp:txBody>
      <dsp:txXfrm>
        <a:off x="433090" y="39184"/>
        <a:ext cx="5579070" cy="559396"/>
      </dsp:txXfrm>
    </dsp:sp>
    <dsp:sp modelId="{13DF03CA-A2E2-D64C-9326-4217910CF780}">
      <dsp:nvSpPr>
        <dsp:cNvPr id="0" name=""/>
        <dsp:cNvSpPr/>
      </dsp:nvSpPr>
      <dsp:spPr>
        <a:xfrm>
          <a:off x="0" y="1932942"/>
          <a:ext cx="8056563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437388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Prototype “</a:t>
          </a:r>
          <a:r>
            <a:rPr lang="en-US" sz="2000" kern="1200" dirty="0" err="1" smtClean="0"/>
            <a:t>Rshiny</a:t>
          </a:r>
          <a:r>
            <a:rPr lang="en-US" sz="2000" kern="1200" dirty="0" smtClean="0"/>
            <a:t>” web app</a:t>
          </a:r>
          <a:endParaRPr lang="en-US" sz="2000" kern="1200" dirty="0"/>
        </a:p>
      </dsp:txBody>
      <dsp:txXfrm>
        <a:off x="0" y="1932942"/>
        <a:ext cx="8056563" cy="859950"/>
      </dsp:txXfrm>
    </dsp:sp>
    <dsp:sp modelId="{982753E7-F13E-4D44-A420-808AC53DFF4C}">
      <dsp:nvSpPr>
        <dsp:cNvPr id="0" name=""/>
        <dsp:cNvSpPr/>
      </dsp:nvSpPr>
      <dsp:spPr>
        <a:xfrm>
          <a:off x="402828" y="1622982"/>
          <a:ext cx="5639594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 smtClean="0"/>
            <a:t>Dissemination</a:t>
          </a:r>
          <a:endParaRPr lang="en-US" sz="2800" kern="1200" dirty="0"/>
        </a:p>
      </dsp:txBody>
      <dsp:txXfrm>
        <a:off x="433090" y="1653244"/>
        <a:ext cx="5579070" cy="559396"/>
      </dsp:txXfrm>
    </dsp:sp>
    <dsp:sp modelId="{6A0E69B5-633D-C641-9CC5-E1584A8D4045}">
      <dsp:nvSpPr>
        <dsp:cNvPr id="0" name=""/>
        <dsp:cNvSpPr/>
      </dsp:nvSpPr>
      <dsp:spPr>
        <a:xfrm>
          <a:off x="0" y="3216252"/>
          <a:ext cx="8056563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437388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Refining the method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Working with stakeholders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0" y="3216252"/>
        <a:ext cx="8056563" cy="1521449"/>
      </dsp:txXfrm>
    </dsp:sp>
    <dsp:sp modelId="{42F0FB66-D27F-6B40-8B65-C823607E597A}">
      <dsp:nvSpPr>
        <dsp:cNvPr id="0" name=""/>
        <dsp:cNvSpPr/>
      </dsp:nvSpPr>
      <dsp:spPr>
        <a:xfrm>
          <a:off x="402828" y="2906292"/>
          <a:ext cx="5639594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Your Feedback</a:t>
          </a:r>
          <a:endParaRPr lang="en-US" sz="3600" kern="1200" dirty="0"/>
        </a:p>
      </dsp:txBody>
      <dsp:txXfrm>
        <a:off x="433090" y="2936554"/>
        <a:ext cx="5579070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24216-7DBA-4345-B77E-7129B9A53DED}">
      <dsp:nvSpPr>
        <dsp:cNvPr id="0" name=""/>
        <dsp:cNvSpPr/>
      </dsp:nvSpPr>
      <dsp:spPr>
        <a:xfrm>
          <a:off x="388142" y="579141"/>
          <a:ext cx="2016561" cy="1548498"/>
        </a:xfrm>
        <a:prstGeom prst="roundRect">
          <a:avLst>
            <a:gd name="adj" fmla="val 10000"/>
          </a:avLst>
        </a:prstGeom>
        <a:solidFill>
          <a:srgbClr val="C0504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“Have you ever had a last negative test?”</a:t>
          </a:r>
          <a:endParaRPr lang="en-US" sz="2800" kern="1200" dirty="0"/>
        </a:p>
      </dsp:txBody>
      <dsp:txXfrm>
        <a:off x="433496" y="624495"/>
        <a:ext cx="1925853" cy="1457790"/>
      </dsp:txXfrm>
    </dsp:sp>
    <dsp:sp modelId="{4CADBC67-79A9-5948-8CC2-B05341564A5D}">
      <dsp:nvSpPr>
        <dsp:cNvPr id="0" name=""/>
        <dsp:cNvSpPr/>
      </dsp:nvSpPr>
      <dsp:spPr>
        <a:xfrm rot="18289469">
          <a:off x="2158747" y="855455"/>
          <a:ext cx="114682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146820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3487" y="854004"/>
        <a:ext cx="57341" cy="57341"/>
      </dsp:txXfrm>
    </dsp:sp>
    <dsp:sp modelId="{97C8C7CE-6BCF-DE41-8963-D4F8B6F119E1}">
      <dsp:nvSpPr>
        <dsp:cNvPr id="0" name=""/>
        <dsp:cNvSpPr/>
      </dsp:nvSpPr>
      <dsp:spPr>
        <a:xfrm>
          <a:off x="3059612" y="2642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Yes</a:t>
          </a:r>
          <a:endParaRPr lang="en-US" sz="1900" kern="1200" dirty="0"/>
        </a:p>
      </dsp:txBody>
      <dsp:txXfrm>
        <a:off x="3083589" y="26619"/>
        <a:ext cx="1589317" cy="770681"/>
      </dsp:txXfrm>
    </dsp:sp>
    <dsp:sp modelId="{89933335-5380-5548-AF5E-2BDBB47AA9C7}">
      <dsp:nvSpPr>
        <dsp:cNvPr id="0" name=""/>
        <dsp:cNvSpPr/>
      </dsp:nvSpPr>
      <dsp:spPr>
        <a:xfrm>
          <a:off x="4696883" y="384740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7965" y="395587"/>
        <a:ext cx="32745" cy="32745"/>
      </dsp:txXfrm>
    </dsp:sp>
    <dsp:sp modelId="{91B53274-9A45-4641-8FEB-A11DCB55611D}">
      <dsp:nvSpPr>
        <dsp:cNvPr id="0" name=""/>
        <dsp:cNvSpPr/>
      </dsp:nvSpPr>
      <dsp:spPr>
        <a:xfrm>
          <a:off x="5351792" y="2642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date provided</a:t>
          </a:r>
          <a:endParaRPr lang="en-US" sz="1900" kern="1200" dirty="0"/>
        </a:p>
      </dsp:txBody>
      <dsp:txXfrm>
        <a:off x="5375769" y="26619"/>
        <a:ext cx="1589317" cy="770681"/>
      </dsp:txXfrm>
    </dsp:sp>
    <dsp:sp modelId="{FC40337B-1EB3-E54E-AD6F-E09CE66D573C}">
      <dsp:nvSpPr>
        <dsp:cNvPr id="0" name=""/>
        <dsp:cNvSpPr/>
      </dsp:nvSpPr>
      <dsp:spPr>
        <a:xfrm>
          <a:off x="2404703" y="1326171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15785" y="1337018"/>
        <a:ext cx="32745" cy="32745"/>
      </dsp:txXfrm>
    </dsp:sp>
    <dsp:sp modelId="{3C38C0D2-C324-C449-AF47-D48692CDCEF4}">
      <dsp:nvSpPr>
        <dsp:cNvPr id="0" name=""/>
        <dsp:cNvSpPr/>
      </dsp:nvSpPr>
      <dsp:spPr>
        <a:xfrm>
          <a:off x="3059612" y="944073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 </a:t>
          </a:r>
          <a:endParaRPr lang="en-US" sz="1900" kern="1200" dirty="0"/>
        </a:p>
      </dsp:txBody>
      <dsp:txXfrm>
        <a:off x="3083589" y="968050"/>
        <a:ext cx="1589317" cy="770681"/>
      </dsp:txXfrm>
    </dsp:sp>
    <dsp:sp modelId="{C2342209-4826-5C46-A29D-BE1410C7CF25}">
      <dsp:nvSpPr>
        <dsp:cNvPr id="0" name=""/>
        <dsp:cNvSpPr/>
      </dsp:nvSpPr>
      <dsp:spPr>
        <a:xfrm>
          <a:off x="4696883" y="1326171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7965" y="1337018"/>
        <a:ext cx="32745" cy="32745"/>
      </dsp:txXfrm>
    </dsp:sp>
    <dsp:sp modelId="{BADDF472-BF3E-6741-AA8B-16EF46821CA5}">
      <dsp:nvSpPr>
        <dsp:cNvPr id="0" name=""/>
        <dsp:cNvSpPr/>
      </dsp:nvSpPr>
      <dsp:spPr>
        <a:xfrm>
          <a:off x="5351792" y="944073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Assign age 16 </a:t>
          </a:r>
          <a:r>
            <a:rPr lang="en-US" sz="1900" kern="1200" dirty="0" smtClean="0"/>
            <a:t>or age-18 years</a:t>
          </a:r>
          <a:endParaRPr lang="en-US" sz="1900" kern="1200" dirty="0"/>
        </a:p>
      </dsp:txBody>
      <dsp:txXfrm>
        <a:off x="5375769" y="968050"/>
        <a:ext cx="1589317" cy="770681"/>
      </dsp:txXfrm>
    </dsp:sp>
    <dsp:sp modelId="{0409CDCD-72B8-494D-A5EE-10CE3A83F796}">
      <dsp:nvSpPr>
        <dsp:cNvPr id="0" name=""/>
        <dsp:cNvSpPr/>
      </dsp:nvSpPr>
      <dsp:spPr>
        <a:xfrm rot="3310531">
          <a:off x="2158747" y="1796887"/>
          <a:ext cx="114682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146820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3487" y="1795436"/>
        <a:ext cx="57341" cy="57341"/>
      </dsp:txXfrm>
    </dsp:sp>
    <dsp:sp modelId="{CEAA8D19-FA51-9841-B69E-1E382B23EEAE}">
      <dsp:nvSpPr>
        <dsp:cNvPr id="0" name=""/>
        <dsp:cNvSpPr/>
      </dsp:nvSpPr>
      <dsp:spPr>
        <a:xfrm>
          <a:off x="3059612" y="1885504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Missing</a:t>
          </a:r>
          <a:endParaRPr lang="en-US" sz="1900" kern="1200" dirty="0"/>
        </a:p>
      </dsp:txBody>
      <dsp:txXfrm>
        <a:off x="3083589" y="1909481"/>
        <a:ext cx="1589317" cy="770681"/>
      </dsp:txXfrm>
    </dsp:sp>
    <dsp:sp modelId="{68429ACE-B803-E14A-9AB0-1359587BF63D}">
      <dsp:nvSpPr>
        <dsp:cNvPr id="0" name=""/>
        <dsp:cNvSpPr/>
      </dsp:nvSpPr>
      <dsp:spPr>
        <a:xfrm>
          <a:off x="4696883" y="2267602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7965" y="2278449"/>
        <a:ext cx="32745" cy="32745"/>
      </dsp:txXfrm>
    </dsp:sp>
    <dsp:sp modelId="{B0BBB8CF-072A-F64C-B2A9-B0F573B7F3AB}">
      <dsp:nvSpPr>
        <dsp:cNvPr id="0" name=""/>
        <dsp:cNvSpPr/>
      </dsp:nvSpPr>
      <dsp:spPr>
        <a:xfrm>
          <a:off x="5351792" y="1885504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 data inclusion options</a:t>
          </a:r>
          <a:endParaRPr lang="en-US" sz="1900" kern="1200" dirty="0"/>
        </a:p>
      </dsp:txBody>
      <dsp:txXfrm>
        <a:off x="5375769" y="1909481"/>
        <a:ext cx="1589317" cy="770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202E-FCE6-3D44-BE65-E70096CBCE2D}" type="datetimeFigureOut">
              <a:rPr lang="en-US" smtClean="0"/>
              <a:t>10/6/14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F949-60DB-C945-BB5C-80BC520F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5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85F6-DA4B-480D-B56D-381B8C761CEE}" type="datetimeFigureOut">
              <a:rPr lang="en-US" smtClean="0"/>
              <a:t>10/6/14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58D96-A564-469A-A936-209304AB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on</a:t>
            </a:r>
            <a:r>
              <a:rPr lang="en-US" baseline="0" dirty="0" smtClean="0"/>
              <a:t> this project about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Notes: just 1-2 slides on </a:t>
            </a:r>
            <a:r>
              <a:rPr lang="en-US" baseline="0" dirty="0" err="1" smtClean="0"/>
              <a:t>backcalculation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Methodology development with explaining</a:t>
            </a:r>
            <a:r>
              <a:rPr lang="en-US" baseline="0" dirty="0" smtClean="0"/>
              <a:t> TID + our assumptions</a:t>
            </a:r>
            <a:r>
              <a:rPr lang="en-US" dirty="0" smtClean="0"/>
              <a:t> (3 slides total: TID –</a:t>
            </a:r>
            <a:r>
              <a:rPr lang="en-US" baseline="0" dirty="0" smtClean="0"/>
              <a:t> with assumptions (graphically show)</a:t>
            </a:r>
            <a:r>
              <a:rPr lang="en-US" dirty="0" smtClean="0"/>
              <a:t>,</a:t>
            </a:r>
            <a:r>
              <a:rPr lang="en-US" baseline="0" dirty="0" smtClean="0"/>
              <a:t> then </a:t>
            </a:r>
            <a:r>
              <a:rPr lang="en-US" baseline="0" dirty="0" err="1" smtClean="0"/>
              <a:t>backcalculation</a:t>
            </a:r>
            <a:r>
              <a:rPr lang="en-US" baseline="0" dirty="0" smtClean="0"/>
              <a:t>. 4 panel plot of how assumption of time of infection relates to TID; add another 2 panels to ) </a:t>
            </a:r>
            <a:r>
              <a:rPr lang="en-US" dirty="0" smtClean="0"/>
              <a:t>-&gt; </a:t>
            </a:r>
            <a:r>
              <a:rPr lang="en-US" dirty="0" err="1" smtClean="0"/>
              <a:t>Propotype</a:t>
            </a:r>
            <a:r>
              <a:rPr lang="en-US" baseline="0" dirty="0" smtClean="0"/>
              <a:t> web access -&gt; Working with stakeholders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Fairly</a:t>
            </a:r>
            <a:r>
              <a:rPr lang="en-US" baseline="0" dirty="0" smtClean="0"/>
              <a:t> constant incidence…precede by % missing by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ivbackcalc.shinyapps.io/HIVBackCalc_App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" y="1527175"/>
            <a:ext cx="8778875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FFFF"/>
                </a:solidFill>
              </a:rPr>
              <a:t>Estimating the Undiagnosed Fraction: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925" y="4124325"/>
            <a:ext cx="5994400" cy="622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Jeanette Birnbaum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22400" y="4927599"/>
            <a:ext cx="6267450" cy="930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presenting on behalf of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Martina Morris, Ian Fellows and Matt Golden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3250" y="2752725"/>
            <a:ext cx="7985125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i="1" dirty="0" smtClean="0">
                <a:solidFill>
                  <a:srgbClr val="FFFFFF"/>
                </a:solidFill>
              </a:rPr>
              <a:t>Disseminating the </a:t>
            </a:r>
          </a:p>
          <a:p>
            <a:r>
              <a:rPr lang="en-US" sz="3800" i="1" dirty="0" smtClean="0">
                <a:solidFill>
                  <a:srgbClr val="FFFFFF"/>
                </a:solidFill>
              </a:rPr>
              <a:t>“</a:t>
            </a:r>
            <a:r>
              <a:rPr lang="en-US" sz="3800" i="1" dirty="0" smtClean="0">
                <a:solidFill>
                  <a:srgbClr val="FFFFFF"/>
                </a:solidFill>
              </a:rPr>
              <a:t>Testing History” </a:t>
            </a:r>
            <a:r>
              <a:rPr lang="en-US" sz="3800" i="1" dirty="0" smtClean="0">
                <a:solidFill>
                  <a:srgbClr val="FFFFFF"/>
                </a:solidFill>
              </a:rPr>
              <a:t>Method</a:t>
            </a:r>
            <a:endParaRPr lang="en-US" sz="3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095376"/>
          </a:xfrm>
        </p:spPr>
        <p:txBody>
          <a:bodyPr/>
          <a:lstStyle/>
          <a:p>
            <a:r>
              <a:rPr lang="en-US" dirty="0" smtClean="0"/>
              <a:t>Applications to KC and WA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KC MSM</a:t>
            </a:r>
            <a:r>
              <a:rPr lang="en-US" dirty="0" smtClean="0"/>
              <a:t>: Incidence </a:t>
            </a:r>
            <a:r>
              <a:rPr lang="en-US" dirty="0" smtClean="0"/>
              <a:t>~ Constant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17937" y="1467784"/>
            <a:ext cx="63363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21001" y="587022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15% missing testing history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72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KC MSM</a:t>
            </a:r>
            <a:r>
              <a:rPr lang="en-US" dirty="0" smtClean="0"/>
              <a:t>: Undiagnosed Varies by Race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67" y="1865398"/>
            <a:ext cx="6491424" cy="4092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29" y="2846924"/>
            <a:ext cx="1563914" cy="734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038" y="2858221"/>
            <a:ext cx="524258" cy="1448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647" y="2417419"/>
            <a:ext cx="825500" cy="212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094" y="3495677"/>
            <a:ext cx="736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</a:t>
            </a:r>
            <a:r>
              <a:rPr lang="en-US" dirty="0" smtClean="0"/>
              <a:t>: Incidence is Declining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11" y="1450621"/>
            <a:ext cx="4952845" cy="21900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084201" y="3708398"/>
            <a:ext cx="4999566" cy="2698046"/>
            <a:chOff x="1057149" y="2085622"/>
            <a:chExt cx="7289800" cy="36618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422" y="5061656"/>
              <a:ext cx="6946900" cy="6858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149" y="2085622"/>
              <a:ext cx="7289800" cy="299720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49112" y="2173111"/>
            <a:ext cx="982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MSM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4301067"/>
            <a:ext cx="121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Hetero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45" y="2460933"/>
            <a:ext cx="1337733" cy="4854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911" y="3009988"/>
            <a:ext cx="1162756" cy="4190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844" y="3498258"/>
            <a:ext cx="1583267" cy="38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900" y="3970359"/>
            <a:ext cx="1632656" cy="4054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2112" y="2695223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35% missing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1" y="4823177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60% missing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13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8886" y="6347213"/>
            <a:ext cx="2133600" cy="365125"/>
          </a:xfrm>
        </p:spPr>
        <p:txBody>
          <a:bodyPr/>
          <a:lstStyle/>
          <a:p>
            <a:fld id="{144132FD-503A-49A6-A673-3132DBB9A05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79" y="0"/>
            <a:ext cx="5557484" cy="2259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12" y="2175586"/>
            <a:ext cx="5547869" cy="2249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39" y="4166087"/>
            <a:ext cx="5624789" cy="224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558" y="2319803"/>
            <a:ext cx="1337733" cy="48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24" y="2868858"/>
            <a:ext cx="1162756" cy="41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357" y="3357128"/>
            <a:ext cx="1583267" cy="385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413" y="3829229"/>
            <a:ext cx="1632656" cy="405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8721" y="6347792"/>
            <a:ext cx="5382014" cy="542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9817" y="664052"/>
            <a:ext cx="1096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White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2817" y="1186164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40% missing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9583" y="2621347"/>
            <a:ext cx="97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Black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2583" y="3143459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49% missing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405" y="4713109"/>
            <a:ext cx="14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Hispanic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7523" y="5235221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48% missing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383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</a:t>
            </a:r>
            <a:r>
              <a:rPr lang="en-US" dirty="0" smtClean="0"/>
              <a:t>: Undiagnosed </a:t>
            </a:r>
            <a:r>
              <a:rPr lang="en-US" i="1" dirty="0" smtClean="0"/>
              <a:t>Counts</a:t>
            </a:r>
            <a:r>
              <a:rPr lang="en-US" dirty="0" smtClean="0"/>
              <a:t> by Group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38" y="2858221"/>
            <a:ext cx="524258" cy="1448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47" y="2417419"/>
            <a:ext cx="825500" cy="212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094" y="3495677"/>
            <a:ext cx="736600" cy="139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64" y="1935630"/>
            <a:ext cx="4284308" cy="37868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594" y="1927413"/>
            <a:ext cx="4161884" cy="38660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30979" y="1500758"/>
            <a:ext cx="249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Hetero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MSM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81935" y="1500758"/>
            <a:ext cx="89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Race</a:t>
            </a:r>
            <a:endParaRPr lang="en-US" sz="28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3402" y="5859929"/>
            <a:ext cx="14605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950" y="5900271"/>
            <a:ext cx="2057400" cy="40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2342" y="5942852"/>
            <a:ext cx="1968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0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3608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Dissemination to </a:t>
            </a:r>
            <a:br>
              <a:rPr lang="en-US" dirty="0" smtClean="0"/>
            </a:br>
            <a:r>
              <a:rPr lang="en-US" dirty="0" smtClean="0"/>
              <a:t>Public Health Departments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Portal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self-guided access to model for local use</a:t>
            </a:r>
          </a:p>
          <a:p>
            <a:pPr lvl="1"/>
            <a:r>
              <a:rPr lang="en-US" dirty="0" smtClean="0"/>
              <a:t>Minimal learning curve</a:t>
            </a:r>
          </a:p>
          <a:p>
            <a:pPr lvl="1"/>
            <a:r>
              <a:rPr lang="en-US" dirty="0" smtClean="0"/>
              <a:t>Minimal pre-processing of data</a:t>
            </a:r>
          </a:p>
          <a:p>
            <a:pPr lvl="1"/>
            <a:r>
              <a:rPr lang="en-US" dirty="0" smtClean="0"/>
              <a:t>Outputs presented in most policy-relevant form</a:t>
            </a:r>
          </a:p>
          <a:p>
            <a:r>
              <a:rPr lang="en-US" dirty="0" smtClean="0"/>
              <a:t>Mechanism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Rshiny</a:t>
            </a:r>
            <a:r>
              <a:rPr lang="en-US" dirty="0" smtClean="0"/>
              <a:t>” interface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Protoype</a:t>
            </a:r>
            <a:r>
              <a:rPr lang="en-US" dirty="0" smtClean="0"/>
              <a:t> </a:t>
            </a:r>
            <a:r>
              <a:rPr lang="en-US" dirty="0" err="1" smtClean="0"/>
              <a:t>Rshiny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2743201"/>
            <a:ext cx="8229600" cy="13843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https://hivbackcalc.shinyapps.io/HIVBackCalc_App/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Feedback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07574665"/>
              </p:ext>
            </p:extLst>
          </p:nvPr>
        </p:nvGraphicFramePr>
        <p:xfrm>
          <a:off x="500062" y="1539875"/>
          <a:ext cx="8056563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727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privacy requirements</a:t>
            </a:r>
          </a:p>
          <a:p>
            <a:pPr lvl="1"/>
            <a:r>
              <a:rPr lang="en-US" dirty="0" smtClean="0"/>
              <a:t>Local, protected upload, unprotected upload</a:t>
            </a:r>
          </a:p>
          <a:p>
            <a:r>
              <a:rPr lang="en-US" dirty="0" smtClean="0"/>
              <a:t>Detail in outputs</a:t>
            </a:r>
          </a:p>
          <a:p>
            <a:pPr lvl="1"/>
            <a:r>
              <a:rPr lang="en-US" dirty="0" smtClean="0"/>
              <a:t>Race, mode, sex subgroup results?</a:t>
            </a:r>
          </a:p>
          <a:p>
            <a:pPr lvl="1"/>
            <a:r>
              <a:rPr lang="en-US" dirty="0" smtClean="0"/>
              <a:t>Impact of missing data (suggestions for better assumptions?)</a:t>
            </a:r>
          </a:p>
          <a:p>
            <a:r>
              <a:rPr lang="en-US" dirty="0" smtClean="0"/>
              <a:t>Training for users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TID Assumptions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SPRC PHC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00088"/>
              </p:ext>
            </p:extLst>
          </p:nvPr>
        </p:nvGraphicFramePr>
        <p:xfrm>
          <a:off x="145676" y="1660334"/>
          <a:ext cx="8848912" cy="5100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1913"/>
                <a:gridCol w="2789026"/>
                <a:gridCol w="3347973"/>
              </a:tblGrid>
              <a:tr h="476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DATA INCLUSION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TIME OF INFECTION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TID DISTRIBUTION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37564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4889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56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11526"/>
            <a:ext cx="2895600" cy="365125"/>
          </a:xfrm>
        </p:spPr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49956"/>
              </p:ext>
            </p:extLst>
          </p:nvPr>
        </p:nvGraphicFramePr>
        <p:xfrm>
          <a:off x="190499" y="285748"/>
          <a:ext cx="8848912" cy="6487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498"/>
                <a:gridCol w="2716441"/>
                <a:gridCol w="3347973"/>
              </a:tblGrid>
              <a:tr h="4750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DATA INCLUSION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TIME OF INFECTION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TID DISTRIBUTION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73930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345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353344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6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Testing History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</a:t>
            </a:r>
            <a:r>
              <a:rPr lang="en-US" dirty="0" err="1" smtClean="0"/>
              <a:t>Backcalculation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diagnoses </a:t>
            </a:r>
            <a:r>
              <a:rPr lang="en-US" b="1" dirty="0" smtClean="0"/>
              <a:t>today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…are based on infections that occurred in the </a:t>
            </a:r>
            <a:r>
              <a:rPr lang="en-US" b="1" dirty="0" smtClean="0"/>
              <a:t>past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4309" y="3121073"/>
            <a:ext cx="8785455" cy="3357225"/>
            <a:chOff x="164309" y="3121073"/>
            <a:chExt cx="8785455" cy="3357225"/>
          </a:xfrm>
        </p:grpSpPr>
        <p:grpSp>
          <p:nvGrpSpPr>
            <p:cNvPr id="35" name="Group 34"/>
            <p:cNvGrpSpPr/>
            <p:nvPr/>
          </p:nvGrpSpPr>
          <p:grpSpPr>
            <a:xfrm>
              <a:off x="164309" y="3121073"/>
              <a:ext cx="8785455" cy="3357225"/>
              <a:chOff x="164309" y="3143250"/>
              <a:chExt cx="8785455" cy="4574451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508000" y="5588000"/>
                <a:ext cx="72072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874000" y="5318125"/>
                <a:ext cx="804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7216357" y="6296889"/>
                <a:ext cx="1733407" cy="1420812"/>
              </a:xfrm>
              <a:prstGeom prst="borderCallout1">
                <a:avLst>
                  <a:gd name="adj1" fmla="val 815"/>
                  <a:gd name="adj2" fmla="val 53665"/>
                  <a:gd name="adj3" fmla="val -49595"/>
                  <a:gd name="adj4" fmla="val -1763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</a:t>
                </a:r>
                <a:r>
                  <a:rPr lang="en-US" sz="2400" dirty="0" smtClean="0"/>
                  <a:t>diagnoses observed</a:t>
                </a:r>
                <a:endParaRPr lang="en-US" sz="2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889750" y="533400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009650" y="532765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486025" y="535940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962400" y="5343525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359400" y="535940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714375" y="5905500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68525" y="5899150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49482" y="5899150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16500" y="5895459"/>
                <a:ext cx="12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08751" y="5911334"/>
                <a:ext cx="100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  <p:sp>
            <p:nvSpPr>
              <p:cNvPr id="29" name="Line Callout 1 28"/>
              <p:cNvSpPr/>
              <p:nvPr/>
            </p:nvSpPr>
            <p:spPr>
              <a:xfrm>
                <a:off x="164309" y="3540125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254896"/>
                  <a:gd name="adj4" fmla="val 57018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1 infection</a:t>
                </a:r>
                <a:endParaRPr lang="en-US" sz="2000" dirty="0"/>
              </a:p>
            </p:txBody>
          </p:sp>
          <p:sp>
            <p:nvSpPr>
              <p:cNvPr id="32" name="Line Callout 1 31"/>
              <p:cNvSpPr/>
              <p:nvPr/>
            </p:nvSpPr>
            <p:spPr>
              <a:xfrm>
                <a:off x="2047084" y="4184650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176635"/>
                  <a:gd name="adj4" fmla="val 29439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1 infection</a:t>
                </a:r>
                <a:endParaRPr lang="en-US" sz="2000" dirty="0"/>
              </a:p>
            </p:txBody>
          </p:sp>
          <p:sp>
            <p:nvSpPr>
              <p:cNvPr id="33" name="Line Callout 1 32"/>
              <p:cNvSpPr/>
              <p:nvPr/>
            </p:nvSpPr>
            <p:spPr>
              <a:xfrm>
                <a:off x="3999709" y="3143250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313592"/>
                  <a:gd name="adj4" fmla="val -2552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2 </a:t>
                </a:r>
                <a:r>
                  <a:rPr lang="en-US" sz="2000" dirty="0" smtClean="0"/>
                  <a:t>infections</a:t>
                </a:r>
                <a:endParaRPr lang="en-US" sz="2000" dirty="0"/>
              </a:p>
            </p:txBody>
          </p:sp>
          <p:sp>
            <p:nvSpPr>
              <p:cNvPr id="34" name="Line Callout 1 33"/>
              <p:cNvSpPr/>
              <p:nvPr/>
            </p:nvSpPr>
            <p:spPr>
              <a:xfrm>
                <a:off x="5047459" y="4137025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178809"/>
                  <a:gd name="adj4" fmla="val 2171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3 </a:t>
                </a:r>
                <a:r>
                  <a:rPr lang="en-US" sz="2000" dirty="0" smtClean="0"/>
                  <a:t>infections</a:t>
                </a:r>
                <a:endParaRPr lang="en-US" sz="2000" dirty="0"/>
              </a:p>
            </p:txBody>
          </p:sp>
        </p:grpSp>
        <p:sp>
          <p:nvSpPr>
            <p:cNvPr id="25" name="Line Callout 1 24"/>
            <p:cNvSpPr/>
            <p:nvPr/>
          </p:nvSpPr>
          <p:spPr>
            <a:xfrm>
              <a:off x="7097389" y="3136224"/>
              <a:ext cx="1439065" cy="535936"/>
            </a:xfrm>
            <a:prstGeom prst="borderCallout1">
              <a:avLst>
                <a:gd name="adj1" fmla="val 102549"/>
                <a:gd name="adj2" fmla="val 32116"/>
                <a:gd name="adj3" fmla="val 329354"/>
                <a:gd name="adj4" fmla="val -12545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</a:t>
              </a:r>
              <a:r>
                <a:rPr lang="en-US" sz="2000" dirty="0" smtClean="0"/>
                <a:t>infections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22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58545" y="2209661"/>
            <a:ext cx="8513968" cy="3865225"/>
            <a:chOff x="164309" y="3121073"/>
            <a:chExt cx="8513968" cy="3865225"/>
          </a:xfrm>
        </p:grpSpPr>
        <p:grpSp>
          <p:nvGrpSpPr>
            <p:cNvPr id="48" name="Group 47"/>
            <p:cNvGrpSpPr/>
            <p:nvPr/>
          </p:nvGrpSpPr>
          <p:grpSpPr>
            <a:xfrm>
              <a:off x="164309" y="3121073"/>
              <a:ext cx="8513968" cy="3865225"/>
              <a:chOff x="164309" y="3143250"/>
              <a:chExt cx="8513968" cy="5266636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508000" y="5588000"/>
                <a:ext cx="72072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7874000" y="5318125"/>
                <a:ext cx="804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52" name="Line Callout 1 51"/>
              <p:cNvSpPr/>
              <p:nvPr/>
            </p:nvSpPr>
            <p:spPr>
              <a:xfrm>
                <a:off x="6768122" y="6989074"/>
                <a:ext cx="1733407" cy="1420812"/>
              </a:xfrm>
              <a:prstGeom prst="borderCallout1">
                <a:avLst>
                  <a:gd name="adj1" fmla="val 815"/>
                  <a:gd name="adj2" fmla="val 53665"/>
                  <a:gd name="adj3" fmla="val -101178"/>
                  <a:gd name="adj4" fmla="val 8228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</a:t>
                </a:r>
                <a:r>
                  <a:rPr lang="en-US" sz="2400" dirty="0" smtClean="0"/>
                  <a:t>diagnoses observed</a:t>
                </a:r>
                <a:endParaRPr lang="en-US" sz="2400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6889750" y="533400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09650" y="532765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486025" y="535940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962400" y="5343525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9400" y="535940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714375" y="5905500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8525" y="5899150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649482" y="5899150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016500" y="5895459"/>
                <a:ext cx="12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508751" y="5911334"/>
                <a:ext cx="100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  <p:sp>
            <p:nvSpPr>
              <p:cNvPr id="63" name="Line Callout 1 62"/>
              <p:cNvSpPr/>
              <p:nvPr/>
            </p:nvSpPr>
            <p:spPr>
              <a:xfrm>
                <a:off x="164309" y="3540125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254896"/>
                  <a:gd name="adj4" fmla="val 57018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1 infection</a:t>
                </a:r>
                <a:endParaRPr lang="en-US" sz="2000" dirty="0"/>
              </a:p>
            </p:txBody>
          </p:sp>
          <p:sp>
            <p:nvSpPr>
              <p:cNvPr id="64" name="Line Callout 1 63"/>
              <p:cNvSpPr/>
              <p:nvPr/>
            </p:nvSpPr>
            <p:spPr>
              <a:xfrm>
                <a:off x="2047084" y="4184650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176635"/>
                  <a:gd name="adj4" fmla="val 29439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1 infection</a:t>
                </a:r>
                <a:endParaRPr lang="en-US" sz="2000" dirty="0"/>
              </a:p>
            </p:txBody>
          </p:sp>
          <p:sp>
            <p:nvSpPr>
              <p:cNvPr id="65" name="Line Callout 1 64"/>
              <p:cNvSpPr/>
              <p:nvPr/>
            </p:nvSpPr>
            <p:spPr>
              <a:xfrm>
                <a:off x="3999709" y="3143250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313592"/>
                  <a:gd name="adj4" fmla="val -2552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2 </a:t>
                </a:r>
                <a:r>
                  <a:rPr lang="en-US" sz="2000" dirty="0" smtClean="0"/>
                  <a:t>infections</a:t>
                </a:r>
                <a:endParaRPr lang="en-US" sz="2000" dirty="0"/>
              </a:p>
            </p:txBody>
          </p:sp>
          <p:sp>
            <p:nvSpPr>
              <p:cNvPr id="66" name="Line Callout 1 65"/>
              <p:cNvSpPr/>
              <p:nvPr/>
            </p:nvSpPr>
            <p:spPr>
              <a:xfrm>
                <a:off x="5047459" y="4137025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178809"/>
                  <a:gd name="adj4" fmla="val 2171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3 </a:t>
                </a:r>
                <a:r>
                  <a:rPr lang="en-US" sz="2000" dirty="0" smtClean="0"/>
                  <a:t>infections</a:t>
                </a:r>
                <a:endParaRPr lang="en-US" sz="2000" dirty="0"/>
              </a:p>
            </p:txBody>
          </p:sp>
        </p:grpSp>
        <p:sp>
          <p:nvSpPr>
            <p:cNvPr id="49" name="Line Callout 1 48"/>
            <p:cNvSpPr/>
            <p:nvPr/>
          </p:nvSpPr>
          <p:spPr>
            <a:xfrm>
              <a:off x="7097389" y="3136224"/>
              <a:ext cx="1439065" cy="535936"/>
            </a:xfrm>
            <a:prstGeom prst="borderCallout1">
              <a:avLst>
                <a:gd name="adj1" fmla="val 102549"/>
                <a:gd name="adj2" fmla="val 32116"/>
                <a:gd name="adj3" fmla="val 329354"/>
                <a:gd name="adj4" fmla="val -12545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</a:t>
              </a:r>
              <a:r>
                <a:rPr lang="en-US" sz="2000" dirty="0" smtClean="0"/>
                <a:t>infections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from Infection to Diagnosis (TID)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5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8822" y="2017059"/>
            <a:ext cx="15200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4 years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37503" y="1709269"/>
            <a:ext cx="15200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0 years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8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Backcalculation’s</a:t>
            </a:r>
            <a:r>
              <a:rPr lang="en-US" dirty="0" smtClean="0"/>
              <a:t> 3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6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965200" y="2619374"/>
            <a:ext cx="8229600" cy="3635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 of (                                             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								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22374" y="1920875"/>
            <a:ext cx="3921126" cy="6985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Cases diagnosed at T</a:t>
            </a:r>
            <a:endParaRPr lang="en-US" sz="3200" dirty="0"/>
          </a:p>
        </p:txBody>
      </p:sp>
      <p:sp>
        <p:nvSpPr>
          <p:cNvPr id="46" name="Rectangle 45"/>
          <p:cNvSpPr/>
          <p:nvPr/>
        </p:nvSpPr>
        <p:spPr>
          <a:xfrm>
            <a:off x="3492501" y="3206750"/>
            <a:ext cx="3873500" cy="6985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Incidence at X </a:t>
            </a:r>
            <a:r>
              <a:rPr lang="en-US" sz="3200" dirty="0" err="1" smtClean="0"/>
              <a:t>yrs</a:t>
            </a:r>
            <a:r>
              <a:rPr lang="en-US" sz="3200" dirty="0" smtClean="0"/>
              <a:t> ago</a:t>
            </a:r>
            <a:endParaRPr lang="en-US" sz="3200" dirty="0"/>
          </a:p>
        </p:txBody>
      </p:sp>
      <p:sp>
        <p:nvSpPr>
          <p:cNvPr id="47" name="Rectangle 46"/>
          <p:cNvSpPr/>
          <p:nvPr/>
        </p:nvSpPr>
        <p:spPr>
          <a:xfrm>
            <a:off x="2794000" y="4216399"/>
            <a:ext cx="5295901" cy="151447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TID probability for X </a:t>
            </a:r>
            <a:r>
              <a:rPr lang="en-US" sz="3200" dirty="0" err="1" smtClean="0"/>
              <a:t>yrs</a:t>
            </a:r>
            <a:r>
              <a:rPr lang="en-US" sz="3200" dirty="0" smtClean="0"/>
              <a:t> ago</a:t>
            </a:r>
            <a:endParaRPr lang="en-US" sz="32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5276850" y="1962149"/>
            <a:ext cx="1628775" cy="105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14840" y="1492250"/>
            <a:ext cx="156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OBSERVED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29125" y="5676900"/>
            <a:ext cx="269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NEED AN ESTIMATE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51590" y="2762250"/>
            <a:ext cx="233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BACKCALCULATE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7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 from Testing History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954759"/>
              </p:ext>
            </p:extLst>
          </p:nvPr>
        </p:nvGraphicFramePr>
        <p:xfrm>
          <a:off x="1038738" y="2796434"/>
          <a:ext cx="7377206" cy="2706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472" y="1628588"/>
            <a:ext cx="8697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Infection window </a:t>
            </a:r>
            <a:r>
              <a:rPr lang="en-US" sz="2400" dirty="0" smtClean="0"/>
              <a:t>= [Date of last negative test -&gt; Date of diagnosis]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723" y="2114508"/>
            <a:ext cx="411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Get date of last negative test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2489" y="5730383"/>
            <a:ext cx="7566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Determine time of infection within the infection window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768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" y="1341717"/>
            <a:ext cx="8864600" cy="511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TID Assumptions on TID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8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205321" cy="2023254"/>
            <a:chOff x="2884420" y="2041770"/>
            <a:chExt cx="2205321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205321" cy="2023254"/>
              <a:chOff x="1254657" y="2159001"/>
              <a:chExt cx="2965651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2965651" cy="2023254"/>
                <a:chOff x="1254657" y="2159001"/>
                <a:chExt cx="2965651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2965651" cy="1594282"/>
                  <a:chOff x="1254657" y="2587973"/>
                  <a:chExt cx="2965651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207345" cy="2023254"/>
            <a:chOff x="3051949" y="4284785"/>
            <a:chExt cx="2207345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207345" cy="2023254"/>
              <a:chOff x="1445846" y="2159001"/>
              <a:chExt cx="2774462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2774462" cy="2023254"/>
                <a:chOff x="1445846" y="2159001"/>
                <a:chExt cx="2774462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353330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4587" y="2051963"/>
            <a:ext cx="2800287" cy="2902744"/>
            <a:chOff x="104587" y="2051963"/>
            <a:chExt cx="2800287" cy="2902744"/>
          </a:xfrm>
        </p:grpSpPr>
        <p:sp>
          <p:nvSpPr>
            <p:cNvPr id="61" name="TextBox 60"/>
            <p:cNvSpPr txBox="1"/>
            <p:nvPr/>
          </p:nvSpPr>
          <p:spPr>
            <a:xfrm>
              <a:off x="517315" y="205196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OBSERVED ONLY</a:t>
              </a:r>
              <a:endParaRPr lang="en-US" b="1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04587" y="2665410"/>
              <a:ext cx="2800287" cy="2289297"/>
              <a:chOff x="0" y="1768936"/>
              <a:chExt cx="2800287" cy="228929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0722" y="1768936"/>
                <a:ext cx="2659565" cy="2289297"/>
                <a:chOff x="1615913" y="1877915"/>
                <a:chExt cx="3011341" cy="230216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1615913" y="1877915"/>
                  <a:ext cx="3011341" cy="2302162"/>
                  <a:chOff x="1615913" y="1877915"/>
                  <a:chExt cx="3011341" cy="2302162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615913" y="1877915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9735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12" y="3084480"/>
              <a:ext cx="2173980" cy="14688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033" y="3160324"/>
              <a:ext cx="767035" cy="493636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5578776" y="2065893"/>
            <a:ext cx="3350381" cy="2010273"/>
            <a:chOff x="5578776" y="2065893"/>
            <a:chExt cx="3350381" cy="2010273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5087" y="2613842"/>
              <a:ext cx="2526626" cy="1054875"/>
            </a:xfrm>
            <a:prstGeom prst="rect">
              <a:avLst/>
            </a:prstGeom>
          </p:spPr>
        </p:pic>
        <p:grpSp>
          <p:nvGrpSpPr>
            <p:cNvPr id="113" name="Group 112"/>
            <p:cNvGrpSpPr/>
            <p:nvPr/>
          </p:nvGrpSpPr>
          <p:grpSpPr>
            <a:xfrm>
              <a:off x="5578776" y="2350276"/>
              <a:ext cx="3350381" cy="1725890"/>
              <a:chOff x="5578776" y="2350276"/>
              <a:chExt cx="3350381" cy="172589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6574856" y="2065893"/>
              <a:ext cx="14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“BASE CASE”</a:t>
              </a:r>
              <a:endParaRPr lang="en-US" b="1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615713" y="4270723"/>
            <a:ext cx="3388868" cy="2048755"/>
            <a:chOff x="5615713" y="4270723"/>
            <a:chExt cx="3388868" cy="2048755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528" y="4840599"/>
              <a:ext cx="2505049" cy="1085396"/>
            </a:xfrm>
            <a:prstGeom prst="rect">
              <a:avLst/>
            </a:prstGeom>
          </p:spPr>
        </p:pic>
        <p:grpSp>
          <p:nvGrpSpPr>
            <p:cNvPr id="125" name="Group 124"/>
            <p:cNvGrpSpPr/>
            <p:nvPr/>
          </p:nvGrpSpPr>
          <p:grpSpPr>
            <a:xfrm>
              <a:off x="5615713" y="4270723"/>
              <a:ext cx="3388868" cy="2048755"/>
              <a:chOff x="5615713" y="4270723"/>
              <a:chExt cx="3388868" cy="204875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615713" y="4567934"/>
                <a:ext cx="3388868" cy="1751544"/>
                <a:chOff x="5540289" y="2324622"/>
                <a:chExt cx="3388868" cy="1751544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910126" y="3689302"/>
                  <a:ext cx="2678782" cy="11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088513" y="3768389"/>
                  <a:ext cx="8406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373207" y="3684842"/>
                  <a:ext cx="0" cy="181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5540289" y="2324622"/>
                  <a:ext cx="13323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%</a:t>
                  </a:r>
                  <a:r>
                    <a:rPr lang="en-US" sz="1400" i="1" dirty="0"/>
                    <a:t> </a:t>
                  </a:r>
                  <a:r>
                    <a:rPr lang="en-US" sz="1400" i="1" dirty="0" smtClean="0"/>
                    <a:t>undiagnosed</a:t>
                  </a:r>
                  <a:endParaRPr lang="en-US" sz="1400" i="1" dirty="0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5901425" y="2616848"/>
                  <a:ext cx="12829" cy="10775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239747" y="4270723"/>
                <a:ext cx="22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“WORST CASE (OBS)”</a:t>
                </a:r>
                <a:endParaRPr lang="en-US" b="1" dirty="0"/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2865133" y="1851412"/>
            <a:ext cx="6158007" cy="2398777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77800"/>
            <a:ext cx="8851900" cy="65024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34469" y="4328781"/>
            <a:ext cx="2800287" cy="2529217"/>
            <a:chOff x="134469" y="4328781"/>
            <a:chExt cx="2800287" cy="2529217"/>
          </a:xfrm>
        </p:grpSpPr>
        <p:sp>
          <p:nvSpPr>
            <p:cNvPr id="9" name="TextBox 8"/>
            <p:cNvSpPr txBox="1"/>
            <p:nvPr/>
          </p:nvSpPr>
          <p:spPr>
            <a:xfrm>
              <a:off x="382846" y="4328781"/>
              <a:ext cx="216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INCLUDING MISSING</a:t>
              </a:r>
              <a:endParaRPr lang="en-US" b="1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4469" y="4641067"/>
              <a:ext cx="2800287" cy="2216931"/>
              <a:chOff x="0" y="1841300"/>
              <a:chExt cx="2800287" cy="221693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40722" y="1841300"/>
                <a:ext cx="2659565" cy="2216931"/>
                <a:chOff x="1615913" y="1950687"/>
                <a:chExt cx="3011341" cy="222939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15913" y="1950687"/>
                  <a:ext cx="3011341" cy="2229390"/>
                  <a:chOff x="1615913" y="1950687"/>
                  <a:chExt cx="3011341" cy="2229390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615913" y="1950687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8871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552" y="4904766"/>
              <a:ext cx="2129856" cy="15411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705" y="4982940"/>
              <a:ext cx="1029373" cy="68120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051949" y="4319624"/>
            <a:ext cx="2207345" cy="2238147"/>
            <a:chOff x="3051949" y="4261330"/>
            <a:chExt cx="2207345" cy="2046709"/>
          </a:xfrm>
        </p:grpSpPr>
        <p:grpSp>
          <p:nvGrpSpPr>
            <p:cNvPr id="25" name="Group 24"/>
            <p:cNvGrpSpPr/>
            <p:nvPr/>
          </p:nvGrpSpPr>
          <p:grpSpPr>
            <a:xfrm>
              <a:off x="3051949" y="4261330"/>
              <a:ext cx="2207345" cy="2046709"/>
              <a:chOff x="1445846" y="2135546"/>
              <a:chExt cx="2774462" cy="204670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45846" y="2135546"/>
                <a:ext cx="2774462" cy="2046709"/>
                <a:chOff x="1445846" y="2135546"/>
                <a:chExt cx="2774462" cy="2046709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1841863" y="2135546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353330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5713" y="4322035"/>
            <a:ext cx="3388868" cy="2215519"/>
            <a:chOff x="5615713" y="4322035"/>
            <a:chExt cx="3388868" cy="2215519"/>
          </a:xfrm>
        </p:grpSpPr>
        <p:grpSp>
          <p:nvGrpSpPr>
            <p:cNvPr id="64" name="Group 63"/>
            <p:cNvGrpSpPr/>
            <p:nvPr/>
          </p:nvGrpSpPr>
          <p:grpSpPr>
            <a:xfrm>
              <a:off x="5615713" y="4786010"/>
              <a:ext cx="3388868" cy="1751544"/>
              <a:chOff x="5540289" y="2324622"/>
              <a:chExt cx="3388868" cy="175154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5910126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8373207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5540289" y="2324622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5901425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239747" y="4322035"/>
              <a:ext cx="2317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“WORST CASE (MISS)”</a:t>
              </a:r>
              <a:endParaRPr lang="en-US" b="1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4058" y="5065334"/>
              <a:ext cx="2565836" cy="1057097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2910078" y="605053"/>
            <a:ext cx="2205321" cy="1818009"/>
            <a:chOff x="2884420" y="2054595"/>
            <a:chExt cx="2205321" cy="1818009"/>
          </a:xfrm>
        </p:grpSpPr>
        <p:grpSp>
          <p:nvGrpSpPr>
            <p:cNvPr id="74" name="Group 73"/>
            <p:cNvGrpSpPr/>
            <p:nvPr/>
          </p:nvGrpSpPr>
          <p:grpSpPr>
            <a:xfrm>
              <a:off x="2884420" y="2054595"/>
              <a:ext cx="2205321" cy="1818009"/>
              <a:chOff x="1254657" y="2171826"/>
              <a:chExt cx="2965651" cy="1818009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254657" y="2171826"/>
                <a:ext cx="2965651" cy="1818009"/>
                <a:chOff x="1254657" y="2171826"/>
                <a:chExt cx="2965651" cy="1818009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285998" y="2171826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254657" y="2395553"/>
                  <a:ext cx="2965651" cy="1594282"/>
                  <a:chOff x="1254657" y="2395553"/>
                  <a:chExt cx="2965651" cy="1594282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670538" y="273835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668240" y="3585218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254657" y="239555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666632" y="3682058"/>
                    <a:ext cx="11535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3235570" y="367815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77" name="Straight Connector 76"/>
              <p:cNvCxnSpPr/>
              <p:nvPr/>
            </p:nvCxnSpPr>
            <p:spPr>
              <a:xfrm>
                <a:off x="2227385" y="359804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79093" y="359413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3592201" y="300211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51949" y="2450420"/>
            <a:ext cx="2207345" cy="1869318"/>
            <a:chOff x="3051949" y="4438721"/>
            <a:chExt cx="2207345" cy="1869318"/>
          </a:xfrm>
        </p:grpSpPr>
        <p:grpSp>
          <p:nvGrpSpPr>
            <p:cNvPr id="87" name="Group 86"/>
            <p:cNvGrpSpPr/>
            <p:nvPr/>
          </p:nvGrpSpPr>
          <p:grpSpPr>
            <a:xfrm>
              <a:off x="3051949" y="4438721"/>
              <a:ext cx="2207345" cy="1869318"/>
              <a:chOff x="1445846" y="2312937"/>
              <a:chExt cx="2774462" cy="186931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445846" y="2312937"/>
                <a:ext cx="2774462" cy="1869318"/>
                <a:chOff x="1445846" y="2312937"/>
                <a:chExt cx="2774462" cy="1869318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841863" y="2312937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353330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17315" y="6152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OBSERVED ONLY</a:t>
            </a:r>
            <a:endParaRPr lang="en-US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578776" y="808142"/>
            <a:ext cx="3170727" cy="1651717"/>
            <a:chOff x="5578776" y="1080326"/>
            <a:chExt cx="3350381" cy="172589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5087" y="1343892"/>
              <a:ext cx="2526626" cy="105487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5578776" y="1080326"/>
              <a:ext cx="3350381" cy="1725890"/>
              <a:chOff x="5578776" y="2350276"/>
              <a:chExt cx="3350381" cy="172589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5615714" y="2604020"/>
            <a:ext cx="3185106" cy="1739968"/>
            <a:chOff x="5540289" y="2324622"/>
            <a:chExt cx="3388868" cy="1751544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5910126" y="3689302"/>
              <a:ext cx="2678782" cy="1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088513" y="3768389"/>
              <a:ext cx="840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18 years</a:t>
              </a:r>
              <a:endParaRPr lang="en-US" sz="1400" i="1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8373207" y="3684842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540289" y="2324622"/>
              <a:ext cx="13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%</a:t>
              </a:r>
              <a:r>
                <a:rPr lang="en-US" sz="1400" i="1" dirty="0"/>
                <a:t> </a:t>
              </a:r>
              <a:r>
                <a:rPr lang="en-US" sz="1400" i="1" dirty="0" smtClean="0"/>
                <a:t>undiagnosed</a:t>
              </a:r>
              <a:endParaRPr lang="en-US" sz="1400" i="1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 flipV="1">
              <a:off x="5901425" y="2616848"/>
              <a:ext cx="12829" cy="10775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00" y="2859470"/>
            <a:ext cx="2488494" cy="1078223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574856" y="603523"/>
            <a:ext cx="14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“BASE CASE”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52576" y="2410682"/>
            <a:ext cx="22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“WORST CASE (OBS)”</a:t>
            </a:r>
            <a:endParaRPr lang="en-US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55904" y="1356986"/>
            <a:ext cx="2800287" cy="2289297"/>
            <a:chOff x="0" y="1768936"/>
            <a:chExt cx="2800287" cy="2289297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722" y="1768936"/>
              <a:ext cx="2659565" cy="2289297"/>
              <a:chOff x="1615913" y="1877915"/>
              <a:chExt cx="3011341" cy="2302162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615913" y="1877915"/>
                <a:ext cx="3011341" cy="2302162"/>
                <a:chOff x="1615913" y="1877915"/>
                <a:chExt cx="3011341" cy="2302162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659588" y="2247630"/>
                  <a:ext cx="13824" cy="15336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1668240" y="3790466"/>
                  <a:ext cx="2552068" cy="5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1615913" y="1877915"/>
                  <a:ext cx="2621577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Density of last negative tests</a:t>
                  </a:r>
                  <a:endParaRPr lang="en-US" sz="1400" i="1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75419" y="3870570"/>
                  <a:ext cx="951835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</p:grpSp>
          <p:cxnSp>
            <p:nvCxnSpPr>
              <p:cNvPr id="124" name="Straight Connector 123"/>
              <p:cNvCxnSpPr/>
              <p:nvPr/>
            </p:nvCxnSpPr>
            <p:spPr>
              <a:xfrm>
                <a:off x="4118937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0" y="3742104"/>
              <a:ext cx="749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0 years</a:t>
              </a:r>
              <a:endParaRPr lang="en-US" sz="1400" i="1" dirty="0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97350" y="3643616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629" y="1776056"/>
            <a:ext cx="2173980" cy="14688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8350" y="1851900"/>
            <a:ext cx="767035" cy="493636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65684" y="643645"/>
            <a:ext cx="8784081" cy="36594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6889</TotalTime>
  <Words>788</Words>
  <Application>Microsoft Macintosh PowerPoint</Application>
  <PresentationFormat>On-screen Show (4:3)</PresentationFormat>
  <Paragraphs>254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Estimating the Undiagnosed Fraction:</vt:lpstr>
      <vt:lpstr>Overview</vt:lpstr>
      <vt:lpstr>The Testing History Method</vt:lpstr>
      <vt:lpstr>Approach: Backcalculation</vt:lpstr>
      <vt:lpstr>Time from Infection to Diagnosis (TID)</vt:lpstr>
      <vt:lpstr>Backcalculation’s 3 Components</vt:lpstr>
      <vt:lpstr>TID from Testing History</vt:lpstr>
      <vt:lpstr>Impact of TID Assumptions on TID</vt:lpstr>
      <vt:lpstr>PowerPoint Presentation</vt:lpstr>
      <vt:lpstr>Applications to KC and WA State</vt:lpstr>
      <vt:lpstr>KC MSM: Incidence ~ Constant</vt:lpstr>
      <vt:lpstr>KC MSM: Undiagnosed Varies by Race</vt:lpstr>
      <vt:lpstr>WA: Incidence is Declining</vt:lpstr>
      <vt:lpstr>PowerPoint Presentation</vt:lpstr>
      <vt:lpstr>WA: Undiagnosed Counts by Group</vt:lpstr>
      <vt:lpstr>Dissemination to  Public Health Departments</vt:lpstr>
      <vt:lpstr>Web Portal </vt:lpstr>
      <vt:lpstr>Protoype Rshiny App</vt:lpstr>
      <vt:lpstr>Your Feedback</vt:lpstr>
      <vt:lpstr>Issues</vt:lpstr>
      <vt:lpstr>Thank you!</vt:lpstr>
      <vt:lpstr>Impact of TID Assumptions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Undiagnosed Fraction</dc:title>
  <dc:creator>morrism</dc:creator>
  <cp:lastModifiedBy>Jeanette Birnbaum</cp:lastModifiedBy>
  <cp:revision>227</cp:revision>
  <dcterms:created xsi:type="dcterms:W3CDTF">2013-11-04T08:18:56Z</dcterms:created>
  <dcterms:modified xsi:type="dcterms:W3CDTF">2014-10-07T13:28:20Z</dcterms:modified>
</cp:coreProperties>
</file>