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notesSlides/notesSlide7.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notesSlides/notesSlide5.xml" ContentType="application/vnd.openxmlformats-officedocument.presentationml.notesSlide+xml"/>
  <Override PartName="/ppt/diagrams/quickStyle7.xml" ContentType="application/vnd.openxmlformats-officedocument.drawingml.diagramStyle+xml"/>
  <Override PartName="/ppt/diagrams/layout11.xml" ContentType="application/vnd.openxmlformats-officedocument.drawingml.diagramLayout+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notesSlides/notesSlide6.xml" ContentType="application/vnd.openxmlformats-officedocument.presentationml.notesSlide+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67" r:id="rId2"/>
    <p:sldId id="261" r:id="rId3"/>
    <p:sldId id="262" r:id="rId4"/>
    <p:sldId id="277" r:id="rId5"/>
    <p:sldId id="278" r:id="rId6"/>
    <p:sldId id="279" r:id="rId7"/>
    <p:sldId id="264" r:id="rId8"/>
    <p:sldId id="269" r:id="rId9"/>
    <p:sldId id="270" r:id="rId10"/>
    <p:sldId id="271" r:id="rId11"/>
    <p:sldId id="272" r:id="rId12"/>
    <p:sldId id="273" r:id="rId13"/>
    <p:sldId id="274" r:id="rId14"/>
    <p:sldId id="281" r:id="rId15"/>
    <p:sldId id="280"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03" autoAdjust="0"/>
    <p:restoredTop sz="87101" autoAdjust="0"/>
  </p:normalViewPr>
  <p:slideViewPr>
    <p:cSldViewPr>
      <p:cViewPr varScale="1">
        <p:scale>
          <a:sx n="79" d="100"/>
          <a:sy n="79" d="100"/>
        </p:scale>
        <p:origin x="-165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dgm:spPr/>
      <dgm:t>
        <a:bodyPr/>
        <a:lstStyle/>
        <a:p>
          <a:r>
            <a:rPr lang="en-US" dirty="0" smtClean="0"/>
            <a:t>What is HTML5 ?</a:t>
          </a:r>
          <a:endParaRPr lang="en-US"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dgm:spPr/>
      <dgm:t>
        <a:bodyPr/>
        <a:lstStyle/>
        <a:p>
          <a:r>
            <a:rPr lang="en-US" smtClean="0"/>
            <a:t>The latest version of the HTML specification..</a:t>
          </a:r>
          <a:endParaRPr lang="en-US" dirty="0"/>
        </a:p>
      </dgm:t>
    </dgm:pt>
    <dgm:pt modelId="{8B70C17E-EFF1-416D-A1BF-DA43629F4410}" type="parTrans" cxnId="{2AB159BF-37FD-48BF-8A8D-3FE2CBF7C95E}">
      <dgm:prSet/>
      <dgm:spPr/>
      <dgm:t>
        <a:bodyPr/>
        <a:lstStyle/>
        <a:p>
          <a:endParaRPr lang="en-US"/>
        </a:p>
      </dgm:t>
    </dgm:pt>
    <dgm:pt modelId="{EA650513-ED4D-4619-8BBB-E3E4B575C3DA}" type="sibTrans" cxnId="{2AB159BF-37FD-48BF-8A8D-3FE2CBF7C95E}">
      <dgm:prSet/>
      <dgm:spPr/>
      <dgm:t>
        <a:bodyPr/>
        <a:lstStyle/>
        <a:p>
          <a:endParaRPr lang="en-US"/>
        </a:p>
      </dgm:t>
    </dgm:pt>
    <dgm:pt modelId="{A3B1265B-D75C-4FB4-9F6E-2032E29A8281}">
      <dgm:prSet/>
      <dgm:spPr/>
      <dgm:t>
        <a:bodyPr/>
        <a:lstStyle/>
        <a:p>
          <a:pPr rtl="0"/>
          <a:r>
            <a:rPr lang="en-US" smtClean="0"/>
            <a:t>Compatible with HTML4</a:t>
          </a:r>
          <a:endParaRPr lang="en-US" dirty="0" smtClean="0"/>
        </a:p>
      </dgm:t>
    </dgm:pt>
    <dgm:pt modelId="{9C4634F8-627D-4659-9DF4-BD2B4EFC0DA5}" type="parTrans" cxnId="{87CB7350-DB09-4B24-A358-B2048217B718}">
      <dgm:prSet/>
      <dgm:spPr/>
      <dgm:t>
        <a:bodyPr/>
        <a:lstStyle/>
        <a:p>
          <a:endParaRPr lang="en-US"/>
        </a:p>
      </dgm:t>
    </dgm:pt>
    <dgm:pt modelId="{84FFBB1C-E076-4BFE-ABC8-F677E6EB7B67}" type="sibTrans" cxnId="{87CB7350-DB09-4B24-A358-B2048217B718}">
      <dgm:prSet/>
      <dgm:spPr/>
      <dgm:t>
        <a:bodyPr/>
        <a:lstStyle/>
        <a:p>
          <a:endParaRPr lang="en-US"/>
        </a:p>
      </dgm:t>
    </dgm:pt>
    <dgm:pt modelId="{51FAC701-CD1D-4025-854F-80DD089816DC}">
      <dgm:prSet/>
      <dgm:spPr/>
      <dgm:t>
        <a:bodyPr/>
        <a:lstStyle/>
        <a:p>
          <a:pPr rtl="0"/>
          <a:r>
            <a:rPr lang="en-US" smtClean="0"/>
            <a:t>Better support for multimedia and server communication.</a:t>
          </a:r>
          <a:endParaRPr lang="en-US" dirty="0"/>
        </a:p>
      </dgm:t>
    </dgm:pt>
    <dgm:pt modelId="{CCDBFC9C-664C-4D60-9366-124941DA2C2F}" type="parTrans" cxnId="{E0B12DA3-0D2D-4F60-A9D9-3B3D2BC6E9F6}">
      <dgm:prSet/>
      <dgm:spPr/>
      <dgm:t>
        <a:bodyPr/>
        <a:lstStyle/>
        <a:p>
          <a:endParaRPr lang="en-US"/>
        </a:p>
      </dgm:t>
    </dgm:pt>
    <dgm:pt modelId="{2E806812-B973-4388-AA66-230C8B1A4AFA}" type="sibTrans" cxnId="{E0B12DA3-0D2D-4F60-A9D9-3B3D2BC6E9F6}">
      <dgm:prSet/>
      <dgm:spPr/>
      <dgm:t>
        <a:bodyPr/>
        <a:lstStyle/>
        <a:p>
          <a:endParaRPr lang="en-US"/>
        </a:p>
      </dgm:t>
    </dgm:pt>
    <dgm:pt modelId="{50E56F7B-AEC3-4315-B2B7-B1D241194A11}">
      <dgm:prSet/>
      <dgm:spPr/>
      <dgm:t>
        <a:bodyPr/>
        <a:lstStyle/>
        <a:p>
          <a:pPr rtl="0"/>
          <a:r>
            <a:rPr lang="en-US" dirty="0" smtClean="0"/>
            <a:t>Browser support: Safari, Chrome, Firefox, IE, Opera,…</a:t>
          </a:r>
          <a:endParaRPr lang="en-US" dirty="0"/>
        </a:p>
      </dgm:t>
    </dgm:pt>
    <dgm:pt modelId="{8D4AFF4A-E9C1-4C6F-8217-DC8B6D201029}" type="parTrans" cxnId="{370EE84C-2966-4F19-BAC0-E19858974F0E}">
      <dgm:prSet/>
      <dgm:spPr/>
      <dgm:t>
        <a:bodyPr/>
        <a:lstStyle/>
        <a:p>
          <a:endParaRPr lang="en-US"/>
        </a:p>
      </dgm:t>
    </dgm:pt>
    <dgm:pt modelId="{D633731B-1691-416F-940B-7C54C30F57A7}" type="sibTrans" cxnId="{370EE84C-2966-4F19-BAC0-E19858974F0E}">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LinFactNeighborY="5555">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custLinFactNeighborY="18256">
        <dgm:presLayoutVars>
          <dgm:bulletEnabled val="1"/>
        </dgm:presLayoutVars>
      </dgm:prSet>
      <dgm:spPr/>
      <dgm:t>
        <a:bodyPr/>
        <a:lstStyle/>
        <a:p>
          <a:endParaRPr lang="en-US"/>
        </a:p>
      </dgm:t>
    </dgm:pt>
  </dgm:ptLst>
  <dgm:cxnLst>
    <dgm:cxn modelId="{E0B12DA3-0D2D-4F60-A9D9-3B3D2BC6E9F6}" srcId="{4C50FAE5-95B7-4AC9-8793-9324EDB8EF24}" destId="{51FAC701-CD1D-4025-854F-80DD089816DC}" srcOrd="2" destOrd="0" parTransId="{CCDBFC9C-664C-4D60-9366-124941DA2C2F}" sibTransId="{2E806812-B973-4388-AA66-230C8B1A4AFA}"/>
    <dgm:cxn modelId="{8BBEF59D-60B3-4C3E-B807-36ACDC4717DD}" type="presOf" srcId="{7EC24A1B-258E-49C7-A07C-3DF7C83366AB}" destId="{B001B585-8762-41A6-AAD4-367A97DAA670}" srcOrd="0" destOrd="0" presId="urn:microsoft.com/office/officeart/2005/8/layout/list1"/>
    <dgm:cxn modelId="{87CB7350-DB09-4B24-A358-B2048217B718}" srcId="{4C50FAE5-95B7-4AC9-8793-9324EDB8EF24}" destId="{A3B1265B-D75C-4FB4-9F6E-2032E29A8281}" srcOrd="1" destOrd="0" parTransId="{9C4634F8-627D-4659-9DF4-BD2B4EFC0DA5}" sibTransId="{84FFBB1C-E076-4BFE-ABC8-F677E6EB7B67}"/>
    <dgm:cxn modelId="{2AB159BF-37FD-48BF-8A8D-3FE2CBF7C95E}" srcId="{4C50FAE5-95B7-4AC9-8793-9324EDB8EF24}" destId="{AB4F6CDA-D3BB-4F4B-9642-540EAFE92CDF}" srcOrd="0" destOrd="0" parTransId="{8B70C17E-EFF1-416D-A1BF-DA43629F4410}" sibTransId="{EA650513-ED4D-4619-8BBB-E3E4B575C3DA}"/>
    <dgm:cxn modelId="{491FE24B-5EE7-4082-BA84-53A0CC558F53}" type="presOf" srcId="{A3B1265B-D75C-4FB4-9F6E-2032E29A8281}" destId="{451D5B7C-F0C7-46BA-9D31-B8E63FFC5F0E}" srcOrd="0" destOrd="1" presId="urn:microsoft.com/office/officeart/2005/8/layout/list1"/>
    <dgm:cxn modelId="{79BB7E72-96B2-44CD-B8B8-8803E527AD96}" type="presOf" srcId="{4C50FAE5-95B7-4AC9-8793-9324EDB8EF24}" destId="{1F9B0F9B-A07D-4EBD-8C7C-2175ACB6D087}" srcOrd="1" destOrd="0" presId="urn:microsoft.com/office/officeart/2005/8/layout/list1"/>
    <dgm:cxn modelId="{370EE84C-2966-4F19-BAC0-E19858974F0E}" srcId="{4C50FAE5-95B7-4AC9-8793-9324EDB8EF24}" destId="{50E56F7B-AEC3-4315-B2B7-B1D241194A11}" srcOrd="3" destOrd="0" parTransId="{8D4AFF4A-E9C1-4C6F-8217-DC8B6D201029}" sibTransId="{D633731B-1691-416F-940B-7C54C30F57A7}"/>
    <dgm:cxn modelId="{27145B78-FE8B-4D02-B0C0-90E08CBBC491}" type="presOf" srcId="{51FAC701-CD1D-4025-854F-80DD089816DC}" destId="{451D5B7C-F0C7-46BA-9D31-B8E63FFC5F0E}" srcOrd="0" destOrd="2" presId="urn:microsoft.com/office/officeart/2005/8/layout/list1"/>
    <dgm:cxn modelId="{54CAC6D5-176A-4001-8DBF-846AE6BFAB8D}" srcId="{7EC24A1B-258E-49C7-A07C-3DF7C83366AB}" destId="{4C50FAE5-95B7-4AC9-8793-9324EDB8EF24}" srcOrd="0" destOrd="0" parTransId="{202503F8-DB1D-4A19-99EE-7FDDF5F36821}" sibTransId="{7405619D-18D6-43BD-9C2C-7BB8BCB741CA}"/>
    <dgm:cxn modelId="{776BBE94-C381-4F21-93BF-07B7501BE855}" type="presOf" srcId="{50E56F7B-AEC3-4315-B2B7-B1D241194A11}" destId="{451D5B7C-F0C7-46BA-9D31-B8E63FFC5F0E}" srcOrd="0" destOrd="3" presId="urn:microsoft.com/office/officeart/2005/8/layout/list1"/>
    <dgm:cxn modelId="{E33DC750-0AD2-46DD-A6D4-7892CE31B911}" type="presOf" srcId="{AB4F6CDA-D3BB-4F4B-9642-540EAFE92CDF}" destId="{451D5B7C-F0C7-46BA-9D31-B8E63FFC5F0E}" srcOrd="0" destOrd="0" presId="urn:microsoft.com/office/officeart/2005/8/layout/list1"/>
    <dgm:cxn modelId="{8D9DFFDC-99C7-4BEB-ACA0-C680B9AA8F65}" type="presOf" srcId="{4C50FAE5-95B7-4AC9-8793-9324EDB8EF24}" destId="{A9A2948B-A5A6-43A1-8F59-6CD309EC3F7C}" srcOrd="0" destOrd="0" presId="urn:microsoft.com/office/officeart/2005/8/layout/list1"/>
    <dgm:cxn modelId="{F29006D7-23FA-47BA-B269-609124CB0797}" type="presParOf" srcId="{B001B585-8762-41A6-AAD4-367A97DAA670}" destId="{A30D5A3B-12C8-4A4D-A747-2F55B72F9640}" srcOrd="0" destOrd="0" presId="urn:microsoft.com/office/officeart/2005/8/layout/list1"/>
    <dgm:cxn modelId="{320F77C9-DF29-42E1-8F16-455450FB7748}" type="presParOf" srcId="{A30D5A3B-12C8-4A4D-A747-2F55B72F9640}" destId="{A9A2948B-A5A6-43A1-8F59-6CD309EC3F7C}" srcOrd="0" destOrd="0" presId="urn:microsoft.com/office/officeart/2005/8/layout/list1"/>
    <dgm:cxn modelId="{D71DD57C-BC1C-4601-B090-8AF94BEAAA84}" type="presParOf" srcId="{A30D5A3B-12C8-4A4D-A747-2F55B72F9640}" destId="{1F9B0F9B-A07D-4EBD-8C7C-2175ACB6D087}" srcOrd="1" destOrd="0" presId="urn:microsoft.com/office/officeart/2005/8/layout/list1"/>
    <dgm:cxn modelId="{E29E7A59-F7D6-420C-AAC8-BDC4E634EB6B}" type="presParOf" srcId="{B001B585-8762-41A6-AAD4-367A97DAA670}" destId="{0C29DE7D-B8B5-45B9-8ABD-CB8891251AB3}" srcOrd="1" destOrd="0" presId="urn:microsoft.com/office/officeart/2005/8/layout/list1"/>
    <dgm:cxn modelId="{9FDBC9B1-AD8E-49BC-A02A-7E90CE83CD41}" type="presParOf" srcId="{B001B585-8762-41A6-AAD4-367A97DAA670}" destId="{451D5B7C-F0C7-46BA-9D31-B8E63FFC5F0E}" srcOrd="2" destOrd="0" presId="urn:microsoft.com/office/officeart/2005/8/layout/list1"/>
  </dgm:cxnLst>
  <dgm:bg/>
  <dgm:whole/>
</dgm:dataModel>
</file>

<file path=ppt/diagrams/data10.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dgm:spPr/>
      <dgm:t>
        <a:bodyPr/>
        <a:lstStyle/>
        <a:p>
          <a:r>
            <a:rPr lang="en-US" dirty="0" smtClean="0"/>
            <a:t>Description</a:t>
          </a:r>
          <a:endParaRPr lang="en-US"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dgm:spPr/>
      <dgm:t>
        <a:bodyPr/>
        <a:lstStyle/>
        <a:p>
          <a:r>
            <a:rPr lang="en-US" b="1" dirty="0" err="1" smtClean="0"/>
            <a:t>WebSocket</a:t>
          </a:r>
          <a:r>
            <a:rPr lang="en-US" dirty="0" smtClean="0"/>
            <a:t>  providing full-duplex communications channels with server-side over a single TCP connection</a:t>
          </a:r>
          <a:endParaRPr lang="en-US" dirty="0"/>
        </a:p>
      </dgm:t>
    </dgm:pt>
    <dgm:pt modelId="{EA650513-ED4D-4619-8BBB-E3E4B575C3DA}" type="sibTrans" cxnId="{2AB159BF-37FD-48BF-8A8D-3FE2CBF7C95E}">
      <dgm:prSet/>
      <dgm:spPr/>
      <dgm:t>
        <a:bodyPr/>
        <a:lstStyle/>
        <a:p>
          <a:endParaRPr lang="en-US"/>
        </a:p>
      </dgm:t>
    </dgm:pt>
    <dgm:pt modelId="{8B70C17E-EFF1-416D-A1BF-DA43629F4410}" type="parTrans" cxnId="{2AB159BF-37FD-48BF-8A8D-3FE2CBF7C95E}">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ScaleX="69414" custScaleY="82672">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custScaleY="80927">
        <dgm:presLayoutVars>
          <dgm:bulletEnabled val="1"/>
        </dgm:presLayoutVars>
      </dgm:prSet>
      <dgm:spPr/>
      <dgm:t>
        <a:bodyPr/>
        <a:lstStyle/>
        <a:p>
          <a:endParaRPr lang="en-US"/>
        </a:p>
      </dgm:t>
    </dgm:pt>
  </dgm:ptLst>
  <dgm:cxnLst>
    <dgm:cxn modelId="{2AB159BF-37FD-48BF-8A8D-3FE2CBF7C95E}" srcId="{4C50FAE5-95B7-4AC9-8793-9324EDB8EF24}" destId="{AB4F6CDA-D3BB-4F4B-9642-540EAFE92CDF}" srcOrd="0" destOrd="0" parTransId="{8B70C17E-EFF1-416D-A1BF-DA43629F4410}" sibTransId="{EA650513-ED4D-4619-8BBB-E3E4B575C3DA}"/>
    <dgm:cxn modelId="{CD2FB94D-FBF2-424C-B149-3C78701C8B93}" type="presOf" srcId="{4C50FAE5-95B7-4AC9-8793-9324EDB8EF24}" destId="{1F9B0F9B-A07D-4EBD-8C7C-2175ACB6D087}" srcOrd="1" destOrd="0" presId="urn:microsoft.com/office/officeart/2005/8/layout/list1"/>
    <dgm:cxn modelId="{E846B4EE-8583-4D8F-BD80-AE7FF9085409}" type="presOf" srcId="{AB4F6CDA-D3BB-4F4B-9642-540EAFE92CDF}" destId="{451D5B7C-F0C7-46BA-9D31-B8E63FFC5F0E}" srcOrd="0" destOrd="0" presId="urn:microsoft.com/office/officeart/2005/8/layout/list1"/>
    <dgm:cxn modelId="{BE9996D1-4E9A-48F9-B5C3-50AF88DC1297}" type="presOf" srcId="{7EC24A1B-258E-49C7-A07C-3DF7C83366AB}" destId="{B001B585-8762-41A6-AAD4-367A97DAA670}" srcOrd="0" destOrd="0" presId="urn:microsoft.com/office/officeart/2005/8/layout/list1"/>
    <dgm:cxn modelId="{54CAC6D5-176A-4001-8DBF-846AE6BFAB8D}" srcId="{7EC24A1B-258E-49C7-A07C-3DF7C83366AB}" destId="{4C50FAE5-95B7-4AC9-8793-9324EDB8EF24}" srcOrd="0" destOrd="0" parTransId="{202503F8-DB1D-4A19-99EE-7FDDF5F36821}" sibTransId="{7405619D-18D6-43BD-9C2C-7BB8BCB741CA}"/>
    <dgm:cxn modelId="{2D413A89-3532-4210-8BC5-897858EA6449}" type="presOf" srcId="{4C50FAE5-95B7-4AC9-8793-9324EDB8EF24}" destId="{A9A2948B-A5A6-43A1-8F59-6CD309EC3F7C}" srcOrd="0" destOrd="0" presId="urn:microsoft.com/office/officeart/2005/8/layout/list1"/>
    <dgm:cxn modelId="{36586622-19AE-44E3-9DBB-F81D948A7454}" type="presParOf" srcId="{B001B585-8762-41A6-AAD4-367A97DAA670}" destId="{A30D5A3B-12C8-4A4D-A747-2F55B72F9640}" srcOrd="0" destOrd="0" presId="urn:microsoft.com/office/officeart/2005/8/layout/list1"/>
    <dgm:cxn modelId="{AFC4BD10-9756-4CC9-83E8-433FC1622D6A}" type="presParOf" srcId="{A30D5A3B-12C8-4A4D-A747-2F55B72F9640}" destId="{A9A2948B-A5A6-43A1-8F59-6CD309EC3F7C}" srcOrd="0" destOrd="0" presId="urn:microsoft.com/office/officeart/2005/8/layout/list1"/>
    <dgm:cxn modelId="{0BF8B21F-A1F5-4641-B230-27EDA3906F49}" type="presParOf" srcId="{A30D5A3B-12C8-4A4D-A747-2F55B72F9640}" destId="{1F9B0F9B-A07D-4EBD-8C7C-2175ACB6D087}" srcOrd="1" destOrd="0" presId="urn:microsoft.com/office/officeart/2005/8/layout/list1"/>
    <dgm:cxn modelId="{0C8CD171-84E4-453B-BDF4-88AF7E82E87C}" type="presParOf" srcId="{B001B585-8762-41A6-AAD4-367A97DAA670}" destId="{0C29DE7D-B8B5-45B9-8ABD-CB8891251AB3}" srcOrd="1" destOrd="0" presId="urn:microsoft.com/office/officeart/2005/8/layout/list1"/>
    <dgm:cxn modelId="{721D2442-5B6B-4FB5-953A-7F8FADAD6140}" type="presParOf" srcId="{B001B585-8762-41A6-AAD4-367A97DAA670}" destId="{451D5B7C-F0C7-46BA-9D31-B8E63FFC5F0E}" srcOrd="2" destOrd="0" presId="urn:microsoft.com/office/officeart/2005/8/layout/list1"/>
  </dgm:cxnLst>
  <dgm:bg/>
  <dgm:whole/>
</dgm:dataModel>
</file>

<file path=ppt/diagrams/data11.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dgm:spPr/>
      <dgm:t>
        <a:bodyPr/>
        <a:lstStyle/>
        <a:p>
          <a:r>
            <a:rPr lang="en-US" dirty="0" smtClean="0"/>
            <a:t>Description</a:t>
          </a:r>
          <a:endParaRPr lang="en-US"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dgm:spPr/>
      <dgm:t>
        <a:bodyPr/>
        <a:lstStyle/>
        <a:p>
          <a:r>
            <a:rPr lang="en-US" b="1" dirty="0" err="1" smtClean="0"/>
            <a:t>WebSocket</a:t>
          </a:r>
          <a:r>
            <a:rPr lang="en-US" dirty="0" smtClean="0"/>
            <a:t>  providing full-duplex communications channels with server-side over a single TCP connection</a:t>
          </a:r>
          <a:endParaRPr lang="en-US" dirty="0"/>
        </a:p>
      </dgm:t>
    </dgm:pt>
    <dgm:pt modelId="{EA650513-ED4D-4619-8BBB-E3E4B575C3DA}" type="sibTrans" cxnId="{2AB159BF-37FD-48BF-8A8D-3FE2CBF7C95E}">
      <dgm:prSet/>
      <dgm:spPr/>
      <dgm:t>
        <a:bodyPr/>
        <a:lstStyle/>
        <a:p>
          <a:endParaRPr lang="en-US"/>
        </a:p>
      </dgm:t>
    </dgm:pt>
    <dgm:pt modelId="{8B70C17E-EFF1-416D-A1BF-DA43629F4410}" type="parTrans" cxnId="{2AB159BF-37FD-48BF-8A8D-3FE2CBF7C95E}">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ScaleX="69414" custScaleY="82672">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custScaleY="80927">
        <dgm:presLayoutVars>
          <dgm:bulletEnabled val="1"/>
        </dgm:presLayoutVars>
      </dgm:prSet>
      <dgm:spPr/>
      <dgm:t>
        <a:bodyPr/>
        <a:lstStyle/>
        <a:p>
          <a:endParaRPr lang="en-US"/>
        </a:p>
      </dgm:t>
    </dgm:pt>
  </dgm:ptLst>
  <dgm:cxnLst>
    <dgm:cxn modelId="{2AB159BF-37FD-48BF-8A8D-3FE2CBF7C95E}" srcId="{4C50FAE5-95B7-4AC9-8793-9324EDB8EF24}" destId="{AB4F6CDA-D3BB-4F4B-9642-540EAFE92CDF}" srcOrd="0" destOrd="0" parTransId="{8B70C17E-EFF1-416D-A1BF-DA43629F4410}" sibTransId="{EA650513-ED4D-4619-8BBB-E3E4B575C3DA}"/>
    <dgm:cxn modelId="{9289084F-D533-4837-AD05-D0E1080243B1}" type="presOf" srcId="{4C50FAE5-95B7-4AC9-8793-9324EDB8EF24}" destId="{1F9B0F9B-A07D-4EBD-8C7C-2175ACB6D087}" srcOrd="1" destOrd="0" presId="urn:microsoft.com/office/officeart/2005/8/layout/list1"/>
    <dgm:cxn modelId="{69F9AAC9-267C-4703-8EC3-EEBF4671909E}" type="presOf" srcId="{4C50FAE5-95B7-4AC9-8793-9324EDB8EF24}" destId="{A9A2948B-A5A6-43A1-8F59-6CD309EC3F7C}" srcOrd="0" destOrd="0" presId="urn:microsoft.com/office/officeart/2005/8/layout/list1"/>
    <dgm:cxn modelId="{54CAC6D5-176A-4001-8DBF-846AE6BFAB8D}" srcId="{7EC24A1B-258E-49C7-A07C-3DF7C83366AB}" destId="{4C50FAE5-95B7-4AC9-8793-9324EDB8EF24}" srcOrd="0" destOrd="0" parTransId="{202503F8-DB1D-4A19-99EE-7FDDF5F36821}" sibTransId="{7405619D-18D6-43BD-9C2C-7BB8BCB741CA}"/>
    <dgm:cxn modelId="{59C9F46F-55E0-4434-BEE4-2C2DF2741124}" type="presOf" srcId="{7EC24A1B-258E-49C7-A07C-3DF7C83366AB}" destId="{B001B585-8762-41A6-AAD4-367A97DAA670}" srcOrd="0" destOrd="0" presId="urn:microsoft.com/office/officeart/2005/8/layout/list1"/>
    <dgm:cxn modelId="{35CC366F-00CF-4F32-812E-7BBB7479DB4A}" type="presOf" srcId="{AB4F6CDA-D3BB-4F4B-9642-540EAFE92CDF}" destId="{451D5B7C-F0C7-46BA-9D31-B8E63FFC5F0E}" srcOrd="0" destOrd="0" presId="urn:microsoft.com/office/officeart/2005/8/layout/list1"/>
    <dgm:cxn modelId="{40685059-2D30-4982-9306-23F130C38BD1}" type="presParOf" srcId="{B001B585-8762-41A6-AAD4-367A97DAA670}" destId="{A30D5A3B-12C8-4A4D-A747-2F55B72F9640}" srcOrd="0" destOrd="0" presId="urn:microsoft.com/office/officeart/2005/8/layout/list1"/>
    <dgm:cxn modelId="{AE105EEC-A14B-438A-B34A-C2F03D4ABF2F}" type="presParOf" srcId="{A30D5A3B-12C8-4A4D-A747-2F55B72F9640}" destId="{A9A2948B-A5A6-43A1-8F59-6CD309EC3F7C}" srcOrd="0" destOrd="0" presId="urn:microsoft.com/office/officeart/2005/8/layout/list1"/>
    <dgm:cxn modelId="{BB1FFE33-5FAA-481C-A728-729070736FA2}" type="presParOf" srcId="{A30D5A3B-12C8-4A4D-A747-2F55B72F9640}" destId="{1F9B0F9B-A07D-4EBD-8C7C-2175ACB6D087}" srcOrd="1" destOrd="0" presId="urn:microsoft.com/office/officeart/2005/8/layout/list1"/>
    <dgm:cxn modelId="{ACD83135-A285-44E8-B09C-9503114D4958}" type="presParOf" srcId="{B001B585-8762-41A6-AAD4-367A97DAA670}" destId="{0C29DE7D-B8B5-45B9-8ABD-CB8891251AB3}" srcOrd="1" destOrd="0" presId="urn:microsoft.com/office/officeart/2005/8/layout/list1"/>
    <dgm:cxn modelId="{036CB4E9-CAA7-4673-9537-E652D6346040}" type="presParOf" srcId="{B001B585-8762-41A6-AAD4-367A97DAA670}" destId="{451D5B7C-F0C7-46BA-9D31-B8E63FFC5F0E}" srcOrd="2"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custT="1"/>
      <dgm:spPr/>
      <dgm:t>
        <a:bodyPr/>
        <a:lstStyle/>
        <a:p>
          <a:r>
            <a:rPr lang="en-US" sz="3600" dirty="0" smtClean="0"/>
            <a:t>Issues</a:t>
          </a:r>
          <a:endParaRPr lang="en-US" sz="3600"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custT="1"/>
      <dgm:spPr/>
      <dgm:t>
        <a:bodyPr/>
        <a:lstStyle/>
        <a:p>
          <a:r>
            <a:rPr lang="en-US" sz="1800" b="1" dirty="0" smtClean="0"/>
            <a:t>Have so much code in simple webpage.</a:t>
          </a:r>
          <a:endParaRPr lang="en-US" sz="1800" dirty="0"/>
        </a:p>
      </dgm:t>
    </dgm:pt>
    <dgm:pt modelId="{8B70C17E-EFF1-416D-A1BF-DA43629F4410}" type="parTrans" cxnId="{2AB159BF-37FD-48BF-8A8D-3FE2CBF7C95E}">
      <dgm:prSet/>
      <dgm:spPr/>
      <dgm:t>
        <a:bodyPr/>
        <a:lstStyle/>
        <a:p>
          <a:endParaRPr lang="en-US"/>
        </a:p>
      </dgm:t>
    </dgm:pt>
    <dgm:pt modelId="{EA650513-ED4D-4619-8BBB-E3E4B575C3DA}" type="sibTrans" cxnId="{2AB159BF-37FD-48BF-8A8D-3FE2CBF7C95E}">
      <dgm:prSet/>
      <dgm:spPr/>
      <dgm:t>
        <a:bodyPr/>
        <a:lstStyle/>
        <a:p>
          <a:endParaRPr lang="en-US"/>
        </a:p>
      </dgm:t>
    </dgm:pt>
    <dgm:pt modelId="{33B5E226-D1CA-48D1-A557-E1CECF958B53}">
      <dgm:prSet custT="1"/>
      <dgm:spPr/>
      <dgm:t>
        <a:bodyPr/>
        <a:lstStyle/>
        <a:p>
          <a:r>
            <a:rPr lang="en-US" sz="1800" b="1" dirty="0" smtClean="0"/>
            <a:t>Need third party plug-in to work with multimedia.</a:t>
          </a:r>
        </a:p>
      </dgm:t>
    </dgm:pt>
    <dgm:pt modelId="{139C62D8-CBD4-4994-856D-329434A5C78B}" type="parTrans" cxnId="{0A6A2A83-FC7D-4E66-B9A1-07F4AC11609A}">
      <dgm:prSet/>
      <dgm:spPr/>
      <dgm:t>
        <a:bodyPr/>
        <a:lstStyle/>
        <a:p>
          <a:endParaRPr lang="en-US"/>
        </a:p>
      </dgm:t>
    </dgm:pt>
    <dgm:pt modelId="{18AE6CBA-75F0-4FF2-9299-932D4AB55635}" type="sibTrans" cxnId="{0A6A2A83-FC7D-4E66-B9A1-07F4AC11609A}">
      <dgm:prSet/>
      <dgm:spPr/>
      <dgm:t>
        <a:bodyPr/>
        <a:lstStyle/>
        <a:p>
          <a:endParaRPr lang="en-US"/>
        </a:p>
      </dgm:t>
    </dgm:pt>
    <dgm:pt modelId="{A1C9FAF6-A4EF-49F6-A955-C30770775CD5}">
      <dgm:prSet custT="1"/>
      <dgm:spPr/>
      <dgm:t>
        <a:bodyPr/>
        <a:lstStyle/>
        <a:p>
          <a:r>
            <a:rPr lang="en-US" sz="1800" b="1" dirty="0" smtClean="0"/>
            <a:t>Difficult to work with graphics and images</a:t>
          </a:r>
        </a:p>
      </dgm:t>
    </dgm:pt>
    <dgm:pt modelId="{0DE4E78C-5767-41A6-943B-31E13C408A34}" type="parTrans" cxnId="{5CE00385-7A76-46DE-A8A5-AA19C94845A9}">
      <dgm:prSet/>
      <dgm:spPr/>
      <dgm:t>
        <a:bodyPr/>
        <a:lstStyle/>
        <a:p>
          <a:endParaRPr lang="en-US"/>
        </a:p>
      </dgm:t>
    </dgm:pt>
    <dgm:pt modelId="{EB9C0E44-274A-449F-A332-37C49785AEC1}" type="sibTrans" cxnId="{5CE00385-7A76-46DE-A8A5-AA19C94845A9}">
      <dgm:prSet/>
      <dgm:spPr/>
      <dgm:t>
        <a:bodyPr/>
        <a:lstStyle/>
        <a:p>
          <a:endParaRPr lang="en-US"/>
        </a:p>
      </dgm:t>
    </dgm:pt>
    <dgm:pt modelId="{603A5BDA-A16C-4329-850D-D930C81D0229}">
      <dgm:prSet custT="1"/>
      <dgm:spPr/>
      <dgm:t>
        <a:bodyPr/>
        <a:lstStyle/>
        <a:p>
          <a:r>
            <a:rPr lang="en-US" sz="1800" b="1" dirty="0" smtClean="0"/>
            <a:t>Less accessibility and not native real-time</a:t>
          </a:r>
        </a:p>
      </dgm:t>
    </dgm:pt>
    <dgm:pt modelId="{3B84338E-7192-40C9-BD21-E338DDDA4270}" type="parTrans" cxnId="{74FD3290-86CB-48ED-A9EA-E0F498619571}">
      <dgm:prSet/>
      <dgm:spPr/>
      <dgm:t>
        <a:bodyPr/>
        <a:lstStyle/>
        <a:p>
          <a:endParaRPr lang="en-US"/>
        </a:p>
      </dgm:t>
    </dgm:pt>
    <dgm:pt modelId="{4C7207C2-1843-45D5-96DF-D87023C76E77}" type="sibTrans" cxnId="{74FD3290-86CB-48ED-A9EA-E0F498619571}">
      <dgm:prSet/>
      <dgm:spPr/>
      <dgm:t>
        <a:bodyPr/>
        <a:lstStyle/>
        <a:p>
          <a:endParaRPr lang="en-US"/>
        </a:p>
      </dgm:t>
    </dgm:pt>
    <dgm:pt modelId="{9FB6CA83-06A6-47BD-A682-C05E1FEBAA6C}">
      <dgm:prSet custT="1"/>
      <dgm:spPr/>
      <dgm:t>
        <a:bodyPr/>
        <a:lstStyle/>
        <a:p>
          <a:r>
            <a:rPr lang="en-US" sz="1800" b="1" dirty="0" smtClean="0"/>
            <a:t>Slow performance because just work as single thread</a:t>
          </a:r>
        </a:p>
      </dgm:t>
    </dgm:pt>
    <dgm:pt modelId="{EC5BE6B5-0FEB-4CBD-BA38-76F2EE111A69}" type="parTrans" cxnId="{3623A950-9E04-4BD7-9C5E-D4642FD3AFD2}">
      <dgm:prSet/>
      <dgm:spPr/>
      <dgm:t>
        <a:bodyPr/>
        <a:lstStyle/>
        <a:p>
          <a:endParaRPr lang="en-US"/>
        </a:p>
      </dgm:t>
    </dgm:pt>
    <dgm:pt modelId="{5A9970F8-FDD8-4F0B-B48D-BCA07FAB3DC0}" type="sibTrans" cxnId="{3623A950-9E04-4BD7-9C5E-D4642FD3AFD2}">
      <dgm:prSet/>
      <dgm:spPr/>
      <dgm:t>
        <a:bodyPr/>
        <a:lstStyle/>
        <a:p>
          <a:endParaRPr lang="en-US"/>
        </a:p>
      </dgm:t>
    </dgm:pt>
    <dgm:pt modelId="{3A6AEAF5-2BB4-46F4-856A-01AD30D37124}">
      <dgm:prSet custT="1"/>
      <dgm:spPr/>
      <dgm:t>
        <a:bodyPr/>
        <a:lstStyle/>
        <a:p>
          <a:r>
            <a:rPr lang="en-US" sz="1800" b="1" dirty="0" smtClean="0"/>
            <a:t>Local storage too small.</a:t>
          </a:r>
          <a:endParaRPr lang="en-US" sz="1800" dirty="0"/>
        </a:p>
      </dgm:t>
    </dgm:pt>
    <dgm:pt modelId="{AC22F76D-0E33-41F4-9DC3-EF544DBDC557}" type="parTrans" cxnId="{6552B938-B279-436D-9CAA-D5F2C258B57C}">
      <dgm:prSet/>
      <dgm:spPr/>
      <dgm:t>
        <a:bodyPr/>
        <a:lstStyle/>
        <a:p>
          <a:endParaRPr lang="en-US"/>
        </a:p>
      </dgm:t>
    </dgm:pt>
    <dgm:pt modelId="{01EEC1C2-1139-4B7B-B0B7-9A768B57768C}" type="sibTrans" cxnId="{6552B938-B279-436D-9CAA-D5F2C258B57C}">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LinFactNeighborY="5555">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custLinFactNeighborY="18256">
        <dgm:presLayoutVars>
          <dgm:bulletEnabled val="1"/>
        </dgm:presLayoutVars>
      </dgm:prSet>
      <dgm:spPr/>
      <dgm:t>
        <a:bodyPr/>
        <a:lstStyle/>
        <a:p>
          <a:endParaRPr lang="en-US"/>
        </a:p>
      </dgm:t>
    </dgm:pt>
  </dgm:ptLst>
  <dgm:cxnLst>
    <dgm:cxn modelId="{211D7863-FCAC-4E5C-B403-F938E433DEBA}" type="presOf" srcId="{33B5E226-D1CA-48D1-A557-E1CECF958B53}" destId="{451D5B7C-F0C7-46BA-9D31-B8E63FFC5F0E}" srcOrd="0" destOrd="1" presId="urn:microsoft.com/office/officeart/2005/8/layout/list1"/>
    <dgm:cxn modelId="{03D2E39D-4DA6-4C33-BA3A-0D9D2F8EFCE1}" type="presOf" srcId="{603A5BDA-A16C-4329-850D-D930C81D0229}" destId="{451D5B7C-F0C7-46BA-9D31-B8E63FFC5F0E}" srcOrd="0" destOrd="3" presId="urn:microsoft.com/office/officeart/2005/8/layout/list1"/>
    <dgm:cxn modelId="{6552B938-B279-436D-9CAA-D5F2C258B57C}" srcId="{4C50FAE5-95B7-4AC9-8793-9324EDB8EF24}" destId="{3A6AEAF5-2BB4-46F4-856A-01AD30D37124}" srcOrd="5" destOrd="0" parTransId="{AC22F76D-0E33-41F4-9DC3-EF544DBDC557}" sibTransId="{01EEC1C2-1139-4B7B-B0B7-9A768B57768C}"/>
    <dgm:cxn modelId="{ACA7B5C1-A24E-4160-88FF-783D9A3B013B}" type="presOf" srcId="{AB4F6CDA-D3BB-4F4B-9642-540EAFE92CDF}" destId="{451D5B7C-F0C7-46BA-9D31-B8E63FFC5F0E}" srcOrd="0" destOrd="0" presId="urn:microsoft.com/office/officeart/2005/8/layout/list1"/>
    <dgm:cxn modelId="{272C86B3-FC42-4371-A439-12D079B04224}" type="presOf" srcId="{3A6AEAF5-2BB4-46F4-856A-01AD30D37124}" destId="{451D5B7C-F0C7-46BA-9D31-B8E63FFC5F0E}" srcOrd="0" destOrd="5" presId="urn:microsoft.com/office/officeart/2005/8/layout/list1"/>
    <dgm:cxn modelId="{5EB78A4D-6645-44F1-BF16-3A19475CCD0B}" type="presOf" srcId="{9FB6CA83-06A6-47BD-A682-C05E1FEBAA6C}" destId="{451D5B7C-F0C7-46BA-9D31-B8E63FFC5F0E}" srcOrd="0" destOrd="4" presId="urn:microsoft.com/office/officeart/2005/8/layout/list1"/>
    <dgm:cxn modelId="{0A6A2A83-FC7D-4E66-B9A1-07F4AC11609A}" srcId="{4C50FAE5-95B7-4AC9-8793-9324EDB8EF24}" destId="{33B5E226-D1CA-48D1-A557-E1CECF958B53}" srcOrd="1" destOrd="0" parTransId="{139C62D8-CBD4-4994-856D-329434A5C78B}" sibTransId="{18AE6CBA-75F0-4FF2-9299-932D4AB55635}"/>
    <dgm:cxn modelId="{CA3A93AB-0483-418D-A0AD-4D20A53E007F}" type="presOf" srcId="{7EC24A1B-258E-49C7-A07C-3DF7C83366AB}" destId="{B001B585-8762-41A6-AAD4-367A97DAA670}" srcOrd="0" destOrd="0" presId="urn:microsoft.com/office/officeart/2005/8/layout/list1"/>
    <dgm:cxn modelId="{2AB159BF-37FD-48BF-8A8D-3FE2CBF7C95E}" srcId="{4C50FAE5-95B7-4AC9-8793-9324EDB8EF24}" destId="{AB4F6CDA-D3BB-4F4B-9642-540EAFE92CDF}" srcOrd="0" destOrd="0" parTransId="{8B70C17E-EFF1-416D-A1BF-DA43629F4410}" sibTransId="{EA650513-ED4D-4619-8BBB-E3E4B575C3DA}"/>
    <dgm:cxn modelId="{7788598A-C257-43F9-BD47-728D3A434C3C}" type="presOf" srcId="{4C50FAE5-95B7-4AC9-8793-9324EDB8EF24}" destId="{1F9B0F9B-A07D-4EBD-8C7C-2175ACB6D087}" srcOrd="1" destOrd="0" presId="urn:microsoft.com/office/officeart/2005/8/layout/list1"/>
    <dgm:cxn modelId="{16EB4DB2-E2C1-4E24-99FC-1D493350232C}" type="presOf" srcId="{A1C9FAF6-A4EF-49F6-A955-C30770775CD5}" destId="{451D5B7C-F0C7-46BA-9D31-B8E63FFC5F0E}" srcOrd="0" destOrd="2" presId="urn:microsoft.com/office/officeart/2005/8/layout/list1"/>
    <dgm:cxn modelId="{3623A950-9E04-4BD7-9C5E-D4642FD3AFD2}" srcId="{4C50FAE5-95B7-4AC9-8793-9324EDB8EF24}" destId="{9FB6CA83-06A6-47BD-A682-C05E1FEBAA6C}" srcOrd="4" destOrd="0" parTransId="{EC5BE6B5-0FEB-4CBD-BA38-76F2EE111A69}" sibTransId="{5A9970F8-FDD8-4F0B-B48D-BCA07FAB3DC0}"/>
    <dgm:cxn modelId="{81A94154-BF18-45BF-8C61-2AD3D27147FB}" type="presOf" srcId="{4C50FAE5-95B7-4AC9-8793-9324EDB8EF24}" destId="{A9A2948B-A5A6-43A1-8F59-6CD309EC3F7C}" srcOrd="0" destOrd="0" presId="urn:microsoft.com/office/officeart/2005/8/layout/list1"/>
    <dgm:cxn modelId="{54CAC6D5-176A-4001-8DBF-846AE6BFAB8D}" srcId="{7EC24A1B-258E-49C7-A07C-3DF7C83366AB}" destId="{4C50FAE5-95B7-4AC9-8793-9324EDB8EF24}" srcOrd="0" destOrd="0" parTransId="{202503F8-DB1D-4A19-99EE-7FDDF5F36821}" sibTransId="{7405619D-18D6-43BD-9C2C-7BB8BCB741CA}"/>
    <dgm:cxn modelId="{5CE00385-7A76-46DE-A8A5-AA19C94845A9}" srcId="{4C50FAE5-95B7-4AC9-8793-9324EDB8EF24}" destId="{A1C9FAF6-A4EF-49F6-A955-C30770775CD5}" srcOrd="2" destOrd="0" parTransId="{0DE4E78C-5767-41A6-943B-31E13C408A34}" sibTransId="{EB9C0E44-274A-449F-A332-37C49785AEC1}"/>
    <dgm:cxn modelId="{74FD3290-86CB-48ED-A9EA-E0F498619571}" srcId="{4C50FAE5-95B7-4AC9-8793-9324EDB8EF24}" destId="{603A5BDA-A16C-4329-850D-D930C81D0229}" srcOrd="3" destOrd="0" parTransId="{3B84338E-7192-40C9-BD21-E338DDDA4270}" sibTransId="{4C7207C2-1843-45D5-96DF-D87023C76E77}"/>
    <dgm:cxn modelId="{43098841-4919-480B-BB75-11593ED0CFB1}" type="presParOf" srcId="{B001B585-8762-41A6-AAD4-367A97DAA670}" destId="{A30D5A3B-12C8-4A4D-A747-2F55B72F9640}" srcOrd="0" destOrd="0" presId="urn:microsoft.com/office/officeart/2005/8/layout/list1"/>
    <dgm:cxn modelId="{85C96D95-C801-4F4D-BDCC-EDE54059B981}" type="presParOf" srcId="{A30D5A3B-12C8-4A4D-A747-2F55B72F9640}" destId="{A9A2948B-A5A6-43A1-8F59-6CD309EC3F7C}" srcOrd="0" destOrd="0" presId="urn:microsoft.com/office/officeart/2005/8/layout/list1"/>
    <dgm:cxn modelId="{6C2B77DB-D25D-4F96-A88E-C27BB7D87AAF}" type="presParOf" srcId="{A30D5A3B-12C8-4A4D-A747-2F55B72F9640}" destId="{1F9B0F9B-A07D-4EBD-8C7C-2175ACB6D087}" srcOrd="1" destOrd="0" presId="urn:microsoft.com/office/officeart/2005/8/layout/list1"/>
    <dgm:cxn modelId="{E3AD9476-C12C-47E0-BABD-CEE17C7268F0}" type="presParOf" srcId="{B001B585-8762-41A6-AAD4-367A97DAA670}" destId="{0C29DE7D-B8B5-45B9-8ABD-CB8891251AB3}" srcOrd="1" destOrd="0" presId="urn:microsoft.com/office/officeart/2005/8/layout/list1"/>
    <dgm:cxn modelId="{69018EC3-84E9-49B0-9A4C-83E1FB7E45C9}" type="presParOf" srcId="{B001B585-8762-41A6-AAD4-367A97DAA670}" destId="{451D5B7C-F0C7-46BA-9D31-B8E63FFC5F0E}"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AAF4B0D9-1839-4D1C-859B-CC0D074EE14C}">
      <dgm:prSet phldrT="[Text]" custT="1"/>
      <dgm:spPr/>
      <dgm:t>
        <a:bodyPr/>
        <a:lstStyle/>
        <a:p>
          <a:r>
            <a:rPr lang="en-US" sz="3600" dirty="0" smtClean="0"/>
            <a:t>HTML5  Solution</a:t>
          </a:r>
          <a:endParaRPr lang="en-US" sz="3600" dirty="0"/>
        </a:p>
      </dgm:t>
    </dgm:pt>
    <dgm:pt modelId="{84D62838-0A3C-4984-89B0-687905F46A21}" type="parTrans" cxnId="{0E8D984F-B290-427E-86BB-E8772EB1570E}">
      <dgm:prSet/>
      <dgm:spPr/>
      <dgm:t>
        <a:bodyPr/>
        <a:lstStyle/>
        <a:p>
          <a:endParaRPr lang="en-US"/>
        </a:p>
      </dgm:t>
    </dgm:pt>
    <dgm:pt modelId="{13E73789-E962-4CD8-BC71-B70B8E732D1D}" type="sibTrans" cxnId="{0E8D984F-B290-427E-86BB-E8772EB1570E}">
      <dgm:prSet/>
      <dgm:spPr/>
      <dgm:t>
        <a:bodyPr/>
        <a:lstStyle/>
        <a:p>
          <a:endParaRPr lang="en-US"/>
        </a:p>
      </dgm:t>
    </dgm:pt>
    <dgm:pt modelId="{2162372B-AD14-44A8-8173-FE85BA5A58A4}">
      <dgm:prSet phldrT="[Text]">
        <dgm:style>
          <a:lnRef idx="2">
            <a:schemeClr val="accent6"/>
          </a:lnRef>
          <a:fillRef idx="1">
            <a:schemeClr val="lt1"/>
          </a:fillRef>
          <a:effectRef idx="0">
            <a:schemeClr val="accent6"/>
          </a:effectRef>
          <a:fontRef idx="minor">
            <a:schemeClr val="dk1"/>
          </a:fontRef>
        </dgm:style>
      </dgm:prSet>
      <dgm:spPr>
        <a:gradFill flip="none" rotWithShape="0">
          <a:gsLst>
            <a:gs pos="0">
              <a:schemeClr val="lt1">
                <a:shade val="30000"/>
                <a:satMod val="115000"/>
              </a:schemeClr>
            </a:gs>
            <a:gs pos="50000">
              <a:schemeClr val="lt1">
                <a:shade val="67500"/>
                <a:satMod val="115000"/>
              </a:schemeClr>
            </a:gs>
            <a:gs pos="100000">
              <a:schemeClr val="lt1">
                <a:shade val="100000"/>
                <a:satMod val="115000"/>
              </a:schemeClr>
            </a:gs>
          </a:gsLst>
          <a:lin ang="8100000" scaled="1"/>
          <a:tileRect/>
        </a:gradFill>
      </dgm:spPr>
      <dgm:t>
        <a:bodyPr/>
        <a:lstStyle/>
        <a:p>
          <a:r>
            <a:rPr lang="en-US" b="1" dirty="0" smtClean="0"/>
            <a:t>Cleaner markup / Improved Semantics and </a:t>
          </a:r>
          <a:r>
            <a:rPr lang="en-US" b="1" smtClean="0"/>
            <a:t>Elegant forms.</a:t>
          </a:r>
          <a:endParaRPr lang="en-US" dirty="0"/>
        </a:p>
      </dgm:t>
    </dgm:pt>
    <dgm:pt modelId="{A85D957C-2083-4447-B24E-1886550F00E7}" type="parTrans" cxnId="{52C0D3D2-FB3A-43DF-BAD7-69B90576D8A2}">
      <dgm:prSet/>
      <dgm:spPr/>
      <dgm:t>
        <a:bodyPr/>
        <a:lstStyle/>
        <a:p>
          <a:endParaRPr lang="en-US"/>
        </a:p>
      </dgm:t>
    </dgm:pt>
    <dgm:pt modelId="{5D09D9BF-032B-4528-8577-CB6762A9E669}" type="sibTrans" cxnId="{52C0D3D2-FB3A-43DF-BAD7-69B90576D8A2}">
      <dgm:prSet/>
      <dgm:spPr/>
      <dgm:t>
        <a:bodyPr/>
        <a:lstStyle/>
        <a:p>
          <a:endParaRPr lang="en-US"/>
        </a:p>
      </dgm:t>
    </dgm:pt>
    <dgm:pt modelId="{AB4F6CDA-D3BB-4F4B-9642-540EAFE92CDF}">
      <dgm:prSet phldrT="[Text]"/>
      <dgm:spPr/>
      <dgm:t>
        <a:bodyPr/>
        <a:lstStyle/>
        <a:p>
          <a:r>
            <a:rPr lang="en-US" b="1" dirty="0" smtClean="0"/>
            <a:t>Have so much code in simple webpage.</a:t>
          </a:r>
          <a:endParaRPr lang="en-US" dirty="0"/>
        </a:p>
      </dgm:t>
    </dgm:pt>
    <dgm:pt modelId="{4C50FAE5-95B7-4AC9-8793-9324EDB8EF24}">
      <dgm:prSet phldrT="[Text]" custT="1"/>
      <dgm:spPr/>
      <dgm:t>
        <a:bodyPr/>
        <a:lstStyle/>
        <a:p>
          <a:r>
            <a:rPr lang="en-US" sz="3600" dirty="0" smtClean="0"/>
            <a:t>Issues</a:t>
          </a:r>
          <a:endParaRPr lang="en-US" sz="3600" dirty="0"/>
        </a:p>
      </dgm:t>
    </dgm:pt>
    <dgm:pt modelId="{7405619D-18D6-43BD-9C2C-7BB8BCB741CA}" type="sibTrans" cxnId="{54CAC6D5-176A-4001-8DBF-846AE6BFAB8D}">
      <dgm:prSet/>
      <dgm:spPr/>
      <dgm:t>
        <a:bodyPr/>
        <a:lstStyle/>
        <a:p>
          <a:endParaRPr lang="en-US"/>
        </a:p>
      </dgm:t>
    </dgm:pt>
    <dgm:pt modelId="{202503F8-DB1D-4A19-99EE-7FDDF5F36821}" type="parTrans" cxnId="{54CAC6D5-176A-4001-8DBF-846AE6BFAB8D}">
      <dgm:prSet/>
      <dgm:spPr/>
      <dgm:t>
        <a:bodyPr/>
        <a:lstStyle/>
        <a:p>
          <a:endParaRPr lang="en-US"/>
        </a:p>
      </dgm:t>
    </dgm:pt>
    <dgm:pt modelId="{EA650513-ED4D-4619-8BBB-E3E4B575C3DA}" type="sibTrans" cxnId="{2AB159BF-37FD-48BF-8A8D-3FE2CBF7C95E}">
      <dgm:prSet/>
      <dgm:spPr/>
      <dgm:t>
        <a:bodyPr/>
        <a:lstStyle/>
        <a:p>
          <a:endParaRPr lang="en-US"/>
        </a:p>
      </dgm:t>
    </dgm:pt>
    <dgm:pt modelId="{8B70C17E-EFF1-416D-A1BF-DA43629F4410}" type="parTrans" cxnId="{2AB159BF-37FD-48BF-8A8D-3FE2CBF7C95E}">
      <dgm:prSet/>
      <dgm:spPr/>
      <dgm:t>
        <a:bodyPr/>
        <a:lstStyle/>
        <a:p>
          <a:endParaRPr lang="en-US"/>
        </a:p>
      </dgm:t>
    </dgm:pt>
    <dgm:pt modelId="{73F2FD22-8C16-4EB5-996E-CCACD8550105}">
      <dgm:prSet/>
      <dgm:spPr/>
      <dgm:t>
        <a:bodyPr/>
        <a:lstStyle/>
        <a:p>
          <a:r>
            <a:rPr lang="en-US" b="1" dirty="0" smtClean="0"/>
            <a:t>Need third party plug-in to work with multimedia.</a:t>
          </a:r>
        </a:p>
      </dgm:t>
    </dgm:pt>
    <dgm:pt modelId="{44BA92AE-2D60-4850-8433-9E8217D98BA4}" type="parTrans" cxnId="{E4FEC0A5-1411-4A94-AA43-05F0929D4E73}">
      <dgm:prSet/>
      <dgm:spPr/>
      <dgm:t>
        <a:bodyPr/>
        <a:lstStyle/>
        <a:p>
          <a:endParaRPr lang="en-US"/>
        </a:p>
      </dgm:t>
    </dgm:pt>
    <dgm:pt modelId="{257AC60A-E82C-4811-912E-329F0EDAEAD4}" type="sibTrans" cxnId="{E4FEC0A5-1411-4A94-AA43-05F0929D4E73}">
      <dgm:prSet/>
      <dgm:spPr/>
      <dgm:t>
        <a:bodyPr/>
        <a:lstStyle/>
        <a:p>
          <a:endParaRPr lang="en-US"/>
        </a:p>
      </dgm:t>
    </dgm:pt>
    <dgm:pt modelId="{7450DCC4-C2C2-4C9D-A72D-7A36707F0C58}">
      <dgm:prSet/>
      <dgm:spPr/>
      <dgm:t>
        <a:bodyPr/>
        <a:lstStyle/>
        <a:p>
          <a:r>
            <a:rPr lang="en-US" b="1" smtClean="0"/>
            <a:t>Difficult to work with graphics and images</a:t>
          </a:r>
          <a:endParaRPr lang="en-US" b="1" dirty="0" smtClean="0"/>
        </a:p>
      </dgm:t>
    </dgm:pt>
    <dgm:pt modelId="{4800BF45-CA88-4A20-A8B7-BEEFD0B89890}" type="parTrans" cxnId="{25EE0C0F-13B0-4452-BBBA-0903E09767A5}">
      <dgm:prSet/>
      <dgm:spPr/>
      <dgm:t>
        <a:bodyPr/>
        <a:lstStyle/>
        <a:p>
          <a:endParaRPr lang="en-US"/>
        </a:p>
      </dgm:t>
    </dgm:pt>
    <dgm:pt modelId="{69C54F72-28FF-4FFB-9A2F-C35988175FEF}" type="sibTrans" cxnId="{25EE0C0F-13B0-4452-BBBA-0903E09767A5}">
      <dgm:prSet/>
      <dgm:spPr/>
      <dgm:t>
        <a:bodyPr/>
        <a:lstStyle/>
        <a:p>
          <a:endParaRPr lang="en-US"/>
        </a:p>
      </dgm:t>
    </dgm:pt>
    <dgm:pt modelId="{4D8BA73E-134A-44E7-9E1C-4FA39E0EA929}">
      <dgm:prSet/>
      <dgm:spPr/>
      <dgm:t>
        <a:bodyPr/>
        <a:lstStyle/>
        <a:p>
          <a:r>
            <a:rPr lang="en-US" b="1" smtClean="0"/>
            <a:t>Less accessibility and not native real-time</a:t>
          </a:r>
          <a:endParaRPr lang="en-US" b="1" dirty="0" smtClean="0"/>
        </a:p>
      </dgm:t>
    </dgm:pt>
    <dgm:pt modelId="{C5A04DE6-526E-460F-92B3-665C25E109CC}" type="parTrans" cxnId="{6EC3BEC0-A47F-4DBB-B703-DBCFEC727713}">
      <dgm:prSet/>
      <dgm:spPr/>
      <dgm:t>
        <a:bodyPr/>
        <a:lstStyle/>
        <a:p>
          <a:endParaRPr lang="en-US"/>
        </a:p>
      </dgm:t>
    </dgm:pt>
    <dgm:pt modelId="{702E663E-AE8B-4C39-A419-7158E0E56896}" type="sibTrans" cxnId="{6EC3BEC0-A47F-4DBB-B703-DBCFEC727713}">
      <dgm:prSet/>
      <dgm:spPr/>
      <dgm:t>
        <a:bodyPr/>
        <a:lstStyle/>
        <a:p>
          <a:endParaRPr lang="en-US"/>
        </a:p>
      </dgm:t>
    </dgm:pt>
    <dgm:pt modelId="{86D0AEBC-C598-4487-BBA4-7EF669E7C845}">
      <dgm:prSet/>
      <dgm:spPr/>
      <dgm:t>
        <a:bodyPr/>
        <a:lstStyle/>
        <a:p>
          <a:r>
            <a:rPr lang="en-US" b="1" smtClean="0"/>
            <a:t>Slow performance because just work as single thread</a:t>
          </a:r>
          <a:endParaRPr lang="en-US" b="1" dirty="0" smtClean="0"/>
        </a:p>
      </dgm:t>
    </dgm:pt>
    <dgm:pt modelId="{1F910452-4EC1-4D5C-8CCD-25C017E62279}" type="parTrans" cxnId="{C7E486AA-9589-4B46-969A-0B05C93E835F}">
      <dgm:prSet/>
      <dgm:spPr/>
      <dgm:t>
        <a:bodyPr/>
        <a:lstStyle/>
        <a:p>
          <a:endParaRPr lang="en-US"/>
        </a:p>
      </dgm:t>
    </dgm:pt>
    <dgm:pt modelId="{B8E7CBF2-D7CD-4ACF-B58B-85E95C9CAE4B}" type="sibTrans" cxnId="{C7E486AA-9589-4B46-969A-0B05C93E835F}">
      <dgm:prSet/>
      <dgm:spPr/>
      <dgm:t>
        <a:bodyPr/>
        <a:lstStyle/>
        <a:p>
          <a:endParaRPr lang="en-US"/>
        </a:p>
      </dgm:t>
    </dgm:pt>
    <dgm:pt modelId="{180B89C9-577A-429E-A3CF-16EDB8C7543E}">
      <dgm:prSet/>
      <dgm:spPr/>
      <dgm:t>
        <a:bodyPr/>
        <a:lstStyle/>
        <a:p>
          <a:r>
            <a:rPr lang="en-US" b="1" dirty="0" smtClean="0"/>
            <a:t>Local storage too small.</a:t>
          </a:r>
          <a:endParaRPr lang="en-US" dirty="0"/>
        </a:p>
      </dgm:t>
    </dgm:pt>
    <dgm:pt modelId="{C5B712DB-CF19-4007-8384-EAFDB0445B60}" type="parTrans" cxnId="{0D9268B2-90D2-446B-AF5B-AD6C9B1DD468}">
      <dgm:prSet/>
      <dgm:spPr/>
      <dgm:t>
        <a:bodyPr/>
        <a:lstStyle/>
        <a:p>
          <a:endParaRPr lang="en-US"/>
        </a:p>
      </dgm:t>
    </dgm:pt>
    <dgm:pt modelId="{9E672B80-DB6F-433B-8B10-C89176941470}" type="sibTrans" cxnId="{0D9268B2-90D2-446B-AF5B-AD6C9B1DD468}">
      <dgm:prSet/>
      <dgm:spPr/>
      <dgm:t>
        <a:bodyPr/>
        <a:lstStyle/>
        <a:p>
          <a:endParaRPr lang="en-US"/>
        </a:p>
      </dgm:t>
    </dgm:pt>
    <dgm:pt modelId="{8DAD071E-C240-4166-93FA-2C2175AE3BD1}">
      <dgm:prSet/>
      <dgm:spPr/>
      <dgm:t>
        <a:bodyPr/>
        <a:lstStyle/>
        <a:p>
          <a:r>
            <a:rPr lang="en-US" b="1" smtClean="0"/>
            <a:t>Audio &amp; Video Without Plug-in</a:t>
          </a:r>
          <a:endParaRPr lang="en-US" b="1" dirty="0" smtClean="0"/>
        </a:p>
      </dgm:t>
    </dgm:pt>
    <dgm:pt modelId="{73C8C45C-61D9-498E-B896-B586EECA54B4}" type="parTrans" cxnId="{FA7B4430-4E1A-4690-B35A-52EBC52EF47B}">
      <dgm:prSet/>
      <dgm:spPr/>
      <dgm:t>
        <a:bodyPr/>
        <a:lstStyle/>
        <a:p>
          <a:endParaRPr lang="en-US"/>
        </a:p>
      </dgm:t>
    </dgm:pt>
    <dgm:pt modelId="{B2426669-EE73-4A6D-81D4-3D1E97686FAC}" type="sibTrans" cxnId="{FA7B4430-4E1A-4690-B35A-52EBC52EF47B}">
      <dgm:prSet/>
      <dgm:spPr/>
      <dgm:t>
        <a:bodyPr/>
        <a:lstStyle/>
        <a:p>
          <a:endParaRPr lang="en-US"/>
        </a:p>
      </dgm:t>
    </dgm:pt>
    <dgm:pt modelId="{C4324BF3-5F57-49C5-B32C-FBCC07AFF59C}">
      <dgm:prSet/>
      <dgm:spPr/>
      <dgm:t>
        <a:bodyPr/>
        <a:lstStyle/>
        <a:p>
          <a:r>
            <a:rPr lang="en-US" b="1" smtClean="0"/>
            <a:t>2D Drawing With JavaScript</a:t>
          </a:r>
          <a:endParaRPr lang="en-US" b="1" dirty="0" smtClean="0"/>
        </a:p>
      </dgm:t>
    </dgm:pt>
    <dgm:pt modelId="{74F36BB2-F99B-4C9D-A59B-B1C9C6A9CBD4}" type="parTrans" cxnId="{1EBEEF38-C395-4E66-ADE8-4F9475A1C574}">
      <dgm:prSet/>
      <dgm:spPr/>
      <dgm:t>
        <a:bodyPr/>
        <a:lstStyle/>
        <a:p>
          <a:endParaRPr lang="en-US"/>
        </a:p>
      </dgm:t>
    </dgm:pt>
    <dgm:pt modelId="{9B2B1048-B334-4261-B2D6-A2E1C15BF458}" type="sibTrans" cxnId="{1EBEEF38-C395-4E66-ADE8-4F9475A1C574}">
      <dgm:prSet/>
      <dgm:spPr/>
      <dgm:t>
        <a:bodyPr/>
        <a:lstStyle/>
        <a:p>
          <a:endParaRPr lang="en-US"/>
        </a:p>
      </dgm:t>
    </dgm:pt>
    <dgm:pt modelId="{CB1988B0-548B-4ECE-A5D0-2A49ACD18344}">
      <dgm:prSet/>
      <dgm:spPr/>
      <dgm:t>
        <a:bodyPr/>
        <a:lstStyle/>
        <a:p>
          <a:r>
            <a:rPr lang="en-US" b="1" smtClean="0"/>
            <a:t>Improved accessibility and native real-time support by new features </a:t>
          </a:r>
          <a:endParaRPr lang="en-US" b="1" dirty="0" smtClean="0"/>
        </a:p>
      </dgm:t>
    </dgm:pt>
    <dgm:pt modelId="{297590FA-1C98-49F5-B449-378664795A7C}" type="parTrans" cxnId="{72C448D7-0A06-4680-978B-943D528B986B}">
      <dgm:prSet/>
      <dgm:spPr/>
      <dgm:t>
        <a:bodyPr/>
        <a:lstStyle/>
        <a:p>
          <a:endParaRPr lang="en-US"/>
        </a:p>
      </dgm:t>
    </dgm:pt>
    <dgm:pt modelId="{0766A3A0-0106-466E-84BC-D3AE6EE44A69}" type="sibTrans" cxnId="{72C448D7-0A06-4680-978B-943D528B986B}">
      <dgm:prSet/>
      <dgm:spPr/>
      <dgm:t>
        <a:bodyPr/>
        <a:lstStyle/>
        <a:p>
          <a:endParaRPr lang="en-US"/>
        </a:p>
      </dgm:t>
    </dgm:pt>
    <dgm:pt modelId="{726FF12D-927D-4BF7-8D1E-A23393D0B62E}">
      <dgm:prSet/>
      <dgm:spPr/>
      <dgm:t>
        <a:bodyPr/>
        <a:lstStyle/>
        <a:p>
          <a:r>
            <a:rPr lang="en-US" b="1" smtClean="0"/>
            <a:t>Increase performance with multi-threads in client side</a:t>
          </a:r>
          <a:endParaRPr lang="en-US" b="1" dirty="0" smtClean="0"/>
        </a:p>
      </dgm:t>
    </dgm:pt>
    <dgm:pt modelId="{5189A94D-F4B5-4FFA-8655-AB2AD32AE509}" type="parTrans" cxnId="{03EB4115-9A5A-4725-89FD-A9F56E8AC3BC}">
      <dgm:prSet/>
      <dgm:spPr/>
      <dgm:t>
        <a:bodyPr/>
        <a:lstStyle/>
        <a:p>
          <a:endParaRPr lang="en-US"/>
        </a:p>
      </dgm:t>
    </dgm:pt>
    <dgm:pt modelId="{439B7085-32B2-4892-9A84-F3C72B6E835E}" type="sibTrans" cxnId="{03EB4115-9A5A-4725-89FD-A9F56E8AC3BC}">
      <dgm:prSet/>
      <dgm:spPr/>
      <dgm:t>
        <a:bodyPr/>
        <a:lstStyle/>
        <a:p>
          <a:endParaRPr lang="en-US"/>
        </a:p>
      </dgm:t>
    </dgm:pt>
    <dgm:pt modelId="{63BDA266-97B5-45F9-AC2F-2F7C725883BB}">
      <dgm:prSet/>
      <dgm:spPr/>
      <dgm:t>
        <a:bodyPr/>
        <a:lstStyle/>
        <a:p>
          <a:r>
            <a:rPr lang="en-US" b="1" dirty="0" smtClean="0"/>
            <a:t>Client-side database</a:t>
          </a:r>
          <a:endParaRPr lang="en-US" dirty="0"/>
        </a:p>
      </dgm:t>
    </dgm:pt>
    <dgm:pt modelId="{F026E72B-C836-4CD0-BC55-AD0B4E3772B4}" type="parTrans" cxnId="{24E9B296-F648-4F75-BC46-502D7C47CBA9}">
      <dgm:prSet/>
      <dgm:spPr/>
      <dgm:t>
        <a:bodyPr/>
        <a:lstStyle/>
        <a:p>
          <a:endParaRPr lang="en-US"/>
        </a:p>
      </dgm:t>
    </dgm:pt>
    <dgm:pt modelId="{A5151CEA-B49B-48DA-8C69-D8E07132CB69}" type="sibTrans" cxnId="{24E9B296-F648-4F75-BC46-502D7C47CBA9}">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2"/>
      <dgm:spPr/>
      <dgm:t>
        <a:bodyPr/>
        <a:lstStyle/>
        <a:p>
          <a:endParaRPr lang="en-US"/>
        </a:p>
      </dgm:t>
    </dgm:pt>
    <dgm:pt modelId="{1F9B0F9B-A07D-4EBD-8C7C-2175ACB6D087}" type="pres">
      <dgm:prSet presAssocID="{4C50FAE5-95B7-4AC9-8793-9324EDB8EF24}" presName="parentText" presStyleLbl="node1" presStyleIdx="0" presStyleCnt="2" custScaleY="136236" custLinFactNeighborY="-5588">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2" custLinFactNeighborY="-89241">
        <dgm:presLayoutVars>
          <dgm:bulletEnabled val="1"/>
        </dgm:presLayoutVars>
      </dgm:prSet>
      <dgm:spPr/>
      <dgm:t>
        <a:bodyPr/>
        <a:lstStyle/>
        <a:p>
          <a:endParaRPr lang="en-US"/>
        </a:p>
      </dgm:t>
    </dgm:pt>
    <dgm:pt modelId="{126DFF10-3221-452D-A5F8-2F052BA16713}" type="pres">
      <dgm:prSet presAssocID="{7405619D-18D6-43BD-9C2C-7BB8BCB741CA}" presName="spaceBetweenRectangles" presStyleCnt="0"/>
      <dgm:spPr/>
    </dgm:pt>
    <dgm:pt modelId="{9A16D2C7-A791-4356-88F2-A1A5668CEDEF}" type="pres">
      <dgm:prSet presAssocID="{AAF4B0D9-1839-4D1C-859B-CC0D074EE14C}" presName="parentLin" presStyleCnt="0"/>
      <dgm:spPr/>
    </dgm:pt>
    <dgm:pt modelId="{0D9DEAB9-8174-4074-9038-BED89697446C}" type="pres">
      <dgm:prSet presAssocID="{AAF4B0D9-1839-4D1C-859B-CC0D074EE14C}" presName="parentLeftMargin" presStyleLbl="node1" presStyleIdx="0" presStyleCnt="2"/>
      <dgm:spPr/>
      <dgm:t>
        <a:bodyPr/>
        <a:lstStyle/>
        <a:p>
          <a:endParaRPr lang="en-US"/>
        </a:p>
      </dgm:t>
    </dgm:pt>
    <dgm:pt modelId="{50187DF8-6191-4572-A867-4F8763E88EA3}" type="pres">
      <dgm:prSet presAssocID="{AAF4B0D9-1839-4D1C-859B-CC0D074EE14C}" presName="parentText" presStyleLbl="node1" presStyleIdx="1" presStyleCnt="2" custScaleY="145911" custLinFactNeighborY="17033">
        <dgm:presLayoutVars>
          <dgm:chMax val="0"/>
          <dgm:bulletEnabled val="1"/>
        </dgm:presLayoutVars>
      </dgm:prSet>
      <dgm:spPr/>
      <dgm:t>
        <a:bodyPr/>
        <a:lstStyle/>
        <a:p>
          <a:endParaRPr lang="en-US"/>
        </a:p>
      </dgm:t>
    </dgm:pt>
    <dgm:pt modelId="{083BEDA1-6B77-47A5-A109-A90ADDF77444}" type="pres">
      <dgm:prSet presAssocID="{AAF4B0D9-1839-4D1C-859B-CC0D074EE14C}" presName="negativeSpace" presStyleCnt="0"/>
      <dgm:spPr/>
    </dgm:pt>
    <dgm:pt modelId="{8D7F70B1-01EA-41BA-94FE-4A87C3A022DC}" type="pres">
      <dgm:prSet presAssocID="{AAF4B0D9-1839-4D1C-859B-CC0D074EE14C}" presName="childText" presStyleLbl="conFgAcc1" presStyleIdx="1" presStyleCnt="2" custLinFactNeighborY="34066">
        <dgm:presLayoutVars>
          <dgm:bulletEnabled val="1"/>
        </dgm:presLayoutVars>
      </dgm:prSet>
      <dgm:spPr/>
      <dgm:t>
        <a:bodyPr/>
        <a:lstStyle/>
        <a:p>
          <a:endParaRPr lang="en-US"/>
        </a:p>
      </dgm:t>
    </dgm:pt>
  </dgm:ptLst>
  <dgm:cxnLst>
    <dgm:cxn modelId="{71ABF395-58B9-41BF-9E5D-F9EB5E25F8EF}" type="presOf" srcId="{8DAD071E-C240-4166-93FA-2C2175AE3BD1}" destId="{8D7F70B1-01EA-41BA-94FE-4A87C3A022DC}" srcOrd="0" destOrd="1" presId="urn:microsoft.com/office/officeart/2005/8/layout/list1"/>
    <dgm:cxn modelId="{AC359A59-CEDB-4921-A897-640BF6B7935D}" type="presOf" srcId="{AB4F6CDA-D3BB-4F4B-9642-540EAFE92CDF}" destId="{451D5B7C-F0C7-46BA-9D31-B8E63FFC5F0E}" srcOrd="0" destOrd="0" presId="urn:microsoft.com/office/officeart/2005/8/layout/list1"/>
    <dgm:cxn modelId="{33AB5CC3-3F37-4935-91A7-43263F4E5408}" type="presOf" srcId="{86D0AEBC-C598-4487-BBA4-7EF669E7C845}" destId="{451D5B7C-F0C7-46BA-9D31-B8E63FFC5F0E}" srcOrd="0" destOrd="4" presId="urn:microsoft.com/office/officeart/2005/8/layout/list1"/>
    <dgm:cxn modelId="{B9A80C5F-AB04-47B7-9BAE-DCD0709EFBC9}" type="presOf" srcId="{4C50FAE5-95B7-4AC9-8793-9324EDB8EF24}" destId="{1F9B0F9B-A07D-4EBD-8C7C-2175ACB6D087}" srcOrd="1" destOrd="0" presId="urn:microsoft.com/office/officeart/2005/8/layout/list1"/>
    <dgm:cxn modelId="{25EE0C0F-13B0-4452-BBBA-0903E09767A5}" srcId="{4C50FAE5-95B7-4AC9-8793-9324EDB8EF24}" destId="{7450DCC4-C2C2-4C9D-A72D-7A36707F0C58}" srcOrd="2" destOrd="0" parTransId="{4800BF45-CA88-4A20-A8B7-BEEFD0B89890}" sibTransId="{69C54F72-28FF-4FFB-9A2F-C35988175FEF}"/>
    <dgm:cxn modelId="{DC94409D-8166-409E-8F02-DE59E465C627}" type="presOf" srcId="{73F2FD22-8C16-4EB5-996E-CCACD8550105}" destId="{451D5B7C-F0C7-46BA-9D31-B8E63FFC5F0E}" srcOrd="0" destOrd="1" presId="urn:microsoft.com/office/officeart/2005/8/layout/list1"/>
    <dgm:cxn modelId="{FA7B4430-4E1A-4690-B35A-52EBC52EF47B}" srcId="{AAF4B0D9-1839-4D1C-859B-CC0D074EE14C}" destId="{8DAD071E-C240-4166-93FA-2C2175AE3BD1}" srcOrd="1" destOrd="0" parTransId="{73C8C45C-61D9-498E-B896-B586EECA54B4}" sibTransId="{B2426669-EE73-4A6D-81D4-3D1E97686FAC}"/>
    <dgm:cxn modelId="{E7DE8721-865D-4351-99D0-B39C5190F271}" type="presOf" srcId="{AAF4B0D9-1839-4D1C-859B-CC0D074EE14C}" destId="{50187DF8-6191-4572-A867-4F8763E88EA3}" srcOrd="1" destOrd="0" presId="urn:microsoft.com/office/officeart/2005/8/layout/list1"/>
    <dgm:cxn modelId="{72C448D7-0A06-4680-978B-943D528B986B}" srcId="{AAF4B0D9-1839-4D1C-859B-CC0D074EE14C}" destId="{CB1988B0-548B-4ECE-A5D0-2A49ACD18344}" srcOrd="3" destOrd="0" parTransId="{297590FA-1C98-49F5-B449-378664795A7C}" sibTransId="{0766A3A0-0106-466E-84BC-D3AE6EE44A69}"/>
    <dgm:cxn modelId="{E4FEC0A5-1411-4A94-AA43-05F0929D4E73}" srcId="{4C50FAE5-95B7-4AC9-8793-9324EDB8EF24}" destId="{73F2FD22-8C16-4EB5-996E-CCACD8550105}" srcOrd="1" destOrd="0" parTransId="{44BA92AE-2D60-4850-8433-9E8217D98BA4}" sibTransId="{257AC60A-E82C-4811-912E-329F0EDAEAD4}"/>
    <dgm:cxn modelId="{D8490A40-4708-4D89-853A-8A8C2C68C135}" type="presOf" srcId="{4C50FAE5-95B7-4AC9-8793-9324EDB8EF24}" destId="{A9A2948B-A5A6-43A1-8F59-6CD309EC3F7C}" srcOrd="0" destOrd="0" presId="urn:microsoft.com/office/officeart/2005/8/layout/list1"/>
    <dgm:cxn modelId="{0E8D984F-B290-427E-86BB-E8772EB1570E}" srcId="{7EC24A1B-258E-49C7-A07C-3DF7C83366AB}" destId="{AAF4B0D9-1839-4D1C-859B-CC0D074EE14C}" srcOrd="1" destOrd="0" parTransId="{84D62838-0A3C-4984-89B0-687905F46A21}" sibTransId="{13E73789-E962-4CD8-BC71-B70B8E732D1D}"/>
    <dgm:cxn modelId="{9287AAE9-8C48-4187-B1EA-4AA136D3E7D8}" type="presOf" srcId="{63BDA266-97B5-45F9-AC2F-2F7C725883BB}" destId="{8D7F70B1-01EA-41BA-94FE-4A87C3A022DC}" srcOrd="0" destOrd="5" presId="urn:microsoft.com/office/officeart/2005/8/layout/list1"/>
    <dgm:cxn modelId="{DCEEE650-821D-4E04-856A-A46897FEA469}" type="presOf" srcId="{726FF12D-927D-4BF7-8D1E-A23393D0B62E}" destId="{8D7F70B1-01EA-41BA-94FE-4A87C3A022DC}" srcOrd="0" destOrd="4" presId="urn:microsoft.com/office/officeart/2005/8/layout/list1"/>
    <dgm:cxn modelId="{C32599C2-5F23-4AA0-A4B7-EBB6FD060734}" type="presOf" srcId="{C4324BF3-5F57-49C5-B32C-FBCC07AFF59C}" destId="{8D7F70B1-01EA-41BA-94FE-4A87C3A022DC}" srcOrd="0" destOrd="2" presId="urn:microsoft.com/office/officeart/2005/8/layout/list1"/>
    <dgm:cxn modelId="{24E9B296-F648-4F75-BC46-502D7C47CBA9}" srcId="{AAF4B0D9-1839-4D1C-859B-CC0D074EE14C}" destId="{63BDA266-97B5-45F9-AC2F-2F7C725883BB}" srcOrd="5" destOrd="0" parTransId="{F026E72B-C836-4CD0-BC55-AD0B4E3772B4}" sibTransId="{A5151CEA-B49B-48DA-8C69-D8E07132CB69}"/>
    <dgm:cxn modelId="{2AB159BF-37FD-48BF-8A8D-3FE2CBF7C95E}" srcId="{4C50FAE5-95B7-4AC9-8793-9324EDB8EF24}" destId="{AB4F6CDA-D3BB-4F4B-9642-540EAFE92CDF}" srcOrd="0" destOrd="0" parTransId="{8B70C17E-EFF1-416D-A1BF-DA43629F4410}" sibTransId="{EA650513-ED4D-4619-8BBB-E3E4B575C3DA}"/>
    <dgm:cxn modelId="{FEAA9607-1D1C-4F85-8D71-6F7B10FA00E3}" type="presOf" srcId="{CB1988B0-548B-4ECE-A5D0-2A49ACD18344}" destId="{8D7F70B1-01EA-41BA-94FE-4A87C3A022DC}" srcOrd="0" destOrd="3" presId="urn:microsoft.com/office/officeart/2005/8/layout/list1"/>
    <dgm:cxn modelId="{6EC3BEC0-A47F-4DBB-B703-DBCFEC727713}" srcId="{4C50FAE5-95B7-4AC9-8793-9324EDB8EF24}" destId="{4D8BA73E-134A-44E7-9E1C-4FA39E0EA929}" srcOrd="3" destOrd="0" parTransId="{C5A04DE6-526E-460F-92B3-665C25E109CC}" sibTransId="{702E663E-AE8B-4C39-A419-7158E0E56896}"/>
    <dgm:cxn modelId="{C7E486AA-9589-4B46-969A-0B05C93E835F}" srcId="{4C50FAE5-95B7-4AC9-8793-9324EDB8EF24}" destId="{86D0AEBC-C598-4487-BBA4-7EF669E7C845}" srcOrd="4" destOrd="0" parTransId="{1F910452-4EC1-4D5C-8CCD-25C017E62279}" sibTransId="{B8E7CBF2-D7CD-4ACF-B58B-85E95C9CAE4B}"/>
    <dgm:cxn modelId="{9D192E07-33C9-41B7-BF65-3ADE110D745D}" type="presOf" srcId="{2162372B-AD14-44A8-8173-FE85BA5A58A4}" destId="{8D7F70B1-01EA-41BA-94FE-4A87C3A022DC}" srcOrd="0" destOrd="0" presId="urn:microsoft.com/office/officeart/2005/8/layout/list1"/>
    <dgm:cxn modelId="{03EB4115-9A5A-4725-89FD-A9F56E8AC3BC}" srcId="{AAF4B0D9-1839-4D1C-859B-CC0D074EE14C}" destId="{726FF12D-927D-4BF7-8D1E-A23393D0B62E}" srcOrd="4" destOrd="0" parTransId="{5189A94D-F4B5-4FFA-8655-AB2AD32AE509}" sibTransId="{439B7085-32B2-4892-9A84-F3C72B6E835E}"/>
    <dgm:cxn modelId="{1EBEEF38-C395-4E66-ADE8-4F9475A1C574}" srcId="{AAF4B0D9-1839-4D1C-859B-CC0D074EE14C}" destId="{C4324BF3-5F57-49C5-B32C-FBCC07AFF59C}" srcOrd="2" destOrd="0" parTransId="{74F36BB2-F99B-4C9D-A59B-B1C9C6A9CBD4}" sibTransId="{9B2B1048-B334-4261-B2D6-A2E1C15BF458}"/>
    <dgm:cxn modelId="{D911FE6F-5246-42F6-A793-BEC43CA69A7B}" type="presOf" srcId="{180B89C9-577A-429E-A3CF-16EDB8C7543E}" destId="{451D5B7C-F0C7-46BA-9D31-B8E63FFC5F0E}" srcOrd="0" destOrd="5" presId="urn:microsoft.com/office/officeart/2005/8/layout/list1"/>
    <dgm:cxn modelId="{055031EE-B0B8-4DEE-A539-41951B4FB005}" type="presOf" srcId="{AAF4B0D9-1839-4D1C-859B-CC0D074EE14C}" destId="{0D9DEAB9-8174-4074-9038-BED89697446C}" srcOrd="0" destOrd="0" presId="urn:microsoft.com/office/officeart/2005/8/layout/list1"/>
    <dgm:cxn modelId="{554FFC3E-05A6-469B-A074-BF335DD6AD02}" type="presOf" srcId="{7EC24A1B-258E-49C7-A07C-3DF7C83366AB}" destId="{B001B585-8762-41A6-AAD4-367A97DAA670}" srcOrd="0" destOrd="0" presId="urn:microsoft.com/office/officeart/2005/8/layout/list1"/>
    <dgm:cxn modelId="{52C0D3D2-FB3A-43DF-BAD7-69B90576D8A2}" srcId="{AAF4B0D9-1839-4D1C-859B-CC0D074EE14C}" destId="{2162372B-AD14-44A8-8173-FE85BA5A58A4}" srcOrd="0" destOrd="0" parTransId="{A85D957C-2083-4447-B24E-1886550F00E7}" sibTransId="{5D09D9BF-032B-4528-8577-CB6762A9E669}"/>
    <dgm:cxn modelId="{0D9268B2-90D2-446B-AF5B-AD6C9B1DD468}" srcId="{4C50FAE5-95B7-4AC9-8793-9324EDB8EF24}" destId="{180B89C9-577A-429E-A3CF-16EDB8C7543E}" srcOrd="5" destOrd="0" parTransId="{C5B712DB-CF19-4007-8384-EAFDB0445B60}" sibTransId="{9E672B80-DB6F-433B-8B10-C89176941470}"/>
    <dgm:cxn modelId="{54CAC6D5-176A-4001-8DBF-846AE6BFAB8D}" srcId="{7EC24A1B-258E-49C7-A07C-3DF7C83366AB}" destId="{4C50FAE5-95B7-4AC9-8793-9324EDB8EF24}" srcOrd="0" destOrd="0" parTransId="{202503F8-DB1D-4A19-99EE-7FDDF5F36821}" sibTransId="{7405619D-18D6-43BD-9C2C-7BB8BCB741CA}"/>
    <dgm:cxn modelId="{55B97A74-D919-4DF6-84AD-7E0ABB6EC7C5}" type="presOf" srcId="{7450DCC4-C2C2-4C9D-A72D-7A36707F0C58}" destId="{451D5B7C-F0C7-46BA-9D31-B8E63FFC5F0E}" srcOrd="0" destOrd="2" presId="urn:microsoft.com/office/officeart/2005/8/layout/list1"/>
    <dgm:cxn modelId="{1211F428-C512-46E9-A6B9-06280A5873B5}" type="presOf" srcId="{4D8BA73E-134A-44E7-9E1C-4FA39E0EA929}" destId="{451D5B7C-F0C7-46BA-9D31-B8E63FFC5F0E}" srcOrd="0" destOrd="3" presId="urn:microsoft.com/office/officeart/2005/8/layout/list1"/>
    <dgm:cxn modelId="{7B24AD49-81EA-4219-90C7-9A8EBDB5EFEE}" type="presParOf" srcId="{B001B585-8762-41A6-AAD4-367A97DAA670}" destId="{A30D5A3B-12C8-4A4D-A747-2F55B72F9640}" srcOrd="0" destOrd="0" presId="urn:microsoft.com/office/officeart/2005/8/layout/list1"/>
    <dgm:cxn modelId="{71B29508-BBCA-4FFA-BB83-0F3F526F6C01}" type="presParOf" srcId="{A30D5A3B-12C8-4A4D-A747-2F55B72F9640}" destId="{A9A2948B-A5A6-43A1-8F59-6CD309EC3F7C}" srcOrd="0" destOrd="0" presId="urn:microsoft.com/office/officeart/2005/8/layout/list1"/>
    <dgm:cxn modelId="{79A308E0-2B5B-4EBE-AFCA-BF9C85796B5B}" type="presParOf" srcId="{A30D5A3B-12C8-4A4D-A747-2F55B72F9640}" destId="{1F9B0F9B-A07D-4EBD-8C7C-2175ACB6D087}" srcOrd="1" destOrd="0" presId="urn:microsoft.com/office/officeart/2005/8/layout/list1"/>
    <dgm:cxn modelId="{6CB792F9-19AC-4458-A4CE-C976B8DE01E5}" type="presParOf" srcId="{B001B585-8762-41A6-AAD4-367A97DAA670}" destId="{0C29DE7D-B8B5-45B9-8ABD-CB8891251AB3}" srcOrd="1" destOrd="0" presId="urn:microsoft.com/office/officeart/2005/8/layout/list1"/>
    <dgm:cxn modelId="{FF07D379-F22E-4632-8937-2AAF973E809D}" type="presParOf" srcId="{B001B585-8762-41A6-AAD4-367A97DAA670}" destId="{451D5B7C-F0C7-46BA-9D31-B8E63FFC5F0E}" srcOrd="2" destOrd="0" presId="urn:microsoft.com/office/officeart/2005/8/layout/list1"/>
    <dgm:cxn modelId="{7C55E198-7C54-432A-BFE2-024F856324D3}" type="presParOf" srcId="{B001B585-8762-41A6-AAD4-367A97DAA670}" destId="{126DFF10-3221-452D-A5F8-2F052BA16713}" srcOrd="3" destOrd="0" presId="urn:microsoft.com/office/officeart/2005/8/layout/list1"/>
    <dgm:cxn modelId="{54EE425D-EAF1-4100-9ECC-DCE87CF66A33}" type="presParOf" srcId="{B001B585-8762-41A6-AAD4-367A97DAA670}" destId="{9A16D2C7-A791-4356-88F2-A1A5668CEDEF}" srcOrd="4" destOrd="0" presId="urn:microsoft.com/office/officeart/2005/8/layout/list1"/>
    <dgm:cxn modelId="{6C6AC99E-2874-4EE5-B974-5C5F95DB4776}" type="presParOf" srcId="{9A16D2C7-A791-4356-88F2-A1A5668CEDEF}" destId="{0D9DEAB9-8174-4074-9038-BED89697446C}" srcOrd="0" destOrd="0" presId="urn:microsoft.com/office/officeart/2005/8/layout/list1"/>
    <dgm:cxn modelId="{66E25547-779F-48E3-91FC-9A2E1A4CF6D6}" type="presParOf" srcId="{9A16D2C7-A791-4356-88F2-A1A5668CEDEF}" destId="{50187DF8-6191-4572-A867-4F8763E88EA3}" srcOrd="1" destOrd="0" presId="urn:microsoft.com/office/officeart/2005/8/layout/list1"/>
    <dgm:cxn modelId="{3E68F0A4-8635-4577-A2E2-CB23610363D5}" type="presParOf" srcId="{B001B585-8762-41A6-AAD4-367A97DAA670}" destId="{083BEDA1-6B77-47A5-A109-A90ADDF77444}" srcOrd="5" destOrd="0" presId="urn:microsoft.com/office/officeart/2005/8/layout/list1"/>
    <dgm:cxn modelId="{06B250E6-98D0-4065-A487-E5159BD01D81}" type="presParOf" srcId="{B001B585-8762-41A6-AAD4-367A97DAA670}" destId="{8D7F70B1-01EA-41BA-94FE-4A87C3A022DC}" srcOrd="6" destOrd="0" presId="urn:microsoft.com/office/officeart/2005/8/layout/list1"/>
  </dgm:cxnLst>
  <dgm:bg/>
  <dgm:whole/>
</dgm:dataModel>
</file>

<file path=ppt/diagrams/data4.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dgm:spPr/>
      <dgm:t>
        <a:bodyPr/>
        <a:lstStyle/>
        <a:p>
          <a:r>
            <a:rPr lang="en-US" dirty="0" smtClean="0"/>
            <a:t>Description</a:t>
          </a:r>
          <a:endParaRPr lang="en-US"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dgm:spPr/>
      <dgm:t>
        <a:bodyPr/>
        <a:lstStyle/>
        <a:p>
          <a:r>
            <a:rPr lang="en-US" dirty="0" smtClean="0"/>
            <a:t>Several new elements proposed in HTML5 are meant to only add more semantic markup, and will do nothing except provide a more meaningful alternative to &lt;div&gt;.</a:t>
          </a:r>
          <a:endParaRPr lang="en-US" dirty="0"/>
        </a:p>
      </dgm:t>
    </dgm:pt>
    <dgm:pt modelId="{8B70C17E-EFF1-416D-A1BF-DA43629F4410}" type="parTrans" cxnId="{2AB159BF-37FD-48BF-8A8D-3FE2CBF7C95E}">
      <dgm:prSet/>
      <dgm:spPr/>
      <dgm:t>
        <a:bodyPr/>
        <a:lstStyle/>
        <a:p>
          <a:endParaRPr lang="en-US"/>
        </a:p>
      </dgm:t>
    </dgm:pt>
    <dgm:pt modelId="{EA650513-ED4D-4619-8BBB-E3E4B575C3DA}" type="sibTrans" cxnId="{2AB159BF-37FD-48BF-8A8D-3FE2CBF7C95E}">
      <dgm:prSet/>
      <dgm:spPr/>
      <dgm:t>
        <a:bodyPr/>
        <a:lstStyle/>
        <a:p>
          <a:endParaRPr lang="en-US"/>
        </a:p>
      </dgm:t>
    </dgm:pt>
    <dgm:pt modelId="{65D0B77D-B45E-49C9-84CA-75040992485E}">
      <dgm:prSet phldrT="[Text]"/>
      <dgm:spPr/>
      <dgm:t>
        <a:bodyPr/>
        <a:lstStyle/>
        <a:p>
          <a:r>
            <a:rPr lang="en-US" dirty="0" smtClean="0"/>
            <a:t>These new elements include: &lt;article&gt;, &lt;section&gt;, &lt;aside&gt;, &lt;</a:t>
          </a:r>
          <a:r>
            <a:rPr lang="en-US" dirty="0" err="1" smtClean="0"/>
            <a:t>hgroup</a:t>
          </a:r>
          <a:r>
            <a:rPr lang="en-US" dirty="0" smtClean="0"/>
            <a:t>&gt;, &lt;header&gt;, &lt;footer&gt;, &lt;</a:t>
          </a:r>
          <a:r>
            <a:rPr lang="en-US" dirty="0" err="1" smtClean="0"/>
            <a:t>nav</a:t>
          </a:r>
          <a:r>
            <a:rPr lang="en-US" dirty="0" smtClean="0"/>
            <a:t>&gt;, &lt;time&gt;, &lt;mark&gt;, &lt;figure&gt;, and &lt;</a:t>
          </a:r>
          <a:r>
            <a:rPr lang="en-US" dirty="0" err="1" smtClean="0"/>
            <a:t>figcaption</a:t>
          </a:r>
          <a:r>
            <a:rPr lang="en-US" dirty="0" smtClean="0"/>
            <a:t>&gt;.</a:t>
          </a:r>
          <a:endParaRPr lang="en-US" dirty="0"/>
        </a:p>
      </dgm:t>
    </dgm:pt>
    <dgm:pt modelId="{A7335632-A756-4353-97B5-F20E90F507B3}" type="parTrans" cxnId="{2D8468CB-D1E2-4591-9C57-B100476BD413}">
      <dgm:prSet/>
      <dgm:spPr/>
      <dgm:t>
        <a:bodyPr/>
        <a:lstStyle/>
        <a:p>
          <a:endParaRPr lang="en-US"/>
        </a:p>
      </dgm:t>
    </dgm:pt>
    <dgm:pt modelId="{A8874F6F-6C4A-422B-973D-D0A95308108D}" type="sibTrans" cxnId="{2D8468CB-D1E2-4591-9C57-B100476BD413}">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ScaleX="69414" custScaleY="74037">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dgm:presLayoutVars>
          <dgm:bulletEnabled val="1"/>
        </dgm:presLayoutVars>
      </dgm:prSet>
      <dgm:spPr/>
      <dgm:t>
        <a:bodyPr/>
        <a:lstStyle/>
        <a:p>
          <a:endParaRPr lang="en-US"/>
        </a:p>
      </dgm:t>
    </dgm:pt>
  </dgm:ptLst>
  <dgm:cxnLst>
    <dgm:cxn modelId="{B6A89AC4-E547-48A1-BC2C-8035AEF84A56}" type="presOf" srcId="{AB4F6CDA-D3BB-4F4B-9642-540EAFE92CDF}" destId="{451D5B7C-F0C7-46BA-9D31-B8E63FFC5F0E}" srcOrd="0" destOrd="0" presId="urn:microsoft.com/office/officeart/2005/8/layout/list1"/>
    <dgm:cxn modelId="{68ED1D7E-8FEE-4650-A4F7-C1CA2FBA3E67}" type="presOf" srcId="{4C50FAE5-95B7-4AC9-8793-9324EDB8EF24}" destId="{A9A2948B-A5A6-43A1-8F59-6CD309EC3F7C}" srcOrd="0" destOrd="0" presId="urn:microsoft.com/office/officeart/2005/8/layout/list1"/>
    <dgm:cxn modelId="{6E8F61D7-B5EA-43E2-A96E-061243C791DA}" type="presOf" srcId="{7EC24A1B-258E-49C7-A07C-3DF7C83366AB}" destId="{B001B585-8762-41A6-AAD4-367A97DAA670}" srcOrd="0" destOrd="0" presId="urn:microsoft.com/office/officeart/2005/8/layout/list1"/>
    <dgm:cxn modelId="{FA99D980-801F-4EBA-B265-F3939DBFBE48}" type="presOf" srcId="{65D0B77D-B45E-49C9-84CA-75040992485E}" destId="{451D5B7C-F0C7-46BA-9D31-B8E63FFC5F0E}" srcOrd="0" destOrd="1" presId="urn:microsoft.com/office/officeart/2005/8/layout/list1"/>
    <dgm:cxn modelId="{2AB159BF-37FD-48BF-8A8D-3FE2CBF7C95E}" srcId="{4C50FAE5-95B7-4AC9-8793-9324EDB8EF24}" destId="{AB4F6CDA-D3BB-4F4B-9642-540EAFE92CDF}" srcOrd="0" destOrd="0" parTransId="{8B70C17E-EFF1-416D-A1BF-DA43629F4410}" sibTransId="{EA650513-ED4D-4619-8BBB-E3E4B575C3DA}"/>
    <dgm:cxn modelId="{54CAC6D5-176A-4001-8DBF-846AE6BFAB8D}" srcId="{7EC24A1B-258E-49C7-A07C-3DF7C83366AB}" destId="{4C50FAE5-95B7-4AC9-8793-9324EDB8EF24}" srcOrd="0" destOrd="0" parTransId="{202503F8-DB1D-4A19-99EE-7FDDF5F36821}" sibTransId="{7405619D-18D6-43BD-9C2C-7BB8BCB741CA}"/>
    <dgm:cxn modelId="{2D8468CB-D1E2-4591-9C57-B100476BD413}" srcId="{4C50FAE5-95B7-4AC9-8793-9324EDB8EF24}" destId="{65D0B77D-B45E-49C9-84CA-75040992485E}" srcOrd="1" destOrd="0" parTransId="{A7335632-A756-4353-97B5-F20E90F507B3}" sibTransId="{A8874F6F-6C4A-422B-973D-D0A95308108D}"/>
    <dgm:cxn modelId="{F2A4D66E-9665-448A-ADC3-1F4DE82D4EF7}" type="presOf" srcId="{4C50FAE5-95B7-4AC9-8793-9324EDB8EF24}" destId="{1F9B0F9B-A07D-4EBD-8C7C-2175ACB6D087}" srcOrd="1" destOrd="0" presId="urn:microsoft.com/office/officeart/2005/8/layout/list1"/>
    <dgm:cxn modelId="{F5CD7F45-1CCC-4C67-8D53-8E6658DDF6F1}" type="presParOf" srcId="{B001B585-8762-41A6-AAD4-367A97DAA670}" destId="{A30D5A3B-12C8-4A4D-A747-2F55B72F9640}" srcOrd="0" destOrd="0" presId="urn:microsoft.com/office/officeart/2005/8/layout/list1"/>
    <dgm:cxn modelId="{005D6D58-327D-4A0C-915A-7D4EB5F3D449}" type="presParOf" srcId="{A30D5A3B-12C8-4A4D-A747-2F55B72F9640}" destId="{A9A2948B-A5A6-43A1-8F59-6CD309EC3F7C}" srcOrd="0" destOrd="0" presId="urn:microsoft.com/office/officeart/2005/8/layout/list1"/>
    <dgm:cxn modelId="{017F775A-BA0E-4033-81EE-89691B8570FF}" type="presParOf" srcId="{A30D5A3B-12C8-4A4D-A747-2F55B72F9640}" destId="{1F9B0F9B-A07D-4EBD-8C7C-2175ACB6D087}" srcOrd="1" destOrd="0" presId="urn:microsoft.com/office/officeart/2005/8/layout/list1"/>
    <dgm:cxn modelId="{AF6F95C7-E48A-4215-921D-9524BB1C019A}" type="presParOf" srcId="{B001B585-8762-41A6-AAD4-367A97DAA670}" destId="{0C29DE7D-B8B5-45B9-8ABD-CB8891251AB3}" srcOrd="1" destOrd="0" presId="urn:microsoft.com/office/officeart/2005/8/layout/list1"/>
    <dgm:cxn modelId="{81A78436-7CAA-4CD7-A2EB-D80499BF43C8}" type="presParOf" srcId="{B001B585-8762-41A6-AAD4-367A97DAA670}" destId="{451D5B7C-F0C7-46BA-9D31-B8E63FFC5F0E}" srcOrd="2" destOrd="0" presId="urn:microsoft.com/office/officeart/2005/8/layout/list1"/>
  </dgm:cxnLst>
  <dgm:bg/>
  <dgm:whole/>
</dgm:dataModel>
</file>

<file path=ppt/diagrams/data5.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dgm:spPr/>
      <dgm:t>
        <a:bodyPr/>
        <a:lstStyle/>
        <a:p>
          <a:r>
            <a:rPr lang="en-US" dirty="0" smtClean="0"/>
            <a:t>Description</a:t>
          </a:r>
          <a:endParaRPr lang="en-US"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dgm:spPr/>
      <dgm:t>
        <a:bodyPr/>
        <a:lstStyle/>
        <a:p>
          <a:r>
            <a:rPr lang="en-US" dirty="0" smtClean="0"/>
            <a:t>HTML5 provides several new attributes, input types and elements for web forms.</a:t>
          </a:r>
          <a:endParaRPr lang="en-US" dirty="0"/>
        </a:p>
      </dgm:t>
    </dgm:pt>
    <dgm:pt modelId="{8B70C17E-EFF1-416D-A1BF-DA43629F4410}" type="parTrans" cxnId="{2AB159BF-37FD-48BF-8A8D-3FE2CBF7C95E}">
      <dgm:prSet/>
      <dgm:spPr/>
      <dgm:t>
        <a:bodyPr/>
        <a:lstStyle/>
        <a:p>
          <a:endParaRPr lang="en-US"/>
        </a:p>
      </dgm:t>
    </dgm:pt>
    <dgm:pt modelId="{EA650513-ED4D-4619-8BBB-E3E4B575C3DA}" type="sibTrans" cxnId="{2AB159BF-37FD-48BF-8A8D-3FE2CBF7C95E}">
      <dgm:prSet/>
      <dgm:spPr/>
      <dgm:t>
        <a:bodyPr/>
        <a:lstStyle/>
        <a:p>
          <a:endParaRPr lang="en-US"/>
        </a:p>
      </dgm:t>
    </dgm:pt>
    <dgm:pt modelId="{9F2EA2FE-8F14-44D0-A7F1-304176A7CDED}">
      <dgm:prSet/>
      <dgm:spPr/>
      <dgm:t>
        <a:bodyPr/>
        <a:lstStyle/>
        <a:p>
          <a:r>
            <a:rPr lang="en-US" dirty="0" smtClean="0"/>
            <a:t>New Input Types: </a:t>
          </a:r>
          <a:r>
            <a:rPr lang="en-US" i="1" dirty="0" smtClean="0"/>
            <a:t>color, email, date, month, week, time, </a:t>
          </a:r>
          <a:r>
            <a:rPr lang="en-US" i="1" dirty="0" err="1" smtClean="0"/>
            <a:t>datetime</a:t>
          </a:r>
          <a:r>
            <a:rPr lang="en-US" i="1" dirty="0" smtClean="0"/>
            <a:t>, </a:t>
          </a:r>
          <a:r>
            <a:rPr lang="en-US" i="1" dirty="0" err="1" smtClean="0"/>
            <a:t>datetime</a:t>
          </a:r>
          <a:r>
            <a:rPr lang="en-US" i="1" dirty="0" smtClean="0"/>
            <a:t>-local, number, range, search, </a:t>
          </a:r>
          <a:r>
            <a:rPr lang="en-US" i="1" dirty="0" err="1" smtClean="0"/>
            <a:t>tel</a:t>
          </a:r>
          <a:r>
            <a:rPr lang="en-US" i="1" dirty="0" smtClean="0"/>
            <a:t>, </a:t>
          </a:r>
          <a:r>
            <a:rPr lang="en-US" dirty="0" smtClean="0"/>
            <a:t>and </a:t>
          </a:r>
          <a:r>
            <a:rPr lang="en-US" i="1" dirty="0" err="1" smtClean="0"/>
            <a:t>url</a:t>
          </a:r>
          <a:endParaRPr lang="en-US" i="1" dirty="0" smtClean="0"/>
        </a:p>
      </dgm:t>
    </dgm:pt>
    <dgm:pt modelId="{B6A1011D-7C8F-49C3-BD7F-D950D4B59DC7}" type="parTrans" cxnId="{1B237ED7-B450-469A-93CD-7AB8FF707075}">
      <dgm:prSet/>
      <dgm:spPr/>
      <dgm:t>
        <a:bodyPr/>
        <a:lstStyle/>
        <a:p>
          <a:endParaRPr lang="en-US"/>
        </a:p>
      </dgm:t>
    </dgm:pt>
    <dgm:pt modelId="{E88E8EA7-7853-4607-A319-3EA6C03F09E8}" type="sibTrans" cxnId="{1B237ED7-B450-469A-93CD-7AB8FF707075}">
      <dgm:prSet/>
      <dgm:spPr/>
      <dgm:t>
        <a:bodyPr/>
        <a:lstStyle/>
        <a:p>
          <a:endParaRPr lang="en-US"/>
        </a:p>
      </dgm:t>
    </dgm:pt>
    <dgm:pt modelId="{B19667D5-328E-4FA4-BA62-619C43E547EE}">
      <dgm:prSet/>
      <dgm:spPr/>
      <dgm:t>
        <a:bodyPr/>
        <a:lstStyle/>
        <a:p>
          <a:r>
            <a:rPr lang="en-US" dirty="0" smtClean="0"/>
            <a:t>New Attributes: </a:t>
          </a:r>
          <a:r>
            <a:rPr lang="en-US" i="1" dirty="0" smtClean="0"/>
            <a:t>required, autofocus, pattern, list, </a:t>
          </a:r>
          <a:r>
            <a:rPr lang="en-US" i="1" dirty="0" err="1" smtClean="0"/>
            <a:t>autocomplete</a:t>
          </a:r>
          <a:r>
            <a:rPr lang="en-US" i="1" dirty="0" smtClean="0"/>
            <a:t> </a:t>
          </a:r>
          <a:r>
            <a:rPr lang="en-US" dirty="0" smtClean="0"/>
            <a:t>and </a:t>
          </a:r>
          <a:r>
            <a:rPr lang="en-US" i="1" dirty="0" smtClean="0"/>
            <a:t>placeholder</a:t>
          </a:r>
        </a:p>
      </dgm:t>
    </dgm:pt>
    <dgm:pt modelId="{7F379D94-B1EA-44CE-BA0C-75BA03968E48}" type="parTrans" cxnId="{07465B23-0213-4849-BB7B-80BFBE01C287}">
      <dgm:prSet/>
      <dgm:spPr/>
      <dgm:t>
        <a:bodyPr/>
        <a:lstStyle/>
        <a:p>
          <a:endParaRPr lang="en-US"/>
        </a:p>
      </dgm:t>
    </dgm:pt>
    <dgm:pt modelId="{DA05EFF6-D9AA-4433-932C-432FC5D11F55}" type="sibTrans" cxnId="{07465B23-0213-4849-BB7B-80BFBE01C287}">
      <dgm:prSet/>
      <dgm:spPr/>
      <dgm:t>
        <a:bodyPr/>
        <a:lstStyle/>
        <a:p>
          <a:endParaRPr lang="en-US"/>
        </a:p>
      </dgm:t>
    </dgm:pt>
    <dgm:pt modelId="{1B4EB788-A055-4241-8F8D-238FE3382090}">
      <dgm:prSet/>
      <dgm:spPr/>
      <dgm:t>
        <a:bodyPr/>
        <a:lstStyle/>
        <a:p>
          <a:r>
            <a:rPr lang="en-US" dirty="0" smtClean="0"/>
            <a:t>New Elements: </a:t>
          </a:r>
          <a:r>
            <a:rPr lang="en-US" i="1" dirty="0" smtClean="0"/>
            <a:t>&lt;</a:t>
          </a:r>
          <a:r>
            <a:rPr lang="en-US" i="1" dirty="0" err="1" smtClean="0"/>
            <a:t>keygen</a:t>
          </a:r>
          <a:r>
            <a:rPr lang="en-US" i="1" dirty="0" smtClean="0"/>
            <a:t>&gt;, &lt;</a:t>
          </a:r>
          <a:r>
            <a:rPr lang="en-US" i="1" dirty="0" err="1" smtClean="0"/>
            <a:t>datalist</a:t>
          </a:r>
          <a:r>
            <a:rPr lang="en-US" i="1" dirty="0" smtClean="0"/>
            <a:t>&gt;, &lt;output&gt;, &lt;meter&gt; </a:t>
          </a:r>
          <a:r>
            <a:rPr lang="en-US" dirty="0" smtClean="0"/>
            <a:t>and </a:t>
          </a:r>
          <a:r>
            <a:rPr lang="en-US" i="1" dirty="0" smtClean="0"/>
            <a:t>&lt;progress&gt;</a:t>
          </a:r>
        </a:p>
      </dgm:t>
    </dgm:pt>
    <dgm:pt modelId="{7A291EE9-FE43-4B44-8BE7-3F7C115074E5}" type="parTrans" cxnId="{31EB30DA-26AB-4593-8B47-CEF87D3262EE}">
      <dgm:prSet/>
      <dgm:spPr/>
      <dgm:t>
        <a:bodyPr/>
        <a:lstStyle/>
        <a:p>
          <a:endParaRPr lang="en-US"/>
        </a:p>
      </dgm:t>
    </dgm:pt>
    <dgm:pt modelId="{4C44740C-B18E-4DD3-94A7-E7A04D77A225}" type="sibTrans" cxnId="{31EB30DA-26AB-4593-8B47-CEF87D3262EE}">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ScaleX="69414" custScaleY="82672">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custScaleY="80927">
        <dgm:presLayoutVars>
          <dgm:bulletEnabled val="1"/>
        </dgm:presLayoutVars>
      </dgm:prSet>
      <dgm:spPr/>
      <dgm:t>
        <a:bodyPr/>
        <a:lstStyle/>
        <a:p>
          <a:endParaRPr lang="en-US"/>
        </a:p>
      </dgm:t>
    </dgm:pt>
  </dgm:ptLst>
  <dgm:cxnLst>
    <dgm:cxn modelId="{07465B23-0213-4849-BB7B-80BFBE01C287}" srcId="{AB4F6CDA-D3BB-4F4B-9642-540EAFE92CDF}" destId="{B19667D5-328E-4FA4-BA62-619C43E547EE}" srcOrd="1" destOrd="0" parTransId="{7F379D94-B1EA-44CE-BA0C-75BA03968E48}" sibTransId="{DA05EFF6-D9AA-4433-932C-432FC5D11F55}"/>
    <dgm:cxn modelId="{116CFA92-5EF1-4FF1-BC2E-2C740D26E737}" type="presOf" srcId="{B19667D5-328E-4FA4-BA62-619C43E547EE}" destId="{451D5B7C-F0C7-46BA-9D31-B8E63FFC5F0E}" srcOrd="0" destOrd="2" presId="urn:microsoft.com/office/officeart/2005/8/layout/list1"/>
    <dgm:cxn modelId="{1B237ED7-B450-469A-93CD-7AB8FF707075}" srcId="{AB4F6CDA-D3BB-4F4B-9642-540EAFE92CDF}" destId="{9F2EA2FE-8F14-44D0-A7F1-304176A7CDED}" srcOrd="0" destOrd="0" parTransId="{B6A1011D-7C8F-49C3-BD7F-D950D4B59DC7}" sibTransId="{E88E8EA7-7853-4607-A319-3EA6C03F09E8}"/>
    <dgm:cxn modelId="{5317B90F-D518-409A-86A9-480C537FBEB0}" type="presOf" srcId="{1B4EB788-A055-4241-8F8D-238FE3382090}" destId="{451D5B7C-F0C7-46BA-9D31-B8E63FFC5F0E}" srcOrd="0" destOrd="3" presId="urn:microsoft.com/office/officeart/2005/8/layout/list1"/>
    <dgm:cxn modelId="{31EB30DA-26AB-4593-8B47-CEF87D3262EE}" srcId="{AB4F6CDA-D3BB-4F4B-9642-540EAFE92CDF}" destId="{1B4EB788-A055-4241-8F8D-238FE3382090}" srcOrd="2" destOrd="0" parTransId="{7A291EE9-FE43-4B44-8BE7-3F7C115074E5}" sibTransId="{4C44740C-B18E-4DD3-94A7-E7A04D77A225}"/>
    <dgm:cxn modelId="{D77FF54B-3C30-4C90-BC72-ECA2FC36CBE8}" type="presOf" srcId="{AB4F6CDA-D3BB-4F4B-9642-540EAFE92CDF}" destId="{451D5B7C-F0C7-46BA-9D31-B8E63FFC5F0E}" srcOrd="0" destOrd="0" presId="urn:microsoft.com/office/officeart/2005/8/layout/list1"/>
    <dgm:cxn modelId="{7491761A-7031-4DDC-AACD-B04C9C044D7D}" type="presOf" srcId="{9F2EA2FE-8F14-44D0-A7F1-304176A7CDED}" destId="{451D5B7C-F0C7-46BA-9D31-B8E63FFC5F0E}" srcOrd="0" destOrd="1" presId="urn:microsoft.com/office/officeart/2005/8/layout/list1"/>
    <dgm:cxn modelId="{19F3D26B-BF2D-4F19-95CE-C5B40BEFCF58}" type="presOf" srcId="{7EC24A1B-258E-49C7-A07C-3DF7C83366AB}" destId="{B001B585-8762-41A6-AAD4-367A97DAA670}" srcOrd="0" destOrd="0" presId="urn:microsoft.com/office/officeart/2005/8/layout/list1"/>
    <dgm:cxn modelId="{2AB159BF-37FD-48BF-8A8D-3FE2CBF7C95E}" srcId="{4C50FAE5-95B7-4AC9-8793-9324EDB8EF24}" destId="{AB4F6CDA-D3BB-4F4B-9642-540EAFE92CDF}" srcOrd="0" destOrd="0" parTransId="{8B70C17E-EFF1-416D-A1BF-DA43629F4410}" sibTransId="{EA650513-ED4D-4619-8BBB-E3E4B575C3DA}"/>
    <dgm:cxn modelId="{9713EAEC-BA3F-440C-8A87-A86762F71952}" type="presOf" srcId="{4C50FAE5-95B7-4AC9-8793-9324EDB8EF24}" destId="{1F9B0F9B-A07D-4EBD-8C7C-2175ACB6D087}" srcOrd="1" destOrd="0" presId="urn:microsoft.com/office/officeart/2005/8/layout/list1"/>
    <dgm:cxn modelId="{E61B6E58-4C39-4E27-8BFF-D6214C155729}" type="presOf" srcId="{4C50FAE5-95B7-4AC9-8793-9324EDB8EF24}" destId="{A9A2948B-A5A6-43A1-8F59-6CD309EC3F7C}" srcOrd="0" destOrd="0" presId="urn:microsoft.com/office/officeart/2005/8/layout/list1"/>
    <dgm:cxn modelId="{54CAC6D5-176A-4001-8DBF-846AE6BFAB8D}" srcId="{7EC24A1B-258E-49C7-A07C-3DF7C83366AB}" destId="{4C50FAE5-95B7-4AC9-8793-9324EDB8EF24}" srcOrd="0" destOrd="0" parTransId="{202503F8-DB1D-4A19-99EE-7FDDF5F36821}" sibTransId="{7405619D-18D6-43BD-9C2C-7BB8BCB741CA}"/>
    <dgm:cxn modelId="{D5997E71-E105-4EAD-914F-54747F9AD5FC}" type="presParOf" srcId="{B001B585-8762-41A6-AAD4-367A97DAA670}" destId="{A30D5A3B-12C8-4A4D-A747-2F55B72F9640}" srcOrd="0" destOrd="0" presId="urn:microsoft.com/office/officeart/2005/8/layout/list1"/>
    <dgm:cxn modelId="{53C498B7-C196-49F9-91D0-801F5A4687EB}" type="presParOf" srcId="{A30D5A3B-12C8-4A4D-A747-2F55B72F9640}" destId="{A9A2948B-A5A6-43A1-8F59-6CD309EC3F7C}" srcOrd="0" destOrd="0" presId="urn:microsoft.com/office/officeart/2005/8/layout/list1"/>
    <dgm:cxn modelId="{5F88112E-EE79-43C3-A974-2BC9C214EF49}" type="presParOf" srcId="{A30D5A3B-12C8-4A4D-A747-2F55B72F9640}" destId="{1F9B0F9B-A07D-4EBD-8C7C-2175ACB6D087}" srcOrd="1" destOrd="0" presId="urn:microsoft.com/office/officeart/2005/8/layout/list1"/>
    <dgm:cxn modelId="{F6FEA30C-CAE8-42EC-A6E6-0A92B962516A}" type="presParOf" srcId="{B001B585-8762-41A6-AAD4-367A97DAA670}" destId="{0C29DE7D-B8B5-45B9-8ABD-CB8891251AB3}" srcOrd="1" destOrd="0" presId="urn:microsoft.com/office/officeart/2005/8/layout/list1"/>
    <dgm:cxn modelId="{10E40F18-CF24-4630-9A96-733BEFAE0F27}" type="presParOf" srcId="{B001B585-8762-41A6-AAD4-367A97DAA670}" destId="{451D5B7C-F0C7-46BA-9D31-B8E63FFC5F0E}" srcOrd="2" destOrd="0" presId="urn:microsoft.com/office/officeart/2005/8/layout/list1"/>
  </dgm:cxnLst>
  <dgm:bg/>
  <dgm:whole/>
</dgm:dataModel>
</file>

<file path=ppt/diagrams/data6.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dgm:spPr/>
      <dgm:t>
        <a:bodyPr/>
        <a:lstStyle/>
        <a:p>
          <a:r>
            <a:rPr lang="en-US" dirty="0" smtClean="0"/>
            <a:t>Description</a:t>
          </a:r>
          <a:endParaRPr lang="en-US"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dgm:spPr/>
      <dgm:t>
        <a:bodyPr/>
        <a:lstStyle/>
        <a:p>
          <a:r>
            <a:rPr lang="en-US" b="1" dirty="0" smtClean="0"/>
            <a:t>&lt;video&gt; and &lt;audio&gt;:</a:t>
          </a:r>
          <a:r>
            <a:rPr lang="en-US" dirty="0" smtClean="0"/>
            <a:t> provide native audio and video support inside browser</a:t>
          </a:r>
          <a:endParaRPr lang="en-US" dirty="0"/>
        </a:p>
      </dgm:t>
    </dgm:pt>
    <dgm:pt modelId="{EA650513-ED4D-4619-8BBB-E3E4B575C3DA}" type="sibTrans" cxnId="{2AB159BF-37FD-48BF-8A8D-3FE2CBF7C95E}">
      <dgm:prSet/>
      <dgm:spPr/>
      <dgm:t>
        <a:bodyPr/>
        <a:lstStyle/>
        <a:p>
          <a:endParaRPr lang="en-US"/>
        </a:p>
      </dgm:t>
    </dgm:pt>
    <dgm:pt modelId="{8B70C17E-EFF1-416D-A1BF-DA43629F4410}" type="parTrans" cxnId="{2AB159BF-37FD-48BF-8A8D-3FE2CBF7C95E}">
      <dgm:prSet/>
      <dgm:spPr/>
      <dgm:t>
        <a:bodyPr/>
        <a:lstStyle/>
        <a:p>
          <a:endParaRPr lang="en-US"/>
        </a:p>
      </dgm:t>
    </dgm:pt>
    <dgm:pt modelId="{868BC725-15FC-4392-8284-2CD4AC80B998}">
      <dgm:prSet/>
      <dgm:spPr/>
      <dgm:t>
        <a:bodyPr/>
        <a:lstStyle/>
        <a:p>
          <a:r>
            <a:rPr lang="en-US" dirty="0" smtClean="0"/>
            <a:t>Video: ogg (ogv), H.264 (mp4)</a:t>
          </a:r>
        </a:p>
      </dgm:t>
    </dgm:pt>
    <dgm:pt modelId="{31F6B6E6-706E-42FE-A548-BDCFE178CCD3}" type="parTrans" cxnId="{CAA36FD0-AF5F-469E-9DA0-AC7D51F23807}">
      <dgm:prSet/>
      <dgm:spPr/>
      <dgm:t>
        <a:bodyPr/>
        <a:lstStyle/>
        <a:p>
          <a:endParaRPr lang="en-US"/>
        </a:p>
      </dgm:t>
    </dgm:pt>
    <dgm:pt modelId="{06881C52-CA53-47EC-BF87-0C1E861B5EA8}" type="sibTrans" cxnId="{CAA36FD0-AF5F-469E-9DA0-AC7D51F23807}">
      <dgm:prSet/>
      <dgm:spPr/>
      <dgm:t>
        <a:bodyPr/>
        <a:lstStyle/>
        <a:p>
          <a:endParaRPr lang="en-US"/>
        </a:p>
      </dgm:t>
    </dgm:pt>
    <dgm:pt modelId="{4E513AEA-3905-41CF-82FD-733C6A907EFF}">
      <dgm:prSet/>
      <dgm:spPr/>
      <dgm:t>
        <a:bodyPr/>
        <a:lstStyle/>
        <a:p>
          <a:r>
            <a:rPr lang="nn-NO" dirty="0" smtClean="0"/>
            <a:t>Audio: ogg (ogg, oga), mp3, wav, AAC</a:t>
          </a:r>
          <a:endParaRPr lang="en-US" dirty="0" smtClean="0"/>
        </a:p>
      </dgm:t>
    </dgm:pt>
    <dgm:pt modelId="{A08F3EE9-FFEE-4560-8848-78705E37DA90}" type="sibTrans" cxnId="{850B368E-FAB3-4E85-8A81-6833932CAE70}">
      <dgm:prSet/>
      <dgm:spPr/>
      <dgm:t>
        <a:bodyPr/>
        <a:lstStyle/>
        <a:p>
          <a:endParaRPr lang="en-US"/>
        </a:p>
      </dgm:t>
    </dgm:pt>
    <dgm:pt modelId="{6A45A3A0-8B42-469A-8CC4-37236B9281A8}" type="parTrans" cxnId="{850B368E-FAB3-4E85-8A81-6833932CAE70}">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ScaleX="69414" custScaleY="82672">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custScaleY="80927">
        <dgm:presLayoutVars>
          <dgm:bulletEnabled val="1"/>
        </dgm:presLayoutVars>
      </dgm:prSet>
      <dgm:spPr/>
      <dgm:t>
        <a:bodyPr/>
        <a:lstStyle/>
        <a:p>
          <a:endParaRPr lang="en-US"/>
        </a:p>
      </dgm:t>
    </dgm:pt>
  </dgm:ptLst>
  <dgm:cxnLst>
    <dgm:cxn modelId="{F07A4C55-2A04-4EDF-8B57-2BC32C31DA38}" type="presOf" srcId="{4E513AEA-3905-41CF-82FD-733C6A907EFF}" destId="{451D5B7C-F0C7-46BA-9D31-B8E63FFC5F0E}" srcOrd="0" destOrd="1" presId="urn:microsoft.com/office/officeart/2005/8/layout/list1"/>
    <dgm:cxn modelId="{0656B782-4D22-464D-8F8D-D79DA89A5928}" type="presOf" srcId="{7EC24A1B-258E-49C7-A07C-3DF7C83366AB}" destId="{B001B585-8762-41A6-AAD4-367A97DAA670}" srcOrd="0" destOrd="0" presId="urn:microsoft.com/office/officeart/2005/8/layout/list1"/>
    <dgm:cxn modelId="{ECDB17F4-ACD7-458F-A9C8-FF8504EF7890}" type="presOf" srcId="{4C50FAE5-95B7-4AC9-8793-9324EDB8EF24}" destId="{A9A2948B-A5A6-43A1-8F59-6CD309EC3F7C}" srcOrd="0" destOrd="0" presId="urn:microsoft.com/office/officeart/2005/8/layout/list1"/>
    <dgm:cxn modelId="{CAA36FD0-AF5F-469E-9DA0-AC7D51F23807}" srcId="{AB4F6CDA-D3BB-4F4B-9642-540EAFE92CDF}" destId="{868BC725-15FC-4392-8284-2CD4AC80B998}" srcOrd="1" destOrd="0" parTransId="{31F6B6E6-706E-42FE-A548-BDCFE178CCD3}" sibTransId="{06881C52-CA53-47EC-BF87-0C1E861B5EA8}"/>
    <dgm:cxn modelId="{2AB159BF-37FD-48BF-8A8D-3FE2CBF7C95E}" srcId="{4C50FAE5-95B7-4AC9-8793-9324EDB8EF24}" destId="{AB4F6CDA-D3BB-4F4B-9642-540EAFE92CDF}" srcOrd="0" destOrd="0" parTransId="{8B70C17E-EFF1-416D-A1BF-DA43629F4410}" sibTransId="{EA650513-ED4D-4619-8BBB-E3E4B575C3DA}"/>
    <dgm:cxn modelId="{850B368E-FAB3-4E85-8A81-6833932CAE70}" srcId="{AB4F6CDA-D3BB-4F4B-9642-540EAFE92CDF}" destId="{4E513AEA-3905-41CF-82FD-733C6A907EFF}" srcOrd="0" destOrd="0" parTransId="{6A45A3A0-8B42-469A-8CC4-37236B9281A8}" sibTransId="{A08F3EE9-FFEE-4560-8848-78705E37DA90}"/>
    <dgm:cxn modelId="{EF73205B-EB24-4EDB-ACE1-2040F0DC981B}" type="presOf" srcId="{868BC725-15FC-4392-8284-2CD4AC80B998}" destId="{451D5B7C-F0C7-46BA-9D31-B8E63FFC5F0E}" srcOrd="0" destOrd="2" presId="urn:microsoft.com/office/officeart/2005/8/layout/list1"/>
    <dgm:cxn modelId="{54CAC6D5-176A-4001-8DBF-846AE6BFAB8D}" srcId="{7EC24A1B-258E-49C7-A07C-3DF7C83366AB}" destId="{4C50FAE5-95B7-4AC9-8793-9324EDB8EF24}" srcOrd="0" destOrd="0" parTransId="{202503F8-DB1D-4A19-99EE-7FDDF5F36821}" sibTransId="{7405619D-18D6-43BD-9C2C-7BB8BCB741CA}"/>
    <dgm:cxn modelId="{7A398E40-ED17-4C30-B18B-2DE1BAB1DF13}" type="presOf" srcId="{AB4F6CDA-D3BB-4F4B-9642-540EAFE92CDF}" destId="{451D5B7C-F0C7-46BA-9D31-B8E63FFC5F0E}" srcOrd="0" destOrd="0" presId="urn:microsoft.com/office/officeart/2005/8/layout/list1"/>
    <dgm:cxn modelId="{53A9FF5E-D69A-429E-824D-0B4D12E6EAD2}" type="presOf" srcId="{4C50FAE5-95B7-4AC9-8793-9324EDB8EF24}" destId="{1F9B0F9B-A07D-4EBD-8C7C-2175ACB6D087}" srcOrd="1" destOrd="0" presId="urn:microsoft.com/office/officeart/2005/8/layout/list1"/>
    <dgm:cxn modelId="{95A6642F-01DA-4652-A7FD-3F711906AA65}" type="presParOf" srcId="{B001B585-8762-41A6-AAD4-367A97DAA670}" destId="{A30D5A3B-12C8-4A4D-A747-2F55B72F9640}" srcOrd="0" destOrd="0" presId="urn:microsoft.com/office/officeart/2005/8/layout/list1"/>
    <dgm:cxn modelId="{820614C5-AA92-423E-8639-AE2466B04DCB}" type="presParOf" srcId="{A30D5A3B-12C8-4A4D-A747-2F55B72F9640}" destId="{A9A2948B-A5A6-43A1-8F59-6CD309EC3F7C}" srcOrd="0" destOrd="0" presId="urn:microsoft.com/office/officeart/2005/8/layout/list1"/>
    <dgm:cxn modelId="{E0C90637-ACE2-427C-8534-78EBB30B7A5D}" type="presParOf" srcId="{A30D5A3B-12C8-4A4D-A747-2F55B72F9640}" destId="{1F9B0F9B-A07D-4EBD-8C7C-2175ACB6D087}" srcOrd="1" destOrd="0" presId="urn:microsoft.com/office/officeart/2005/8/layout/list1"/>
    <dgm:cxn modelId="{4C95356C-3E40-4A03-933A-2BF1C5EE4794}" type="presParOf" srcId="{B001B585-8762-41A6-AAD4-367A97DAA670}" destId="{0C29DE7D-B8B5-45B9-8ABD-CB8891251AB3}" srcOrd="1" destOrd="0" presId="urn:microsoft.com/office/officeart/2005/8/layout/list1"/>
    <dgm:cxn modelId="{933E03E5-DCD0-4F5A-B283-20BABE6ABBC5}" type="presParOf" srcId="{B001B585-8762-41A6-AAD4-367A97DAA670}" destId="{451D5B7C-F0C7-46BA-9D31-B8E63FFC5F0E}" srcOrd="2" destOrd="0" presId="urn:microsoft.com/office/officeart/2005/8/layout/list1"/>
  </dgm:cxnLst>
  <dgm:bg/>
  <dgm:whole/>
</dgm:dataModel>
</file>

<file path=ppt/diagrams/data7.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dgm:spPr/>
      <dgm:t>
        <a:bodyPr/>
        <a:lstStyle/>
        <a:p>
          <a:r>
            <a:rPr lang="en-US" dirty="0" smtClean="0"/>
            <a:t>Description</a:t>
          </a:r>
          <a:endParaRPr lang="en-US"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dgm:spPr/>
      <dgm:t>
        <a:bodyPr/>
        <a:lstStyle/>
        <a:p>
          <a:r>
            <a:rPr lang="en-US" b="1" smtClean="0"/>
            <a:t>&lt;canvas&gt;</a:t>
          </a:r>
          <a:r>
            <a:rPr lang="en-US" smtClean="0"/>
            <a:t>: provide ability to work with basic shapes, graphs, animations, games, image composition, etc.</a:t>
          </a:r>
          <a:r>
            <a:rPr lang="en-US" smtClean="0">
              <a:solidFill>
                <a:srgbClr val="000000"/>
              </a:solidFill>
              <a:latin typeface="Verdana"/>
              <a:ea typeface="Verdana"/>
              <a:cs typeface="Verdana"/>
              <a:sym typeface="Verdana"/>
            </a:rPr>
            <a:t>.</a:t>
          </a:r>
          <a:endParaRPr lang="en-US" dirty="0"/>
        </a:p>
      </dgm:t>
    </dgm:pt>
    <dgm:pt modelId="{EA650513-ED4D-4619-8BBB-E3E4B575C3DA}" type="sibTrans" cxnId="{2AB159BF-37FD-48BF-8A8D-3FE2CBF7C95E}">
      <dgm:prSet/>
      <dgm:spPr/>
      <dgm:t>
        <a:bodyPr/>
        <a:lstStyle/>
        <a:p>
          <a:endParaRPr lang="en-US"/>
        </a:p>
      </dgm:t>
    </dgm:pt>
    <dgm:pt modelId="{8B70C17E-EFF1-416D-A1BF-DA43629F4410}" type="parTrans" cxnId="{2AB159BF-37FD-48BF-8A8D-3FE2CBF7C95E}">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ScaleX="69414" custScaleY="82672">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custScaleY="80927" custLinFactNeighborY="-18923">
        <dgm:presLayoutVars>
          <dgm:bulletEnabled val="1"/>
        </dgm:presLayoutVars>
      </dgm:prSet>
      <dgm:spPr/>
      <dgm:t>
        <a:bodyPr/>
        <a:lstStyle/>
        <a:p>
          <a:endParaRPr lang="en-US"/>
        </a:p>
      </dgm:t>
    </dgm:pt>
  </dgm:ptLst>
  <dgm:cxnLst>
    <dgm:cxn modelId="{47791130-7888-402C-9993-67D86FB89015}" type="presOf" srcId="{AB4F6CDA-D3BB-4F4B-9642-540EAFE92CDF}" destId="{451D5B7C-F0C7-46BA-9D31-B8E63FFC5F0E}" srcOrd="0" destOrd="0" presId="urn:microsoft.com/office/officeart/2005/8/layout/list1"/>
    <dgm:cxn modelId="{61254D10-3895-458B-AFF7-3DAB87E1A320}" type="presOf" srcId="{4C50FAE5-95B7-4AC9-8793-9324EDB8EF24}" destId="{A9A2948B-A5A6-43A1-8F59-6CD309EC3F7C}" srcOrd="0" destOrd="0" presId="urn:microsoft.com/office/officeart/2005/8/layout/list1"/>
    <dgm:cxn modelId="{E7E10D7C-4D28-409D-AC1A-D99543897FC2}" type="presOf" srcId="{7EC24A1B-258E-49C7-A07C-3DF7C83366AB}" destId="{B001B585-8762-41A6-AAD4-367A97DAA670}" srcOrd="0" destOrd="0" presId="urn:microsoft.com/office/officeart/2005/8/layout/list1"/>
    <dgm:cxn modelId="{2AB159BF-37FD-48BF-8A8D-3FE2CBF7C95E}" srcId="{4C50FAE5-95B7-4AC9-8793-9324EDB8EF24}" destId="{AB4F6CDA-D3BB-4F4B-9642-540EAFE92CDF}" srcOrd="0" destOrd="0" parTransId="{8B70C17E-EFF1-416D-A1BF-DA43629F4410}" sibTransId="{EA650513-ED4D-4619-8BBB-E3E4B575C3DA}"/>
    <dgm:cxn modelId="{93E9013D-5F2E-41F3-8B0D-19EDE71AFC20}" type="presOf" srcId="{4C50FAE5-95B7-4AC9-8793-9324EDB8EF24}" destId="{1F9B0F9B-A07D-4EBD-8C7C-2175ACB6D087}" srcOrd="1" destOrd="0" presId="urn:microsoft.com/office/officeart/2005/8/layout/list1"/>
    <dgm:cxn modelId="{54CAC6D5-176A-4001-8DBF-846AE6BFAB8D}" srcId="{7EC24A1B-258E-49C7-A07C-3DF7C83366AB}" destId="{4C50FAE5-95B7-4AC9-8793-9324EDB8EF24}" srcOrd="0" destOrd="0" parTransId="{202503F8-DB1D-4A19-99EE-7FDDF5F36821}" sibTransId="{7405619D-18D6-43BD-9C2C-7BB8BCB741CA}"/>
    <dgm:cxn modelId="{EFCB1D7F-A8E7-42B0-A6A6-D0AA85CBF9D2}" type="presParOf" srcId="{B001B585-8762-41A6-AAD4-367A97DAA670}" destId="{A30D5A3B-12C8-4A4D-A747-2F55B72F9640}" srcOrd="0" destOrd="0" presId="urn:microsoft.com/office/officeart/2005/8/layout/list1"/>
    <dgm:cxn modelId="{DA71474D-6381-4E36-B9F8-15A136D2E1B9}" type="presParOf" srcId="{A30D5A3B-12C8-4A4D-A747-2F55B72F9640}" destId="{A9A2948B-A5A6-43A1-8F59-6CD309EC3F7C}" srcOrd="0" destOrd="0" presId="urn:microsoft.com/office/officeart/2005/8/layout/list1"/>
    <dgm:cxn modelId="{8E706F41-1C4D-40EF-9479-634586ECA009}" type="presParOf" srcId="{A30D5A3B-12C8-4A4D-A747-2F55B72F9640}" destId="{1F9B0F9B-A07D-4EBD-8C7C-2175ACB6D087}" srcOrd="1" destOrd="0" presId="urn:microsoft.com/office/officeart/2005/8/layout/list1"/>
    <dgm:cxn modelId="{C25486B9-6D90-44A0-B361-D9701593DD4E}" type="presParOf" srcId="{B001B585-8762-41A6-AAD4-367A97DAA670}" destId="{0C29DE7D-B8B5-45B9-8ABD-CB8891251AB3}" srcOrd="1" destOrd="0" presId="urn:microsoft.com/office/officeart/2005/8/layout/list1"/>
    <dgm:cxn modelId="{1A8061F0-9B34-4E5F-B48A-08B2DE2506BB}" type="presParOf" srcId="{B001B585-8762-41A6-AAD4-367A97DAA670}" destId="{451D5B7C-F0C7-46BA-9D31-B8E63FFC5F0E}" srcOrd="2" destOrd="0" presId="urn:microsoft.com/office/officeart/2005/8/layout/list1"/>
  </dgm:cxnLst>
  <dgm:bg/>
  <dgm:whole/>
</dgm:dataModel>
</file>

<file path=ppt/diagrams/data8.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dgm:spPr/>
      <dgm:t>
        <a:bodyPr/>
        <a:lstStyle/>
        <a:p>
          <a:r>
            <a:rPr lang="en-US" dirty="0" smtClean="0"/>
            <a:t>Description</a:t>
          </a:r>
          <a:endParaRPr lang="en-US"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dgm:spPr/>
      <dgm:t>
        <a:bodyPr/>
        <a:lstStyle/>
        <a:p>
          <a:r>
            <a:rPr lang="en-US" dirty="0" smtClean="0">
              <a:solidFill>
                <a:srgbClr val="000000"/>
              </a:solidFill>
              <a:latin typeface="Verdana"/>
              <a:ea typeface="Verdana"/>
              <a:cs typeface="Verdana"/>
              <a:sym typeface="Verdana"/>
            </a:rPr>
            <a:t>If you want to allow users to edit content some where in your page, all you need to do is set </a:t>
          </a:r>
          <a:r>
            <a:rPr lang="en-US" dirty="0" err="1" smtClean="0">
              <a:solidFill>
                <a:srgbClr val="000000"/>
              </a:solidFill>
              <a:latin typeface="Verdana"/>
              <a:ea typeface="Verdana"/>
              <a:cs typeface="Verdana"/>
              <a:sym typeface="Verdana"/>
            </a:rPr>
            <a:t>contenteditable</a:t>
          </a:r>
          <a:r>
            <a:rPr lang="en-US" dirty="0" smtClean="0">
              <a:solidFill>
                <a:srgbClr val="000000"/>
              </a:solidFill>
              <a:latin typeface="Verdana"/>
              <a:ea typeface="Verdana"/>
              <a:cs typeface="Verdana"/>
              <a:sym typeface="Verdana"/>
            </a:rPr>
            <a:t> attribute of the container element. </a:t>
          </a:r>
          <a:endParaRPr lang="en-US" dirty="0"/>
        </a:p>
      </dgm:t>
    </dgm:pt>
    <dgm:pt modelId="{EA650513-ED4D-4619-8BBB-E3E4B575C3DA}" type="sibTrans" cxnId="{2AB159BF-37FD-48BF-8A8D-3FE2CBF7C95E}">
      <dgm:prSet/>
      <dgm:spPr/>
      <dgm:t>
        <a:bodyPr/>
        <a:lstStyle/>
        <a:p>
          <a:endParaRPr lang="en-US"/>
        </a:p>
      </dgm:t>
    </dgm:pt>
    <dgm:pt modelId="{8B70C17E-EFF1-416D-A1BF-DA43629F4410}" type="parTrans" cxnId="{2AB159BF-37FD-48BF-8A8D-3FE2CBF7C95E}">
      <dgm:prSet/>
      <dgm:spPr/>
      <dgm:t>
        <a:bodyPr/>
        <a:lstStyle/>
        <a:p>
          <a:endParaRPr lang="en-US"/>
        </a:p>
      </dgm:t>
    </dgm:pt>
    <dgm:pt modelId="{1B7A43B6-58C4-4128-91EF-FC96EF6F7172}">
      <dgm:prSet/>
      <dgm:spPr/>
      <dgm:t>
        <a:bodyPr/>
        <a:lstStyle/>
        <a:p>
          <a:r>
            <a:rPr lang="en-US" dirty="0" smtClean="0">
              <a:solidFill>
                <a:srgbClr val="000000"/>
              </a:solidFill>
              <a:latin typeface="Verdana"/>
              <a:ea typeface="Verdana"/>
              <a:cs typeface="Verdana"/>
              <a:sym typeface="Verdana"/>
            </a:rPr>
            <a:t>You have probably seen it in action in web based WYSIWYG editors. </a:t>
          </a:r>
        </a:p>
      </dgm:t>
    </dgm:pt>
    <dgm:pt modelId="{99A15E0F-D3CB-4F12-B75C-D513C00C3396}" type="parTrans" cxnId="{86176963-691D-4E0C-89C9-E61D513401FD}">
      <dgm:prSet/>
      <dgm:spPr/>
      <dgm:t>
        <a:bodyPr/>
        <a:lstStyle/>
        <a:p>
          <a:endParaRPr lang="en-US"/>
        </a:p>
      </dgm:t>
    </dgm:pt>
    <dgm:pt modelId="{276B140F-6D6F-4711-A04A-0567CB6A7B34}" type="sibTrans" cxnId="{86176963-691D-4E0C-89C9-E61D513401FD}">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ScaleX="69414" custScaleY="82672">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custScaleY="80927">
        <dgm:presLayoutVars>
          <dgm:bulletEnabled val="1"/>
        </dgm:presLayoutVars>
      </dgm:prSet>
      <dgm:spPr/>
      <dgm:t>
        <a:bodyPr/>
        <a:lstStyle/>
        <a:p>
          <a:endParaRPr lang="en-US"/>
        </a:p>
      </dgm:t>
    </dgm:pt>
  </dgm:ptLst>
  <dgm:cxnLst>
    <dgm:cxn modelId="{81A6C573-C121-496D-AD9B-60B980E97028}" type="presOf" srcId="{4C50FAE5-95B7-4AC9-8793-9324EDB8EF24}" destId="{1F9B0F9B-A07D-4EBD-8C7C-2175ACB6D087}" srcOrd="1" destOrd="0" presId="urn:microsoft.com/office/officeart/2005/8/layout/list1"/>
    <dgm:cxn modelId="{86176963-691D-4E0C-89C9-E61D513401FD}" srcId="{4C50FAE5-95B7-4AC9-8793-9324EDB8EF24}" destId="{1B7A43B6-58C4-4128-91EF-FC96EF6F7172}" srcOrd="1" destOrd="0" parTransId="{99A15E0F-D3CB-4F12-B75C-D513C00C3396}" sibTransId="{276B140F-6D6F-4711-A04A-0567CB6A7B34}"/>
    <dgm:cxn modelId="{2AB159BF-37FD-48BF-8A8D-3FE2CBF7C95E}" srcId="{4C50FAE5-95B7-4AC9-8793-9324EDB8EF24}" destId="{AB4F6CDA-D3BB-4F4B-9642-540EAFE92CDF}" srcOrd="0" destOrd="0" parTransId="{8B70C17E-EFF1-416D-A1BF-DA43629F4410}" sibTransId="{EA650513-ED4D-4619-8BBB-E3E4B575C3DA}"/>
    <dgm:cxn modelId="{D689F723-0A2D-480D-8E26-2A69E4E371BF}" type="presOf" srcId="{1B7A43B6-58C4-4128-91EF-FC96EF6F7172}" destId="{451D5B7C-F0C7-46BA-9D31-B8E63FFC5F0E}" srcOrd="0" destOrd="1" presId="urn:microsoft.com/office/officeart/2005/8/layout/list1"/>
    <dgm:cxn modelId="{CC01FD29-1830-4C53-9FAF-DACACE84BFE0}" type="presOf" srcId="{7EC24A1B-258E-49C7-A07C-3DF7C83366AB}" destId="{B001B585-8762-41A6-AAD4-367A97DAA670}" srcOrd="0" destOrd="0" presId="urn:microsoft.com/office/officeart/2005/8/layout/list1"/>
    <dgm:cxn modelId="{54CAC6D5-176A-4001-8DBF-846AE6BFAB8D}" srcId="{7EC24A1B-258E-49C7-A07C-3DF7C83366AB}" destId="{4C50FAE5-95B7-4AC9-8793-9324EDB8EF24}" srcOrd="0" destOrd="0" parTransId="{202503F8-DB1D-4A19-99EE-7FDDF5F36821}" sibTransId="{7405619D-18D6-43BD-9C2C-7BB8BCB741CA}"/>
    <dgm:cxn modelId="{C1C6044D-CE28-4AB2-8FFD-D4E2211EDA53}" type="presOf" srcId="{4C50FAE5-95B7-4AC9-8793-9324EDB8EF24}" destId="{A9A2948B-A5A6-43A1-8F59-6CD309EC3F7C}" srcOrd="0" destOrd="0" presId="urn:microsoft.com/office/officeart/2005/8/layout/list1"/>
    <dgm:cxn modelId="{34EFAF69-51C2-4B2D-8E37-7394B8BFEFCD}" type="presOf" srcId="{AB4F6CDA-D3BB-4F4B-9642-540EAFE92CDF}" destId="{451D5B7C-F0C7-46BA-9D31-B8E63FFC5F0E}" srcOrd="0" destOrd="0" presId="urn:microsoft.com/office/officeart/2005/8/layout/list1"/>
    <dgm:cxn modelId="{E90A64DD-FAB4-4910-881F-D42672D098E1}" type="presParOf" srcId="{B001B585-8762-41A6-AAD4-367A97DAA670}" destId="{A30D5A3B-12C8-4A4D-A747-2F55B72F9640}" srcOrd="0" destOrd="0" presId="urn:microsoft.com/office/officeart/2005/8/layout/list1"/>
    <dgm:cxn modelId="{428691D7-C0E2-45F5-93EA-D1A926B7FE90}" type="presParOf" srcId="{A30D5A3B-12C8-4A4D-A747-2F55B72F9640}" destId="{A9A2948B-A5A6-43A1-8F59-6CD309EC3F7C}" srcOrd="0" destOrd="0" presId="urn:microsoft.com/office/officeart/2005/8/layout/list1"/>
    <dgm:cxn modelId="{FED5F6C4-12F7-41A7-B2EC-EB4BD6CCAB62}" type="presParOf" srcId="{A30D5A3B-12C8-4A4D-A747-2F55B72F9640}" destId="{1F9B0F9B-A07D-4EBD-8C7C-2175ACB6D087}" srcOrd="1" destOrd="0" presId="urn:microsoft.com/office/officeart/2005/8/layout/list1"/>
    <dgm:cxn modelId="{D47BC706-C9B7-48D0-8C2D-EC3FB8190DAA}" type="presParOf" srcId="{B001B585-8762-41A6-AAD4-367A97DAA670}" destId="{0C29DE7D-B8B5-45B9-8ABD-CB8891251AB3}" srcOrd="1" destOrd="0" presId="urn:microsoft.com/office/officeart/2005/8/layout/list1"/>
    <dgm:cxn modelId="{ED67B537-5017-4505-8945-587914AFDA8B}" type="presParOf" srcId="{B001B585-8762-41A6-AAD4-367A97DAA670}" destId="{451D5B7C-F0C7-46BA-9D31-B8E63FFC5F0E}" srcOrd="2" destOrd="0" presId="urn:microsoft.com/office/officeart/2005/8/layout/list1"/>
  </dgm:cxnLst>
  <dgm:bg/>
  <dgm:whole/>
</dgm:dataModel>
</file>

<file path=ppt/diagrams/data9.xml><?xml version="1.0" encoding="utf-8"?>
<dgm:dataModel xmlns:dgm="http://schemas.openxmlformats.org/drawingml/2006/diagram" xmlns:a="http://schemas.openxmlformats.org/drawingml/2006/main">
  <dgm:ptLst>
    <dgm:pt modelId="{7EC24A1B-258E-49C7-A07C-3DF7C83366AB}"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US"/>
        </a:p>
      </dgm:t>
    </dgm:pt>
    <dgm:pt modelId="{4C50FAE5-95B7-4AC9-8793-9324EDB8EF24}">
      <dgm:prSet phldrT="[Text]"/>
      <dgm:spPr/>
      <dgm:t>
        <a:bodyPr/>
        <a:lstStyle/>
        <a:p>
          <a:r>
            <a:rPr lang="en-US" dirty="0" smtClean="0"/>
            <a:t>Description</a:t>
          </a:r>
          <a:endParaRPr lang="en-US" dirty="0"/>
        </a:p>
      </dgm:t>
    </dgm:pt>
    <dgm:pt modelId="{202503F8-DB1D-4A19-99EE-7FDDF5F36821}" type="parTrans" cxnId="{54CAC6D5-176A-4001-8DBF-846AE6BFAB8D}">
      <dgm:prSet/>
      <dgm:spPr/>
      <dgm:t>
        <a:bodyPr/>
        <a:lstStyle/>
        <a:p>
          <a:endParaRPr lang="en-US"/>
        </a:p>
      </dgm:t>
    </dgm:pt>
    <dgm:pt modelId="{7405619D-18D6-43BD-9C2C-7BB8BCB741CA}" type="sibTrans" cxnId="{54CAC6D5-176A-4001-8DBF-846AE6BFAB8D}">
      <dgm:prSet/>
      <dgm:spPr/>
      <dgm:t>
        <a:bodyPr/>
        <a:lstStyle/>
        <a:p>
          <a:endParaRPr lang="en-US"/>
        </a:p>
      </dgm:t>
    </dgm:pt>
    <dgm:pt modelId="{AB4F6CDA-D3BB-4F4B-9642-540EAFE92CDF}">
      <dgm:prSet phldrT="[Text]"/>
      <dgm:spPr/>
      <dgm:t>
        <a:bodyPr/>
        <a:lstStyle/>
        <a:p>
          <a:r>
            <a:rPr lang="en-US" dirty="0" smtClean="0"/>
            <a:t>HTML5 introduced a new attribute “</a:t>
          </a:r>
          <a:r>
            <a:rPr lang="en-US" b="1" dirty="0" err="1" smtClean="0"/>
            <a:t>draggable</a:t>
          </a:r>
          <a:r>
            <a:rPr lang="en-US" dirty="0" smtClean="0"/>
            <a:t>”; which needs to be set in order to make the element </a:t>
          </a:r>
          <a:r>
            <a:rPr lang="en-US" dirty="0" err="1" smtClean="0"/>
            <a:t>draggable</a:t>
          </a:r>
          <a:r>
            <a:rPr lang="en-US" dirty="0" smtClean="0"/>
            <a:t>.</a:t>
          </a:r>
          <a:endParaRPr lang="en-US" dirty="0"/>
        </a:p>
      </dgm:t>
    </dgm:pt>
    <dgm:pt modelId="{EA650513-ED4D-4619-8BBB-E3E4B575C3DA}" type="sibTrans" cxnId="{2AB159BF-37FD-48BF-8A8D-3FE2CBF7C95E}">
      <dgm:prSet/>
      <dgm:spPr/>
      <dgm:t>
        <a:bodyPr/>
        <a:lstStyle/>
        <a:p>
          <a:endParaRPr lang="en-US"/>
        </a:p>
      </dgm:t>
    </dgm:pt>
    <dgm:pt modelId="{8B70C17E-EFF1-416D-A1BF-DA43629F4410}" type="parTrans" cxnId="{2AB159BF-37FD-48BF-8A8D-3FE2CBF7C95E}">
      <dgm:prSet/>
      <dgm:spPr/>
      <dgm:t>
        <a:bodyPr/>
        <a:lstStyle/>
        <a:p>
          <a:endParaRPr lang="en-US"/>
        </a:p>
      </dgm:t>
    </dgm:pt>
    <dgm:pt modelId="{2C20F0AD-77A4-4B8D-B3FF-C86E4C37C117}">
      <dgm:prSet/>
      <dgm:spPr/>
      <dgm:t>
        <a:bodyPr/>
        <a:lstStyle/>
        <a:p>
          <a:r>
            <a:rPr lang="en-US" dirty="0" smtClean="0"/>
            <a:t>Following events: </a:t>
          </a:r>
          <a:r>
            <a:rPr lang="en-US" b="1" dirty="0" err="1" smtClean="0"/>
            <a:t>dragstart</a:t>
          </a:r>
          <a:r>
            <a:rPr lang="en-US" dirty="0" smtClean="0"/>
            <a:t>, </a:t>
          </a:r>
          <a:r>
            <a:rPr lang="en-US" b="1" dirty="0" smtClean="0"/>
            <a:t>drag</a:t>
          </a:r>
          <a:r>
            <a:rPr lang="en-US" dirty="0" smtClean="0"/>
            <a:t>, </a:t>
          </a:r>
          <a:r>
            <a:rPr lang="en-US" b="1" dirty="0" err="1" smtClean="0"/>
            <a:t>dragenter</a:t>
          </a:r>
          <a:r>
            <a:rPr lang="en-US" dirty="0" smtClean="0"/>
            <a:t>, </a:t>
          </a:r>
          <a:r>
            <a:rPr lang="en-US" b="1" dirty="0" err="1" smtClean="0"/>
            <a:t>dragover</a:t>
          </a:r>
          <a:r>
            <a:rPr lang="en-US" dirty="0" smtClean="0"/>
            <a:t>, </a:t>
          </a:r>
          <a:r>
            <a:rPr lang="en-US" b="1" dirty="0" err="1" smtClean="0"/>
            <a:t>dragleave</a:t>
          </a:r>
          <a:r>
            <a:rPr lang="en-US" dirty="0" smtClean="0"/>
            <a:t>, </a:t>
          </a:r>
          <a:r>
            <a:rPr lang="en-US" b="1" dirty="0" smtClean="0"/>
            <a:t>drop</a:t>
          </a:r>
          <a:r>
            <a:rPr lang="en-US" dirty="0" smtClean="0"/>
            <a:t> and </a:t>
          </a:r>
          <a:r>
            <a:rPr lang="en-US" b="1" dirty="0" err="1" smtClean="0"/>
            <a:t>dragend</a:t>
          </a:r>
          <a:r>
            <a:rPr lang="en-US" dirty="0" smtClean="0"/>
            <a:t>. You need to write function (event handlers) that take care of what you need to do when these events are fired.</a:t>
          </a:r>
          <a:endParaRPr lang="en-US" dirty="0"/>
        </a:p>
      </dgm:t>
    </dgm:pt>
    <dgm:pt modelId="{1ED33DE9-A089-4573-97FA-49ECCF251456}" type="parTrans" cxnId="{B0C5FFC8-F5A6-4459-8A15-AED7326A9FE3}">
      <dgm:prSet/>
      <dgm:spPr/>
      <dgm:t>
        <a:bodyPr/>
        <a:lstStyle/>
        <a:p>
          <a:endParaRPr lang="en-US"/>
        </a:p>
      </dgm:t>
    </dgm:pt>
    <dgm:pt modelId="{75C46FE0-FC8D-4905-9024-06F9893F249E}" type="sibTrans" cxnId="{B0C5FFC8-F5A6-4459-8A15-AED7326A9FE3}">
      <dgm:prSet/>
      <dgm:spPr/>
      <dgm:t>
        <a:bodyPr/>
        <a:lstStyle/>
        <a:p>
          <a:endParaRPr lang="en-US"/>
        </a:p>
      </dgm:t>
    </dgm:pt>
    <dgm:pt modelId="{D0AD5334-A249-4F07-95F2-2CEA21EE8D00}">
      <dgm:prSet/>
      <dgm:spPr/>
      <dgm:t>
        <a:bodyPr/>
        <a:lstStyle/>
        <a:p>
          <a:r>
            <a:rPr lang="en-US" dirty="0" smtClean="0"/>
            <a:t>Using </a:t>
          </a:r>
          <a:r>
            <a:rPr lang="en-US" b="1" dirty="0" err="1" smtClean="0"/>
            <a:t>getData</a:t>
          </a:r>
          <a:r>
            <a:rPr lang="en-US" dirty="0" smtClean="0"/>
            <a:t> and </a:t>
          </a:r>
          <a:r>
            <a:rPr lang="en-US" b="1" dirty="0" err="1" smtClean="0"/>
            <a:t>setData</a:t>
          </a:r>
          <a:r>
            <a:rPr lang="en-US" dirty="0" smtClean="0"/>
            <a:t> methods of event’s “</a:t>
          </a:r>
          <a:r>
            <a:rPr lang="en-US" b="1" dirty="0" err="1" smtClean="0"/>
            <a:t>dataTransfer</a:t>
          </a:r>
          <a:r>
            <a:rPr lang="en-US" dirty="0" smtClean="0"/>
            <a:t>” property let you transfer data along with the dragged element.</a:t>
          </a:r>
          <a:endParaRPr lang="en-US" dirty="0"/>
        </a:p>
      </dgm:t>
    </dgm:pt>
    <dgm:pt modelId="{D1E83C7B-A276-47FF-B567-2BC5261D2EB4}" type="parTrans" cxnId="{44978352-B220-48C8-8C9F-7DCB8C18CF1C}">
      <dgm:prSet/>
      <dgm:spPr/>
      <dgm:t>
        <a:bodyPr/>
        <a:lstStyle/>
        <a:p>
          <a:endParaRPr lang="en-US"/>
        </a:p>
      </dgm:t>
    </dgm:pt>
    <dgm:pt modelId="{FF2C7939-B04F-4C4C-87B5-9C6CF694F243}" type="sibTrans" cxnId="{44978352-B220-48C8-8C9F-7DCB8C18CF1C}">
      <dgm:prSet/>
      <dgm:spPr/>
      <dgm:t>
        <a:bodyPr/>
        <a:lstStyle/>
        <a:p>
          <a:endParaRPr lang="en-US"/>
        </a:p>
      </dgm:t>
    </dgm:pt>
    <dgm:pt modelId="{E823947B-E5E0-425F-AB0F-755B19385055}">
      <dgm:prSet/>
      <dgm:spPr/>
      <dgm:t>
        <a:bodyPr/>
        <a:lstStyle/>
        <a:p>
          <a:r>
            <a:rPr lang="en-US" dirty="0" smtClean="0"/>
            <a:t>You can perform drag and drop between different browser windows, and even other applications.</a:t>
          </a:r>
          <a:endParaRPr lang="en-US" dirty="0"/>
        </a:p>
      </dgm:t>
    </dgm:pt>
    <dgm:pt modelId="{9EEE08E4-3DE9-448B-B588-8AD70A966CBF}" type="parTrans" cxnId="{86E3A3EC-22EA-44F6-9380-0F65B4B6B434}">
      <dgm:prSet/>
      <dgm:spPr/>
      <dgm:t>
        <a:bodyPr/>
        <a:lstStyle/>
        <a:p>
          <a:endParaRPr lang="en-US"/>
        </a:p>
      </dgm:t>
    </dgm:pt>
    <dgm:pt modelId="{E69AEC43-B982-4F9D-A3CA-D627A043F70C}" type="sibTrans" cxnId="{86E3A3EC-22EA-44F6-9380-0F65B4B6B434}">
      <dgm:prSet/>
      <dgm:spPr/>
      <dgm:t>
        <a:bodyPr/>
        <a:lstStyle/>
        <a:p>
          <a:endParaRPr lang="en-US"/>
        </a:p>
      </dgm:t>
    </dgm:pt>
    <dgm:pt modelId="{B001B585-8762-41A6-AAD4-367A97DAA670}" type="pres">
      <dgm:prSet presAssocID="{7EC24A1B-258E-49C7-A07C-3DF7C83366AB}" presName="linear" presStyleCnt="0">
        <dgm:presLayoutVars>
          <dgm:dir/>
          <dgm:animLvl val="lvl"/>
          <dgm:resizeHandles val="exact"/>
        </dgm:presLayoutVars>
      </dgm:prSet>
      <dgm:spPr/>
      <dgm:t>
        <a:bodyPr/>
        <a:lstStyle/>
        <a:p>
          <a:endParaRPr lang="en-US"/>
        </a:p>
      </dgm:t>
    </dgm:pt>
    <dgm:pt modelId="{A30D5A3B-12C8-4A4D-A747-2F55B72F9640}" type="pres">
      <dgm:prSet presAssocID="{4C50FAE5-95B7-4AC9-8793-9324EDB8EF24}" presName="parentLin" presStyleCnt="0"/>
      <dgm:spPr/>
    </dgm:pt>
    <dgm:pt modelId="{A9A2948B-A5A6-43A1-8F59-6CD309EC3F7C}" type="pres">
      <dgm:prSet presAssocID="{4C50FAE5-95B7-4AC9-8793-9324EDB8EF24}" presName="parentLeftMargin" presStyleLbl="node1" presStyleIdx="0" presStyleCnt="1"/>
      <dgm:spPr/>
      <dgm:t>
        <a:bodyPr/>
        <a:lstStyle/>
        <a:p>
          <a:endParaRPr lang="en-US"/>
        </a:p>
      </dgm:t>
    </dgm:pt>
    <dgm:pt modelId="{1F9B0F9B-A07D-4EBD-8C7C-2175ACB6D087}" type="pres">
      <dgm:prSet presAssocID="{4C50FAE5-95B7-4AC9-8793-9324EDB8EF24}" presName="parentText" presStyleLbl="node1" presStyleIdx="0" presStyleCnt="1" custScaleX="69414" custScaleY="82672">
        <dgm:presLayoutVars>
          <dgm:chMax val="0"/>
          <dgm:bulletEnabled val="1"/>
        </dgm:presLayoutVars>
      </dgm:prSet>
      <dgm:spPr/>
      <dgm:t>
        <a:bodyPr/>
        <a:lstStyle/>
        <a:p>
          <a:endParaRPr lang="en-US"/>
        </a:p>
      </dgm:t>
    </dgm:pt>
    <dgm:pt modelId="{0C29DE7D-B8B5-45B9-8ABD-CB8891251AB3}" type="pres">
      <dgm:prSet presAssocID="{4C50FAE5-95B7-4AC9-8793-9324EDB8EF24}" presName="negativeSpace" presStyleCnt="0"/>
      <dgm:spPr/>
    </dgm:pt>
    <dgm:pt modelId="{451D5B7C-F0C7-46BA-9D31-B8E63FFC5F0E}" type="pres">
      <dgm:prSet presAssocID="{4C50FAE5-95B7-4AC9-8793-9324EDB8EF24}" presName="childText" presStyleLbl="conFgAcc1" presStyleIdx="0" presStyleCnt="1" custScaleY="80927">
        <dgm:presLayoutVars>
          <dgm:bulletEnabled val="1"/>
        </dgm:presLayoutVars>
      </dgm:prSet>
      <dgm:spPr/>
      <dgm:t>
        <a:bodyPr/>
        <a:lstStyle/>
        <a:p>
          <a:endParaRPr lang="en-US"/>
        </a:p>
      </dgm:t>
    </dgm:pt>
  </dgm:ptLst>
  <dgm:cxnLst>
    <dgm:cxn modelId="{C6113C04-AAB0-4BAF-8BEA-C7E83A6E6F01}" type="presOf" srcId="{D0AD5334-A249-4F07-95F2-2CEA21EE8D00}" destId="{451D5B7C-F0C7-46BA-9D31-B8E63FFC5F0E}" srcOrd="0" destOrd="2" presId="urn:microsoft.com/office/officeart/2005/8/layout/list1"/>
    <dgm:cxn modelId="{F4691FF2-5375-481C-B00A-09709654C45B}" type="presOf" srcId="{4C50FAE5-95B7-4AC9-8793-9324EDB8EF24}" destId="{1F9B0F9B-A07D-4EBD-8C7C-2175ACB6D087}" srcOrd="1" destOrd="0" presId="urn:microsoft.com/office/officeart/2005/8/layout/list1"/>
    <dgm:cxn modelId="{3E61BF22-1298-4B1D-BE5F-D56D0F05B73A}" type="presOf" srcId="{4C50FAE5-95B7-4AC9-8793-9324EDB8EF24}" destId="{A9A2948B-A5A6-43A1-8F59-6CD309EC3F7C}" srcOrd="0" destOrd="0" presId="urn:microsoft.com/office/officeart/2005/8/layout/list1"/>
    <dgm:cxn modelId="{84BF1DFD-2B89-476F-8FC6-CA48CDCC388E}" type="presOf" srcId="{2C20F0AD-77A4-4B8D-B3FF-C86E4C37C117}" destId="{451D5B7C-F0C7-46BA-9D31-B8E63FFC5F0E}" srcOrd="0" destOrd="1" presId="urn:microsoft.com/office/officeart/2005/8/layout/list1"/>
    <dgm:cxn modelId="{2AB159BF-37FD-48BF-8A8D-3FE2CBF7C95E}" srcId="{4C50FAE5-95B7-4AC9-8793-9324EDB8EF24}" destId="{AB4F6CDA-D3BB-4F4B-9642-540EAFE92CDF}" srcOrd="0" destOrd="0" parTransId="{8B70C17E-EFF1-416D-A1BF-DA43629F4410}" sibTransId="{EA650513-ED4D-4619-8BBB-E3E4B575C3DA}"/>
    <dgm:cxn modelId="{44978352-B220-48C8-8C9F-7DCB8C18CF1C}" srcId="{4C50FAE5-95B7-4AC9-8793-9324EDB8EF24}" destId="{D0AD5334-A249-4F07-95F2-2CEA21EE8D00}" srcOrd="2" destOrd="0" parTransId="{D1E83C7B-A276-47FF-B567-2BC5261D2EB4}" sibTransId="{FF2C7939-B04F-4C4C-87B5-9C6CF694F243}"/>
    <dgm:cxn modelId="{B0C5FFC8-F5A6-4459-8A15-AED7326A9FE3}" srcId="{4C50FAE5-95B7-4AC9-8793-9324EDB8EF24}" destId="{2C20F0AD-77A4-4B8D-B3FF-C86E4C37C117}" srcOrd="1" destOrd="0" parTransId="{1ED33DE9-A089-4573-97FA-49ECCF251456}" sibTransId="{75C46FE0-FC8D-4905-9024-06F9893F249E}"/>
    <dgm:cxn modelId="{86E3A3EC-22EA-44F6-9380-0F65B4B6B434}" srcId="{4C50FAE5-95B7-4AC9-8793-9324EDB8EF24}" destId="{E823947B-E5E0-425F-AB0F-755B19385055}" srcOrd="3" destOrd="0" parTransId="{9EEE08E4-3DE9-448B-B588-8AD70A966CBF}" sibTransId="{E69AEC43-B982-4F9D-A3CA-D627A043F70C}"/>
    <dgm:cxn modelId="{84774DD2-FB6D-4936-849E-09A5523CF57A}" type="presOf" srcId="{7EC24A1B-258E-49C7-A07C-3DF7C83366AB}" destId="{B001B585-8762-41A6-AAD4-367A97DAA670}" srcOrd="0" destOrd="0" presId="urn:microsoft.com/office/officeart/2005/8/layout/list1"/>
    <dgm:cxn modelId="{54CAC6D5-176A-4001-8DBF-846AE6BFAB8D}" srcId="{7EC24A1B-258E-49C7-A07C-3DF7C83366AB}" destId="{4C50FAE5-95B7-4AC9-8793-9324EDB8EF24}" srcOrd="0" destOrd="0" parTransId="{202503F8-DB1D-4A19-99EE-7FDDF5F36821}" sibTransId="{7405619D-18D6-43BD-9C2C-7BB8BCB741CA}"/>
    <dgm:cxn modelId="{CDAFEB01-396B-40A0-AC89-585C6DF3BF3A}" type="presOf" srcId="{E823947B-E5E0-425F-AB0F-755B19385055}" destId="{451D5B7C-F0C7-46BA-9D31-B8E63FFC5F0E}" srcOrd="0" destOrd="3" presId="urn:microsoft.com/office/officeart/2005/8/layout/list1"/>
    <dgm:cxn modelId="{73ABC632-48A6-435D-8B0F-FBCD98DF2F2E}" type="presOf" srcId="{AB4F6CDA-D3BB-4F4B-9642-540EAFE92CDF}" destId="{451D5B7C-F0C7-46BA-9D31-B8E63FFC5F0E}" srcOrd="0" destOrd="0" presId="urn:microsoft.com/office/officeart/2005/8/layout/list1"/>
    <dgm:cxn modelId="{03097453-066F-4057-979E-A2684A2FD0E2}" type="presParOf" srcId="{B001B585-8762-41A6-AAD4-367A97DAA670}" destId="{A30D5A3B-12C8-4A4D-A747-2F55B72F9640}" srcOrd="0" destOrd="0" presId="urn:microsoft.com/office/officeart/2005/8/layout/list1"/>
    <dgm:cxn modelId="{513F1130-2469-4127-AA61-02A91DF32E11}" type="presParOf" srcId="{A30D5A3B-12C8-4A4D-A747-2F55B72F9640}" destId="{A9A2948B-A5A6-43A1-8F59-6CD309EC3F7C}" srcOrd="0" destOrd="0" presId="urn:microsoft.com/office/officeart/2005/8/layout/list1"/>
    <dgm:cxn modelId="{428983D8-C0AA-40A7-AB1E-4B585EDC4F59}" type="presParOf" srcId="{A30D5A3B-12C8-4A4D-A747-2F55B72F9640}" destId="{1F9B0F9B-A07D-4EBD-8C7C-2175ACB6D087}" srcOrd="1" destOrd="0" presId="urn:microsoft.com/office/officeart/2005/8/layout/list1"/>
    <dgm:cxn modelId="{74AF7888-5017-42F8-8511-F4D5570AF1FD}" type="presParOf" srcId="{B001B585-8762-41A6-AAD4-367A97DAA670}" destId="{0C29DE7D-B8B5-45B9-8ABD-CB8891251AB3}" srcOrd="1" destOrd="0" presId="urn:microsoft.com/office/officeart/2005/8/layout/list1"/>
    <dgm:cxn modelId="{22D6A628-6059-41EB-8FB2-20A53FD0375C}" type="presParOf" srcId="{B001B585-8762-41A6-AAD4-367A97DAA670}" destId="{451D5B7C-F0C7-46BA-9D31-B8E63FFC5F0E}" srcOrd="2" destOrd="0" presId="urn:microsoft.com/office/officeart/2005/8/layout/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581FE-5801-410B-9761-0CAD15E04A1A}">
      <dsp:nvSpPr>
        <dsp:cNvPr id="0" name=""/>
        <dsp:cNvSpPr/>
      </dsp:nvSpPr>
      <dsp:spPr>
        <a:xfrm>
          <a:off x="31" y="1103199"/>
          <a:ext cx="3062213" cy="64620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t>HTML</a:t>
          </a:r>
          <a:endParaRPr lang="en-US" sz="2900" kern="1200" dirty="0"/>
        </a:p>
      </dsp:txBody>
      <dsp:txXfrm>
        <a:off x="31" y="1103199"/>
        <a:ext cx="3062213" cy="646201"/>
      </dsp:txXfrm>
    </dsp:sp>
    <dsp:sp modelId="{A1F40520-E9C3-4BE0-8F02-8750208AC555}">
      <dsp:nvSpPr>
        <dsp:cNvPr id="0" name=""/>
        <dsp:cNvSpPr/>
      </dsp:nvSpPr>
      <dsp:spPr>
        <a:xfrm>
          <a:off x="1" y="1756056"/>
          <a:ext cx="3062213" cy="228384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 </a:t>
          </a:r>
          <a:endParaRPr lang="en-US" sz="2400" kern="1200" dirty="0"/>
        </a:p>
      </dsp:txBody>
      <dsp:txXfrm>
        <a:off x="1" y="1756056"/>
        <a:ext cx="3062213" cy="2283840"/>
      </dsp:txXfrm>
    </dsp:sp>
    <dsp:sp modelId="{63027488-07B1-4808-9377-518A8A817390}">
      <dsp:nvSpPr>
        <dsp:cNvPr id="0" name=""/>
        <dsp:cNvSpPr/>
      </dsp:nvSpPr>
      <dsp:spPr>
        <a:xfrm>
          <a:off x="3490954" y="1067386"/>
          <a:ext cx="3062213" cy="713752"/>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t>HTML5</a:t>
          </a:r>
          <a:endParaRPr lang="en-US" sz="2900" kern="1200" dirty="0"/>
        </a:p>
      </dsp:txBody>
      <dsp:txXfrm>
        <a:off x="3490954" y="1067386"/>
        <a:ext cx="3062213" cy="713752"/>
      </dsp:txXfrm>
    </dsp:sp>
    <dsp:sp modelId="{B4D385B7-1C7A-466C-98FE-BB48A4AFFCF2}">
      <dsp:nvSpPr>
        <dsp:cNvPr id="0" name=""/>
        <dsp:cNvSpPr/>
      </dsp:nvSpPr>
      <dsp:spPr>
        <a:xfrm>
          <a:off x="3490985" y="1762841"/>
          <a:ext cx="3062213" cy="228384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dsp:txBody>
      <dsp:txXfrm>
        <a:off x="3490985" y="1762841"/>
        <a:ext cx="3062213" cy="2283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D5B7C-F0C7-46BA-9D31-B8E63FFC5F0E}">
      <dsp:nvSpPr>
        <dsp:cNvPr id="0" name=""/>
        <dsp:cNvSpPr/>
      </dsp:nvSpPr>
      <dsp:spPr>
        <a:xfrm>
          <a:off x="0" y="348914"/>
          <a:ext cx="6400800" cy="20884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6773" tIns="354076" rIns="49677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aftershocks:  similar but smaller earthquakes are caused by the main earthquake.</a:t>
          </a:r>
          <a:endParaRPr lang="en-US" sz="1700" kern="1200" dirty="0"/>
        </a:p>
        <a:p>
          <a:pPr marL="171450" lvl="1" indent="-171450" algn="l" defTabSz="755650">
            <a:lnSpc>
              <a:spcPct val="90000"/>
            </a:lnSpc>
            <a:spcBef>
              <a:spcPct val="0"/>
            </a:spcBef>
            <a:spcAft>
              <a:spcPct val="15000"/>
            </a:spcAft>
            <a:buChar char="••"/>
          </a:pPr>
          <a:r>
            <a:rPr lang="en-US" sz="1700" kern="1200" dirty="0" smtClean="0"/>
            <a:t>tsunami</a:t>
          </a:r>
          <a:endParaRPr lang="en-US" sz="1700" kern="1200" dirty="0"/>
        </a:p>
        <a:p>
          <a:pPr marL="171450" lvl="1" indent="-171450" algn="l" defTabSz="755650">
            <a:lnSpc>
              <a:spcPct val="90000"/>
            </a:lnSpc>
            <a:spcBef>
              <a:spcPct val="0"/>
            </a:spcBef>
            <a:spcAft>
              <a:spcPct val="15000"/>
            </a:spcAft>
            <a:buChar char="••"/>
          </a:pPr>
          <a:r>
            <a:rPr lang="en-US" sz="1700" kern="1200" dirty="0" smtClean="0"/>
            <a:t>landslide</a:t>
          </a:r>
          <a:endParaRPr lang="en-US" sz="1700" kern="1200" dirty="0"/>
        </a:p>
        <a:p>
          <a:pPr marL="171450" lvl="1" indent="-171450" algn="l" defTabSz="755650">
            <a:lnSpc>
              <a:spcPct val="90000"/>
            </a:lnSpc>
            <a:spcBef>
              <a:spcPct val="0"/>
            </a:spcBef>
            <a:spcAft>
              <a:spcPct val="15000"/>
            </a:spcAft>
            <a:buChar char="••"/>
          </a:pPr>
          <a:r>
            <a:rPr lang="en-US" sz="1700" kern="1200" dirty="0" smtClean="0"/>
            <a:t>volcano</a:t>
          </a:r>
          <a:endParaRPr lang="en-US" sz="1700" kern="1200" dirty="0"/>
        </a:p>
        <a:p>
          <a:pPr marL="171450" lvl="1" indent="-171450" algn="l" defTabSz="755650">
            <a:lnSpc>
              <a:spcPct val="90000"/>
            </a:lnSpc>
            <a:spcBef>
              <a:spcPct val="0"/>
            </a:spcBef>
            <a:spcAft>
              <a:spcPct val="15000"/>
            </a:spcAft>
            <a:buChar char="••"/>
          </a:pPr>
          <a:r>
            <a:rPr lang="en-US" sz="1700" kern="1200" dirty="0" smtClean="0"/>
            <a:t>wildfire</a:t>
          </a:r>
          <a:endParaRPr lang="en-US" sz="1700" kern="1200" dirty="0"/>
        </a:p>
      </dsp:txBody>
      <dsp:txXfrm>
        <a:off x="0" y="348914"/>
        <a:ext cx="6400800" cy="2088450"/>
      </dsp:txXfrm>
    </dsp:sp>
    <dsp:sp modelId="{1F9B0F9B-A07D-4EBD-8C7C-2175ACB6D087}">
      <dsp:nvSpPr>
        <dsp:cNvPr id="0" name=""/>
        <dsp:cNvSpPr/>
      </dsp:nvSpPr>
      <dsp:spPr>
        <a:xfrm>
          <a:off x="320040" y="97994"/>
          <a:ext cx="4480560"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9355" tIns="0" rIns="169355" bIns="0" numCol="1" spcCol="1270" anchor="ctr" anchorCtr="0">
          <a:noAutofit/>
        </a:bodyPr>
        <a:lstStyle/>
        <a:p>
          <a:pPr lvl="0" algn="l" defTabSz="755650">
            <a:lnSpc>
              <a:spcPct val="90000"/>
            </a:lnSpc>
            <a:spcBef>
              <a:spcPct val="0"/>
            </a:spcBef>
            <a:spcAft>
              <a:spcPct val="35000"/>
            </a:spcAft>
          </a:pPr>
          <a:r>
            <a:rPr lang="en-US" sz="1700" kern="1200" smtClean="0"/>
            <a:t>other disasters</a:t>
          </a:r>
          <a:endParaRPr lang="en-US" sz="1700" kern="1200" dirty="0"/>
        </a:p>
      </dsp:txBody>
      <dsp:txXfrm>
        <a:off x="344538" y="122492"/>
        <a:ext cx="4431564" cy="452844"/>
      </dsp:txXfrm>
    </dsp:sp>
    <dsp:sp modelId="{1D60CD13-38A8-469A-B802-1C6B13494093}">
      <dsp:nvSpPr>
        <dsp:cNvPr id="0" name=""/>
        <dsp:cNvSpPr/>
      </dsp:nvSpPr>
      <dsp:spPr>
        <a:xfrm>
          <a:off x="0" y="2780084"/>
          <a:ext cx="6400800" cy="1285200"/>
        </a:xfrm>
        <a:prstGeom prst="rect">
          <a:avLst/>
        </a:prstGeom>
        <a:gradFill flip="none" rotWithShape="0">
          <a:gsLst>
            <a:gs pos="0">
              <a:schemeClr val="lt1">
                <a:shade val="30000"/>
                <a:satMod val="115000"/>
              </a:schemeClr>
            </a:gs>
            <a:gs pos="50000">
              <a:schemeClr val="lt1">
                <a:shade val="67500"/>
                <a:satMod val="115000"/>
              </a:schemeClr>
            </a:gs>
            <a:gs pos="100000">
              <a:schemeClr val="lt1">
                <a:shade val="100000"/>
                <a:satMod val="115000"/>
              </a:schemeClr>
            </a:gs>
          </a:gsLst>
          <a:lin ang="8100000" scaled="1"/>
          <a:tileRect/>
        </a:gradFill>
        <a:ln w="25400" cap="flat" cmpd="sng" algn="ctr">
          <a:solidFill>
            <a:schemeClr val="accent2"/>
          </a:solidFill>
          <a:prstDash val="solid"/>
        </a:ln>
        <a:effectLst/>
        <a:scene3d>
          <a:camera prst="orthographicFront"/>
          <a:lightRig rig="threePt" dir="t">
            <a:rot lat="0" lon="0" rev="7500000"/>
          </a:lightRig>
        </a:scene3d>
        <a:sp3d z="152400" extrusionH="63500"/>
      </dsp:spPr>
      <dsp:style>
        <a:lnRef idx="2">
          <a:schemeClr val="accent2"/>
        </a:lnRef>
        <a:fillRef idx="1">
          <a:schemeClr val="lt1"/>
        </a:fillRef>
        <a:effectRef idx="0">
          <a:schemeClr val="accent2"/>
        </a:effectRef>
        <a:fontRef idx="minor">
          <a:schemeClr val="dk1"/>
        </a:fontRef>
      </dsp:style>
      <dsp:txBody>
        <a:bodyPr spcFirstLastPara="0" vert="horz" wrap="square" lIns="496773" tIns="354076" rIns="49677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air pollution </a:t>
          </a:r>
          <a:endParaRPr lang="en-US" sz="1700" kern="1200" dirty="0"/>
        </a:p>
        <a:p>
          <a:pPr marL="171450" lvl="1" indent="-171450" algn="l" defTabSz="755650">
            <a:lnSpc>
              <a:spcPct val="90000"/>
            </a:lnSpc>
            <a:spcBef>
              <a:spcPct val="0"/>
            </a:spcBef>
            <a:spcAft>
              <a:spcPct val="15000"/>
            </a:spcAft>
            <a:buChar char="••"/>
          </a:pPr>
          <a:r>
            <a:rPr lang="en-US" sz="1700" kern="1200" dirty="0" smtClean="0"/>
            <a:t>kill animal</a:t>
          </a:r>
          <a:endParaRPr lang="en-US" sz="1700" kern="1200" dirty="0"/>
        </a:p>
        <a:p>
          <a:pPr marL="171450" lvl="1" indent="-171450" algn="l" defTabSz="755650">
            <a:lnSpc>
              <a:spcPct val="90000"/>
            </a:lnSpc>
            <a:spcBef>
              <a:spcPct val="0"/>
            </a:spcBef>
            <a:spcAft>
              <a:spcPct val="15000"/>
            </a:spcAft>
            <a:buChar char="••"/>
          </a:pPr>
          <a:r>
            <a:rPr lang="en-US" sz="1700" kern="1200" dirty="0" smtClean="0"/>
            <a:t>destroy plants</a:t>
          </a:r>
          <a:endParaRPr lang="en-US" sz="1700" kern="1200" dirty="0"/>
        </a:p>
      </dsp:txBody>
      <dsp:txXfrm>
        <a:off x="0" y="2780084"/>
        <a:ext cx="6400800" cy="1285200"/>
      </dsp:txXfrm>
    </dsp:sp>
    <dsp:sp modelId="{BB324C66-F7AA-4D5F-8D4F-F05C298FC793}">
      <dsp:nvSpPr>
        <dsp:cNvPr id="0" name=""/>
        <dsp:cNvSpPr/>
      </dsp:nvSpPr>
      <dsp:spPr>
        <a:xfrm>
          <a:off x="320040" y="2529165"/>
          <a:ext cx="4480560" cy="501840"/>
        </a:xfrm>
        <a:prstGeom prst="round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9355" tIns="0" rIns="169355" bIns="0" numCol="1" spcCol="1270" anchor="ctr" anchorCtr="0">
          <a:noAutofit/>
        </a:bodyPr>
        <a:lstStyle/>
        <a:p>
          <a:pPr lvl="0" algn="l" defTabSz="755650">
            <a:lnSpc>
              <a:spcPct val="90000"/>
            </a:lnSpc>
            <a:spcBef>
              <a:spcPct val="0"/>
            </a:spcBef>
            <a:spcAft>
              <a:spcPct val="35000"/>
            </a:spcAft>
          </a:pPr>
          <a:r>
            <a:rPr lang="en-US" sz="1700" kern="1200" smtClean="0"/>
            <a:t>environment</a:t>
          </a:r>
          <a:endParaRPr lang="en-US" sz="1700" kern="1200"/>
        </a:p>
      </dsp:txBody>
      <dsp:txXfrm>
        <a:off x="344538" y="2553663"/>
        <a:ext cx="4431564" cy="452844"/>
      </dsp:txXfrm>
    </dsp:sp>
    <dsp:sp modelId="{8D7F70B1-01EA-41BA-94FE-4A87C3A022DC}">
      <dsp:nvSpPr>
        <dsp:cNvPr id="0" name=""/>
        <dsp:cNvSpPr/>
      </dsp:nvSpPr>
      <dsp:spPr>
        <a:xfrm>
          <a:off x="0" y="4408005"/>
          <a:ext cx="6400800" cy="1285200"/>
        </a:xfrm>
        <a:prstGeom prst="rect">
          <a:avLst/>
        </a:prstGeom>
        <a:gradFill flip="none" rotWithShape="0">
          <a:gsLst>
            <a:gs pos="0">
              <a:schemeClr val="lt1">
                <a:shade val="30000"/>
                <a:satMod val="115000"/>
              </a:schemeClr>
            </a:gs>
            <a:gs pos="50000">
              <a:schemeClr val="lt1">
                <a:shade val="67500"/>
                <a:satMod val="115000"/>
              </a:schemeClr>
            </a:gs>
            <a:gs pos="100000">
              <a:schemeClr val="lt1">
                <a:shade val="100000"/>
                <a:satMod val="115000"/>
              </a:schemeClr>
            </a:gs>
          </a:gsLst>
          <a:lin ang="8100000" scaled="1"/>
          <a:tileRect/>
        </a:gradFill>
        <a:ln w="25400" cap="flat" cmpd="sng" algn="ctr">
          <a:solidFill>
            <a:schemeClr val="accent6"/>
          </a:solidFill>
          <a:prstDash val="solid"/>
        </a:ln>
        <a:effectLst/>
        <a:scene3d>
          <a:camera prst="orthographicFront"/>
          <a:lightRig rig="threePt" dir="t">
            <a:rot lat="0" lon="0" rev="7500000"/>
          </a:lightRig>
        </a:scene3d>
        <a:sp3d z="152400" extrusionH="63500"/>
      </dsp:spPr>
      <dsp:style>
        <a:lnRef idx="2">
          <a:schemeClr val="accent6"/>
        </a:lnRef>
        <a:fillRef idx="1">
          <a:schemeClr val="lt1"/>
        </a:fillRef>
        <a:effectRef idx="0">
          <a:schemeClr val="accent6"/>
        </a:effectRef>
        <a:fontRef idx="minor">
          <a:schemeClr val="dk1"/>
        </a:fontRef>
      </dsp:style>
      <dsp:txBody>
        <a:bodyPr spcFirstLastPara="0" vert="horz" wrap="square" lIns="496773" tIns="354076" rIns="49677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injuries</a:t>
          </a:r>
          <a:endParaRPr lang="en-US" sz="1700" kern="1200" dirty="0"/>
        </a:p>
        <a:p>
          <a:pPr marL="171450" lvl="1" indent="-171450" algn="l" defTabSz="755650">
            <a:lnSpc>
              <a:spcPct val="90000"/>
            </a:lnSpc>
            <a:spcBef>
              <a:spcPct val="0"/>
            </a:spcBef>
            <a:spcAft>
              <a:spcPct val="15000"/>
            </a:spcAft>
            <a:buChar char="••"/>
          </a:pPr>
          <a:r>
            <a:rPr lang="en-US" sz="1700" kern="1200" dirty="0" smtClean="0"/>
            <a:t>diseases</a:t>
          </a:r>
          <a:endParaRPr lang="en-US" sz="1700" kern="1200" dirty="0"/>
        </a:p>
        <a:p>
          <a:pPr marL="171450" lvl="1" indent="-171450" algn="l" defTabSz="755650">
            <a:lnSpc>
              <a:spcPct val="90000"/>
            </a:lnSpc>
            <a:spcBef>
              <a:spcPct val="0"/>
            </a:spcBef>
            <a:spcAft>
              <a:spcPct val="15000"/>
            </a:spcAft>
            <a:buChar char="••"/>
          </a:pPr>
          <a:r>
            <a:rPr lang="en-US" sz="1700" kern="1200" dirty="0" smtClean="0"/>
            <a:t>properties</a:t>
          </a:r>
          <a:endParaRPr lang="en-US" sz="1700" kern="1200" dirty="0"/>
        </a:p>
      </dsp:txBody>
      <dsp:txXfrm>
        <a:off x="0" y="4408005"/>
        <a:ext cx="6400800" cy="1285200"/>
      </dsp:txXfrm>
    </dsp:sp>
    <dsp:sp modelId="{50187DF8-6191-4572-A867-4F8763E88EA3}">
      <dsp:nvSpPr>
        <dsp:cNvPr id="0" name=""/>
        <dsp:cNvSpPr/>
      </dsp:nvSpPr>
      <dsp:spPr>
        <a:xfrm>
          <a:off x="320040" y="4157085"/>
          <a:ext cx="4480560" cy="501840"/>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9355" tIns="0" rIns="169355" bIns="0" numCol="1" spcCol="1270" anchor="ctr" anchorCtr="0">
          <a:noAutofit/>
        </a:bodyPr>
        <a:lstStyle/>
        <a:p>
          <a:pPr lvl="0" algn="l" defTabSz="755650">
            <a:lnSpc>
              <a:spcPct val="90000"/>
            </a:lnSpc>
            <a:spcBef>
              <a:spcPct val="0"/>
            </a:spcBef>
            <a:spcAft>
              <a:spcPct val="35000"/>
            </a:spcAft>
          </a:pPr>
          <a:r>
            <a:rPr lang="en-US" sz="1700" kern="1200" dirty="0" smtClean="0"/>
            <a:t>human</a:t>
          </a:r>
          <a:endParaRPr lang="en-US" sz="1700" kern="1200" dirty="0"/>
        </a:p>
      </dsp:txBody>
      <dsp:txXfrm>
        <a:off x="344538" y="4181583"/>
        <a:ext cx="443156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A2C988-2AF0-492D-8FB5-7D00CA84E91D}" type="datetimeFigureOut">
              <a:rPr lang="en-US" smtClean="0"/>
              <a:pPr/>
              <a:t>8/15/2013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F37007-6FA9-44C7-99F1-801602145FE9}" type="slidenum">
              <a:rPr lang="en-US" smtClean="0"/>
              <a:pPr/>
              <a:t>‹#›</a:t>
            </a:fld>
            <a:endParaRPr lang="en-US"/>
          </a:p>
        </p:txBody>
      </p:sp>
    </p:spTree>
    <p:extLst>
      <p:ext uri="{BB962C8B-B14F-4D97-AF65-F5344CB8AC3E}">
        <p14:creationId xmlns:p14="http://schemas.microsoft.com/office/powerpoint/2010/main" xmlns="" val="1585246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orderedlist.com/resources/html-css/structural-tags-in-html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whatwg.org/specs/web-apps/current-work/multipage/the-button-element.html" TargetMode="External"/><Relationship Id="rId13" Type="http://schemas.openxmlformats.org/officeDocument/2006/relationships/hyperlink" Target="http://www.iecss.com/print-protector/" TargetMode="External"/><Relationship Id="rId3" Type="http://schemas.openxmlformats.org/officeDocument/2006/relationships/hyperlink" Target="http://www.whatwg.org/specs/web-apps/current-work/multipage/forms.html" TargetMode="External"/><Relationship Id="rId7" Type="http://schemas.openxmlformats.org/officeDocument/2006/relationships/hyperlink" Target="http://www.whatwg.org/specs/web-apps/current-work/multipage/association-of-controls-and-forms.html" TargetMode="External"/><Relationship Id="rId12" Type="http://schemas.openxmlformats.org/officeDocument/2006/relationships/hyperlink" Target="http://remysharp.com/2009/01/07/html5-enabling-scrip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whatwg.org/specs/web-apps/current-work/multipage/common-input-element-attributes.html" TargetMode="External"/><Relationship Id="rId11" Type="http://schemas.openxmlformats.org/officeDocument/2006/relationships/hyperlink" Target="http://www.whatwg.org/specs/web-apps/current-work/multipage/grouping-content.html" TargetMode="External"/><Relationship Id="rId5" Type="http://schemas.openxmlformats.org/officeDocument/2006/relationships/hyperlink" Target="http://www.whatwg.org/specs/web-apps/current-work/multipage/states-of-the-type-attribute.html" TargetMode="External"/><Relationship Id="rId10" Type="http://schemas.openxmlformats.org/officeDocument/2006/relationships/hyperlink" Target="http://www.whatwg.org/specs/web-apps/current-work/multipage/text-level-semantics.html" TargetMode="External"/><Relationship Id="rId4" Type="http://schemas.openxmlformats.org/officeDocument/2006/relationships/hyperlink" Target="http://www.whatwg.org/specs/web-apps/current-work/multipage/number-state.html" TargetMode="External"/><Relationship Id="rId9" Type="http://schemas.openxmlformats.org/officeDocument/2006/relationships/hyperlink" Target="http://www.whatwg.org/specs/web-apps/current-work/multipage/sections.html"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H.264" TargetMode="External"/><Relationship Id="rId3" Type="http://schemas.openxmlformats.org/officeDocument/2006/relationships/hyperlink" Target="http://www.whatwg.org/specs/web-apps/current-work/multipage/video.html" TargetMode="External"/><Relationship Id="rId7" Type="http://schemas.openxmlformats.org/officeDocument/2006/relationships/hyperlink" Target="http://en.wikipedia.org/wiki/Advanced_Audio_Coding" TargetMode="External"/><Relationship Id="rId12" Type="http://schemas.openxmlformats.org/officeDocument/2006/relationships/hyperlink" Target="http://media.chikuyonok.ru/ambiligh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WAV" TargetMode="External"/><Relationship Id="rId11" Type="http://schemas.openxmlformats.org/officeDocument/2006/relationships/hyperlink" Target="http://craftymind.com/factory/html5video/CanvasVideo.html" TargetMode="External"/><Relationship Id="rId5" Type="http://schemas.openxmlformats.org/officeDocument/2006/relationships/hyperlink" Target="http://en.wikipedia.org/wiki/MP3" TargetMode="External"/><Relationship Id="rId10" Type="http://schemas.openxmlformats.org/officeDocument/2006/relationships/hyperlink" Target="http://demos.w3avenue.com/html5-unleashed-tips-tricks-and-techniques/sample-05-video-custom-controls-demo.html" TargetMode="External"/><Relationship Id="rId4" Type="http://schemas.openxmlformats.org/officeDocument/2006/relationships/hyperlink" Target="http://en.wikipedia.org/wiki/Use_of_Ogg_formats_in_HTML5" TargetMode="External"/><Relationship Id="rId9" Type="http://schemas.openxmlformats.org/officeDocument/2006/relationships/hyperlink" Target="http://en.wikipedia.org/wiki/VP8"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hatwg.org/specs/web-apps/current-work/multipage/the-canvas-elemen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ode.google.com/p/explorercanva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hatwg.org/specs/web-apps/current-work/multipage/dnd.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eveloper.mozilla.org/En/DragDrop/Drag_and_Drop"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37007-6FA9-44C7-99F1-801602145FE9}" type="slidenum">
              <a:rPr lang="en-US" smtClean="0"/>
              <a:pPr/>
              <a:t>1</a:t>
            </a:fld>
            <a:endParaRPr lang="en-US"/>
          </a:p>
        </p:txBody>
      </p:sp>
    </p:spTree>
    <p:extLst>
      <p:ext uri="{BB962C8B-B14F-4D97-AF65-F5344CB8AC3E}">
        <p14:creationId xmlns:p14="http://schemas.microsoft.com/office/powerpoint/2010/main" xmlns="" val="3110436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I wish we could all be using HTML5 today, but the reality is that there's a few problems that prevent the language from use in modern websites.</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Browser Support:  </a:t>
            </a:r>
            <a:r>
              <a:rPr lang="en-US" sz="1200" b="0" i="0" kern="1200" dirty="0" smtClean="0">
                <a:solidFill>
                  <a:schemeClr val="tx1"/>
                </a:solidFill>
                <a:latin typeface="+mn-lt"/>
                <a:ea typeface="+mn-ea"/>
                <a:cs typeface="+mn-cs"/>
              </a:rPr>
              <a:t>The main problem with HTML5's acceptance is that only modern browsers support it. By modern, I mean almost everything except for Internet Explorer. The new version...IE9 offers excellent support, but as of this writing it's not quite out of beta. Even if it were, the majority of people will still use older versions of IE for quite some time. There are things you can do to make the language play nice with older browsers, but none of them are perfect.</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The Language is a Spec:  </a:t>
            </a:r>
            <a:r>
              <a:rPr lang="en-US" sz="1200" b="0" i="0" kern="1200" dirty="0" smtClean="0">
                <a:solidFill>
                  <a:schemeClr val="tx1"/>
                </a:solidFill>
                <a:latin typeface="+mn-lt"/>
                <a:ea typeface="+mn-ea"/>
                <a:cs typeface="+mn-cs"/>
              </a:rPr>
              <a:t>Another problem is that although parts of the language are very stable, the language itself is considered a work in progress, so technically, any of the elements could change at any time. The language is not expected to be completed for several years, which complicates things further. Thankfully, a lot of the language is considered stable and ready to use. I think it's such a great move forward, that you should develop a </a:t>
            </a:r>
            <a:r>
              <a:rPr lang="en-US" sz="1200" b="1" i="0" kern="1200" dirty="0" smtClean="0">
                <a:solidFill>
                  <a:schemeClr val="tx1"/>
                </a:solidFill>
                <a:latin typeface="+mn-lt"/>
                <a:ea typeface="+mn-ea"/>
                <a:cs typeface="+mn-cs"/>
              </a:rPr>
              <a:t>Graceful Degradation</a:t>
            </a:r>
            <a:r>
              <a:rPr lang="en-US" sz="1200" b="0" i="0" kern="1200" dirty="0" smtClean="0">
                <a:solidFill>
                  <a:schemeClr val="tx1"/>
                </a:solidFill>
                <a:latin typeface="+mn-lt"/>
                <a:ea typeface="+mn-ea"/>
                <a:cs typeface="+mn-cs"/>
              </a:rPr>
              <a:t> approach to writing your HTML. That simply means writing HTML that will work with older browsers, but will offer users with more modern browsers an enhanced experience.</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Media Licensing Issues:  </a:t>
            </a:r>
            <a:r>
              <a:rPr lang="en-US" sz="1200" b="0" i="0" kern="1200" dirty="0" smtClean="0">
                <a:solidFill>
                  <a:schemeClr val="tx1"/>
                </a:solidFill>
                <a:latin typeface="+mn-lt"/>
                <a:ea typeface="+mn-ea"/>
                <a:cs typeface="+mn-cs"/>
              </a:rPr>
              <a:t>Another ugly fact about HTML5 is that because of licensing issues, rich media has to be compressed in multiple formats in order to be compatible with most browsers. So you'll probably use something like mp3 audio for </a:t>
            </a:r>
            <a:r>
              <a:rPr lang="en-US" sz="1200" b="0" i="0" kern="1200" dirty="0" err="1" smtClean="0">
                <a:solidFill>
                  <a:schemeClr val="tx1"/>
                </a:solidFill>
                <a:latin typeface="+mn-lt"/>
                <a:ea typeface="+mn-ea"/>
                <a:cs typeface="+mn-cs"/>
              </a:rPr>
              <a:t>webkit</a:t>
            </a:r>
            <a:r>
              <a:rPr lang="en-US" sz="1200" b="0" i="0" kern="1200" dirty="0" smtClean="0">
                <a:solidFill>
                  <a:schemeClr val="tx1"/>
                </a:solidFill>
                <a:latin typeface="+mn-lt"/>
                <a:ea typeface="+mn-ea"/>
                <a:cs typeface="+mn-cs"/>
              </a:rPr>
              <a:t> browsers (safari, chrome), and </a:t>
            </a:r>
            <a:r>
              <a:rPr lang="en-US" sz="1200" b="0" i="0" kern="1200" dirty="0" err="1" smtClean="0">
                <a:solidFill>
                  <a:schemeClr val="tx1"/>
                </a:solidFill>
                <a:latin typeface="+mn-lt"/>
                <a:ea typeface="+mn-ea"/>
                <a:cs typeface="+mn-cs"/>
              </a:rPr>
              <a:t>ogg</a:t>
            </a:r>
            <a:r>
              <a:rPr lang="en-US" sz="1200" b="0" i="0" kern="1200" dirty="0" smtClean="0">
                <a:solidFill>
                  <a:schemeClr val="tx1"/>
                </a:solidFill>
                <a:latin typeface="+mn-lt"/>
                <a:ea typeface="+mn-ea"/>
                <a:cs typeface="+mn-cs"/>
              </a:rPr>
              <a:t> for Mozilla (Firefox) browsers. It involves a bit more work and it is a pain, but hopefully those issues will be resolved soon.</a:t>
            </a:r>
          </a:p>
        </p:txBody>
      </p:sp>
      <p:sp>
        <p:nvSpPr>
          <p:cNvPr id="4" name="Slide Number Placeholder 3"/>
          <p:cNvSpPr>
            <a:spLocks noGrp="1"/>
          </p:cNvSpPr>
          <p:nvPr>
            <p:ph type="sldNum" sz="quarter" idx="10"/>
          </p:nvPr>
        </p:nvSpPr>
        <p:spPr/>
        <p:txBody>
          <a:bodyPr/>
          <a:lstStyle/>
          <a:p>
            <a:fld id="{42F37007-6FA9-44C7-99F1-801602145FE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base"/>
            <a:r>
              <a:rPr lang="en-US" sz="1200" b="0" i="0" kern="1200" dirty="0" smtClean="0">
                <a:solidFill>
                  <a:schemeClr val="tx1"/>
                </a:solidFill>
                <a:latin typeface="+mn-lt"/>
                <a:ea typeface="+mn-ea"/>
                <a:cs typeface="+mn-cs"/>
              </a:rPr>
              <a:t>Reference: </a:t>
            </a:r>
            <a:r>
              <a:rPr lang="en-US" dirty="0" smtClean="0">
                <a:hlinkClick r:id="rId3"/>
              </a:rPr>
              <a:t>http://orderedlist.com/resources/html-css/structural-tags-in-html5</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HTML5 specification has added quite a few interesting and useful tags for structuring your markup. For a majority of everyday uses, these tags will replace many of our typical div entries from our code. So let’s dig in.</a:t>
            </a:r>
          </a:p>
          <a:p>
            <a:pPr fontAlgn="base"/>
            <a:r>
              <a:rPr lang="en-US" sz="1200" b="1" i="0" kern="1200" cap="all" dirty="0" smtClean="0">
                <a:solidFill>
                  <a:schemeClr val="tx1"/>
                </a:solidFill>
                <a:latin typeface="+mn-lt"/>
                <a:ea typeface="+mn-ea"/>
                <a:cs typeface="+mn-cs"/>
              </a:rPr>
              <a:t>DEFINING STRUCTURE</a:t>
            </a:r>
          </a:p>
          <a:p>
            <a:pPr fontAlgn="base"/>
            <a:r>
              <a:rPr lang="en-US" sz="1200" b="0" i="0" kern="1200" dirty="0" smtClean="0">
                <a:solidFill>
                  <a:schemeClr val="tx1"/>
                </a:solidFill>
                <a:latin typeface="+mn-lt"/>
                <a:ea typeface="+mn-ea"/>
                <a:cs typeface="+mn-cs"/>
              </a:rPr>
              <a:t>&lt;section&gt;</a:t>
            </a:r>
          </a:p>
          <a:p>
            <a:pPr fontAlgn="base"/>
            <a:r>
              <a:rPr lang="en-US" sz="1200" b="0" i="0" kern="1200" dirty="0" smtClean="0">
                <a:solidFill>
                  <a:schemeClr val="tx1"/>
                </a:solidFill>
                <a:latin typeface="+mn-lt"/>
                <a:ea typeface="+mn-ea"/>
                <a:cs typeface="+mn-cs"/>
              </a:rPr>
              <a:t>A section is a thematic grouping of content, typically preceded by header, possibly with a footer after. sections can be nested inside of each other, if needed, and can hold any amount of typical markup.</a:t>
            </a:r>
          </a:p>
          <a:p>
            <a:pPr fontAlgn="base"/>
            <a:r>
              <a:rPr lang="en-US" sz="1200" b="0" i="0" kern="1200" dirty="0" smtClean="0">
                <a:solidFill>
                  <a:schemeClr val="tx1"/>
                </a:solidFill>
                <a:latin typeface="+mn-lt"/>
                <a:ea typeface="+mn-ea"/>
                <a:cs typeface="+mn-cs"/>
              </a:rPr>
              <a:t>&lt;header&gt;</a:t>
            </a:r>
          </a:p>
          <a:p>
            <a:pPr fontAlgn="base"/>
            <a:r>
              <a:rPr lang="en-US" sz="1200" b="0" i="0" kern="1200" dirty="0" smtClean="0">
                <a:solidFill>
                  <a:schemeClr val="tx1"/>
                </a:solidFill>
                <a:latin typeface="+mn-lt"/>
                <a:ea typeface="+mn-ea"/>
                <a:cs typeface="+mn-cs"/>
              </a:rPr>
              <a:t>The header of a section, typically a headline or grouping of headlines, but may also contain supplemental information about the section.</a:t>
            </a:r>
          </a:p>
          <a:p>
            <a:pPr fontAlgn="base"/>
            <a:r>
              <a:rPr lang="en-US" sz="1200" b="0" i="0" kern="1200" dirty="0" smtClean="0">
                <a:solidFill>
                  <a:schemeClr val="tx1"/>
                </a:solidFill>
                <a:latin typeface="+mn-lt"/>
                <a:ea typeface="+mn-ea"/>
                <a:cs typeface="+mn-cs"/>
              </a:rPr>
              <a:t>&lt;footer&gt;</a:t>
            </a:r>
          </a:p>
          <a:p>
            <a:pPr fontAlgn="base"/>
            <a:r>
              <a:rPr lang="en-US" sz="1200" b="0" i="0" kern="1200" dirty="0" smtClean="0">
                <a:solidFill>
                  <a:schemeClr val="tx1"/>
                </a:solidFill>
                <a:latin typeface="+mn-lt"/>
                <a:ea typeface="+mn-ea"/>
                <a:cs typeface="+mn-cs"/>
              </a:rPr>
              <a:t>A footer typically contains information about its section such as who wrote it, links to related documents, copyright data, and the like.</a:t>
            </a:r>
          </a:p>
          <a:p>
            <a:pPr fontAlgn="base"/>
            <a:r>
              <a:rPr lang="en-US" sz="1200" b="0" i="0" kern="1200" dirty="0" smtClean="0">
                <a:solidFill>
                  <a:schemeClr val="tx1"/>
                </a:solidFill>
                <a:latin typeface="+mn-lt"/>
                <a:ea typeface="+mn-ea"/>
                <a:cs typeface="+mn-cs"/>
              </a:rPr>
              <a:t>&lt;</a:t>
            </a:r>
            <a:r>
              <a:rPr lang="en-US" sz="1200" b="0" i="0" kern="1200" dirty="0" err="1" smtClean="0">
                <a:solidFill>
                  <a:schemeClr val="tx1"/>
                </a:solidFill>
                <a:latin typeface="+mn-lt"/>
                <a:ea typeface="+mn-ea"/>
                <a:cs typeface="+mn-cs"/>
              </a:rPr>
              <a:t>nav</a:t>
            </a:r>
            <a:r>
              <a:rPr lang="en-US" sz="1200" b="0" i="0" kern="1200" dirty="0" smtClean="0">
                <a:solidFill>
                  <a:schemeClr val="tx1"/>
                </a:solidFill>
                <a:latin typeface="+mn-lt"/>
                <a:ea typeface="+mn-ea"/>
                <a:cs typeface="+mn-cs"/>
              </a:rPr>
              <a:t>&gt;</a:t>
            </a:r>
          </a:p>
          <a:p>
            <a:pPr fontAlgn="base"/>
            <a:r>
              <a:rPr lang="en-US" sz="1200" b="0" i="0" kern="1200" dirty="0" smtClean="0">
                <a:solidFill>
                  <a:schemeClr val="tx1"/>
                </a:solidFill>
                <a:latin typeface="+mn-lt"/>
                <a:ea typeface="+mn-ea"/>
                <a:cs typeface="+mn-cs"/>
              </a:rPr>
              <a:t>Defines the navigation area, typically a list of links. The </a:t>
            </a:r>
            <a:r>
              <a:rPr lang="en-US" sz="1200" b="0" i="0" kern="1200" dirty="0" err="1" smtClean="0">
                <a:solidFill>
                  <a:schemeClr val="tx1"/>
                </a:solidFill>
                <a:latin typeface="+mn-lt"/>
                <a:ea typeface="+mn-ea"/>
                <a:cs typeface="+mn-cs"/>
              </a:rPr>
              <a:t>nav</a:t>
            </a:r>
            <a:r>
              <a:rPr lang="en-US" sz="1200" b="0" i="0" kern="1200" dirty="0" smtClean="0">
                <a:solidFill>
                  <a:schemeClr val="tx1"/>
                </a:solidFill>
                <a:latin typeface="+mn-lt"/>
                <a:ea typeface="+mn-ea"/>
                <a:cs typeface="+mn-cs"/>
              </a:rPr>
              <a:t> should be a sibling of the main section, header, and footer.</a:t>
            </a:r>
          </a:p>
          <a:p>
            <a:pPr fontAlgn="base"/>
            <a:r>
              <a:rPr lang="en-US" sz="1200" b="0" i="0" kern="1200" dirty="0" smtClean="0">
                <a:solidFill>
                  <a:schemeClr val="tx1"/>
                </a:solidFill>
                <a:latin typeface="+mn-lt"/>
                <a:ea typeface="+mn-ea"/>
                <a:cs typeface="+mn-cs"/>
              </a:rPr>
              <a:t>&lt;article&gt;</a:t>
            </a:r>
          </a:p>
          <a:p>
            <a:pPr fontAlgn="base"/>
            <a:r>
              <a:rPr lang="en-US" sz="1200" b="0" i="0" kern="1200" dirty="0" smtClean="0">
                <a:solidFill>
                  <a:schemeClr val="tx1"/>
                </a:solidFill>
                <a:latin typeface="+mn-lt"/>
                <a:ea typeface="+mn-ea"/>
                <a:cs typeface="+mn-cs"/>
              </a:rPr>
              <a:t>An independent entry in a blog, magazine, compendium, and so on.</a:t>
            </a:r>
          </a:p>
          <a:p>
            <a:pPr fontAlgn="base"/>
            <a:r>
              <a:rPr lang="en-US" sz="1200" b="0" i="0" kern="1200" dirty="0" smtClean="0">
                <a:solidFill>
                  <a:schemeClr val="tx1"/>
                </a:solidFill>
                <a:latin typeface="+mn-lt"/>
                <a:ea typeface="+mn-ea"/>
                <a:cs typeface="+mn-cs"/>
              </a:rPr>
              <a:t>&lt;aside&gt;</a:t>
            </a:r>
          </a:p>
          <a:p>
            <a:pPr fontAlgn="base"/>
            <a:r>
              <a:rPr lang="en-US" sz="1200" b="0" i="0" kern="1200" dirty="0" smtClean="0">
                <a:solidFill>
                  <a:schemeClr val="tx1"/>
                </a:solidFill>
                <a:latin typeface="+mn-lt"/>
                <a:ea typeface="+mn-ea"/>
                <a:cs typeface="+mn-cs"/>
              </a:rPr>
              <a:t>An aside indicates content that is tangentially related to the content around it.</a:t>
            </a:r>
          </a:p>
          <a:p>
            <a:endParaRPr lang="en-US" dirty="0" smtClean="0"/>
          </a:p>
          <a:p>
            <a:pPr fontAlgn="base"/>
            <a:r>
              <a:rPr lang="en-US" sz="1200" b="1" i="0" kern="1200" cap="all" dirty="0" smtClean="0">
                <a:solidFill>
                  <a:schemeClr val="tx1"/>
                </a:solidFill>
                <a:latin typeface="+mn-lt"/>
                <a:ea typeface="+mn-ea"/>
                <a:cs typeface="+mn-cs"/>
              </a:rPr>
              <a:t>SO, I CAN USE THIS NOW?</a:t>
            </a:r>
          </a:p>
          <a:p>
            <a:pPr fontAlgn="base"/>
            <a:r>
              <a:rPr lang="en-US" sz="1200" b="0" i="0" kern="1200" dirty="0" smtClean="0">
                <a:solidFill>
                  <a:schemeClr val="tx1"/>
                </a:solidFill>
                <a:latin typeface="+mn-lt"/>
                <a:ea typeface="+mn-ea"/>
                <a:cs typeface="+mn-cs"/>
              </a:rPr>
              <a:t>Actually, yes, with a few extra steps. And it will work in all modern browsers. It can even work in IE6. There are only a few little quirks we need to get past if we’re going to start using this today.</a:t>
            </a:r>
          </a:p>
          <a:p>
            <a:pPr fontAlgn="base"/>
            <a:r>
              <a:rPr lang="en-US" sz="1200" b="0" i="0" kern="1200" dirty="0" smtClean="0">
                <a:solidFill>
                  <a:schemeClr val="tx1"/>
                </a:solidFill>
                <a:latin typeface="+mn-lt"/>
                <a:ea typeface="+mn-ea"/>
                <a:cs typeface="+mn-cs"/>
              </a:rPr>
              <a:t>First, because most browsers don’t understand the new HTML5 doctype, they don’t know about these new tags in HTML5. Fortunately, due to the flexibility of browsers, they deal well with unknown tags. The only issue here is unknown tags have no default style, </a:t>
            </a:r>
            <a:r>
              <a:rPr lang="en-US" sz="1200" b="1" i="0" kern="1200" dirty="0" smtClean="0">
                <a:solidFill>
                  <a:schemeClr val="tx1"/>
                </a:solidFill>
                <a:latin typeface="+mn-lt"/>
                <a:ea typeface="+mn-ea"/>
                <a:cs typeface="+mn-cs"/>
              </a:rPr>
              <a:t>and</a:t>
            </a:r>
            <a:r>
              <a:rPr lang="en-US" sz="1200" b="0" i="0" kern="1200" dirty="0" smtClean="0">
                <a:solidFill>
                  <a:schemeClr val="tx1"/>
                </a:solidFill>
                <a:latin typeface="+mn-lt"/>
                <a:ea typeface="+mn-ea"/>
                <a:cs typeface="+mn-cs"/>
              </a:rPr>
              <a:t> are treated as </a:t>
            </a:r>
            <a:r>
              <a:rPr lang="en-US" sz="1200" b="1" i="0" kern="1200" dirty="0" smtClean="0">
                <a:solidFill>
                  <a:schemeClr val="tx1"/>
                </a:solidFill>
                <a:latin typeface="+mn-lt"/>
                <a:ea typeface="+mn-ea"/>
                <a:cs typeface="+mn-cs"/>
              </a:rPr>
              <a:t>inline tags</a:t>
            </a:r>
            <a:r>
              <a:rPr lang="en-US" sz="1200" b="0" i="0" kern="1200" dirty="0" smtClean="0">
                <a:solidFill>
                  <a:schemeClr val="tx1"/>
                </a:solidFill>
                <a:latin typeface="+mn-lt"/>
                <a:ea typeface="+mn-ea"/>
                <a:cs typeface="+mn-cs"/>
              </a:rPr>
              <a:t>. These new HTML5 tags are structural, and should obviously be block level elements. So, when we style them with CSS, we need to be sure to include </a:t>
            </a:r>
            <a:r>
              <a:rPr lang="en-US" sz="1200" b="0" i="0" kern="1200" dirty="0" err="1" smtClean="0">
                <a:solidFill>
                  <a:schemeClr val="tx1"/>
                </a:solidFill>
                <a:latin typeface="+mn-lt"/>
                <a:ea typeface="+mn-ea"/>
                <a:cs typeface="+mn-cs"/>
              </a:rPr>
              <a:t>display:block</a:t>
            </a:r>
            <a:r>
              <a:rPr lang="en-US" sz="1200" b="0" i="0" kern="1200" dirty="0" smtClean="0">
                <a:solidFill>
                  <a:schemeClr val="tx1"/>
                </a:solidFill>
                <a:latin typeface="+mn-lt"/>
                <a:ea typeface="+mn-ea"/>
                <a:cs typeface="+mn-cs"/>
              </a:rPr>
              <a:t>; in our attribute/value pairs.</a:t>
            </a:r>
          </a:p>
          <a:p>
            <a:pPr fontAlgn="base"/>
            <a:r>
              <a:rPr lang="en-US" sz="1200" b="0" i="0" kern="1200" dirty="0" smtClean="0">
                <a:solidFill>
                  <a:schemeClr val="tx1"/>
                </a:solidFill>
                <a:latin typeface="+mn-lt"/>
                <a:ea typeface="+mn-ea"/>
                <a:cs typeface="+mn-cs"/>
              </a:rPr>
              <a:t>Include this simple extra piece of CSS, and these new tags are immediately usable. Starting today. And of course, once HTML5 is more widely supported, the superfluous </a:t>
            </a:r>
            <a:r>
              <a:rPr lang="en-US" sz="1200" b="0" i="0" kern="1200" dirty="0" err="1" smtClean="0">
                <a:solidFill>
                  <a:schemeClr val="tx1"/>
                </a:solidFill>
                <a:latin typeface="+mn-lt"/>
                <a:ea typeface="+mn-ea"/>
                <a:cs typeface="+mn-cs"/>
              </a:rPr>
              <a:t>display:block</a:t>
            </a:r>
            <a:r>
              <a:rPr lang="en-US" sz="1200" b="0" i="0" kern="1200" dirty="0" smtClean="0">
                <a:solidFill>
                  <a:schemeClr val="tx1"/>
                </a:solidFill>
                <a:latin typeface="+mn-lt"/>
                <a:ea typeface="+mn-ea"/>
                <a:cs typeface="+mn-cs"/>
              </a:rPr>
              <a:t>; can be removed, as it will be included in the browser default styles.</a:t>
            </a:r>
          </a:p>
          <a:p>
            <a:pPr fontAlgn="base"/>
            <a:r>
              <a:rPr lang="en-US" sz="1200" b="1" i="0" kern="1200" cap="all" dirty="0" smtClean="0">
                <a:solidFill>
                  <a:schemeClr val="tx1"/>
                </a:solidFill>
                <a:latin typeface="+mn-lt"/>
                <a:ea typeface="+mn-ea"/>
                <a:cs typeface="+mn-cs"/>
              </a:rPr>
              <a:t>SUPPORTING IE</a:t>
            </a:r>
          </a:p>
          <a:p>
            <a:pPr fontAlgn="base"/>
            <a:r>
              <a:rPr lang="en-US" sz="1200" b="0" i="0" kern="1200" dirty="0" smtClean="0">
                <a:solidFill>
                  <a:schemeClr val="tx1"/>
                </a:solidFill>
                <a:latin typeface="+mn-lt"/>
                <a:ea typeface="+mn-ea"/>
                <a:cs typeface="+mn-cs"/>
              </a:rPr>
              <a:t>There is one more issue if you require IE support. Turns out that the IE rendering engine will work with the new tags, but </a:t>
            </a:r>
            <a:r>
              <a:rPr lang="en-US" sz="1200" b="1" i="0" kern="1200" dirty="0" smtClean="0">
                <a:solidFill>
                  <a:schemeClr val="tx1"/>
                </a:solidFill>
                <a:latin typeface="+mn-lt"/>
                <a:ea typeface="+mn-ea"/>
                <a:cs typeface="+mn-cs"/>
              </a:rPr>
              <a:t>will not</a:t>
            </a:r>
            <a:r>
              <a:rPr lang="en-US" sz="1200" b="0" i="0" kern="1200" dirty="0" smtClean="0">
                <a:solidFill>
                  <a:schemeClr val="tx1"/>
                </a:solidFill>
                <a:latin typeface="+mn-lt"/>
                <a:ea typeface="+mn-ea"/>
                <a:cs typeface="+mn-cs"/>
              </a:rPr>
              <a:t> recognize any </a:t>
            </a:r>
            <a:r>
              <a:rPr lang="en-US" sz="1200" b="0" i="0" kern="1200" dirty="0" err="1" smtClean="0">
                <a:solidFill>
                  <a:schemeClr val="tx1"/>
                </a:solidFill>
                <a:latin typeface="+mn-lt"/>
                <a:ea typeface="+mn-ea"/>
                <a:cs typeface="+mn-cs"/>
              </a:rPr>
              <a:t>CSSapplied</a:t>
            </a:r>
            <a:r>
              <a:rPr lang="en-US" sz="1200" b="0" i="0" kern="1200" dirty="0" smtClean="0">
                <a:solidFill>
                  <a:schemeClr val="tx1"/>
                </a:solidFill>
                <a:latin typeface="+mn-lt"/>
                <a:ea typeface="+mn-ea"/>
                <a:cs typeface="+mn-cs"/>
              </a:rPr>
              <a:t> to them. Well, that’s no good. Fortunately, IE just needs a good swift kick with the help of a very simple bit of JavaScript. All we need to do to kick start IE is to create a DOM node with JavaScript for each of the new tags, and suddenly IE will apply styles to the new tags with no problem. The code will look something like this, and can be placed directly in the head of our document, or the contents of the script tag placed into an external file and included.</a:t>
            </a:r>
          </a:p>
          <a:p>
            <a:pPr fontAlgn="base"/>
            <a:r>
              <a:rPr lang="en-US" sz="1200" b="0" i="0" kern="1200" dirty="0" smtClean="0">
                <a:solidFill>
                  <a:schemeClr val="tx1"/>
                </a:solidFill>
                <a:latin typeface="+mn-lt"/>
                <a:ea typeface="+mn-ea"/>
                <a:cs typeface="+mn-cs"/>
              </a:rPr>
              <a:t>&lt;script&gt;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('header');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('footer');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('section');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('aside');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nav</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document.createElement</a:t>
            </a:r>
            <a:r>
              <a:rPr lang="en-US" sz="1200" b="0" i="0" kern="1200" dirty="0" smtClean="0">
                <a:solidFill>
                  <a:schemeClr val="tx1"/>
                </a:solidFill>
                <a:latin typeface="+mn-lt"/>
                <a:ea typeface="+mn-ea"/>
                <a:cs typeface="+mn-cs"/>
              </a:rPr>
              <a:t>('article'); &lt;/script&gt;</a:t>
            </a:r>
          </a:p>
          <a:p>
            <a:pPr fontAlgn="base"/>
            <a:r>
              <a:rPr lang="en-US" sz="1200" b="0" i="0" kern="1200" dirty="0" smtClean="0">
                <a:solidFill>
                  <a:schemeClr val="tx1"/>
                </a:solidFill>
                <a:latin typeface="+mn-lt"/>
                <a:ea typeface="+mn-ea"/>
                <a:cs typeface="+mn-cs"/>
              </a:rPr>
              <a:t>Before we leave this code, there’s one thing to mention about the script tag in HTML5. HTML5 will </a:t>
            </a:r>
            <a:r>
              <a:rPr lang="en-US" sz="1200" b="0" i="1" kern="1200" dirty="0" smtClean="0">
                <a:solidFill>
                  <a:schemeClr val="tx1"/>
                </a:solidFill>
                <a:latin typeface="+mn-lt"/>
                <a:ea typeface="+mn-ea"/>
                <a:cs typeface="+mn-cs"/>
              </a:rPr>
              <a:t>assume</a:t>
            </a:r>
            <a:r>
              <a:rPr lang="en-US" sz="1200" b="0" i="0" kern="1200" dirty="0" smtClean="0">
                <a:solidFill>
                  <a:schemeClr val="tx1"/>
                </a:solidFill>
                <a:latin typeface="+mn-lt"/>
                <a:ea typeface="+mn-ea"/>
                <a:cs typeface="+mn-cs"/>
              </a:rPr>
              <a:t> type="text/</a:t>
            </a:r>
            <a:r>
              <a:rPr lang="en-US" sz="1200" b="0" i="0" kern="1200" dirty="0" err="1" smtClean="0">
                <a:solidFill>
                  <a:schemeClr val="tx1"/>
                </a:solidFill>
                <a:latin typeface="+mn-lt"/>
                <a:ea typeface="+mn-ea"/>
                <a:cs typeface="+mn-cs"/>
              </a:rPr>
              <a:t>javascript</a:t>
            </a:r>
            <a:r>
              <a:rPr lang="en-US" sz="1200" b="0" i="0" kern="1200" dirty="0" smtClean="0">
                <a:solidFill>
                  <a:schemeClr val="tx1"/>
                </a:solidFill>
                <a:latin typeface="+mn-lt"/>
                <a:ea typeface="+mn-ea"/>
                <a:cs typeface="+mn-cs"/>
              </a:rPr>
              <a:t>" on any script element, so it need not be included. Once again, making things simple.</a:t>
            </a:r>
          </a:p>
          <a:p>
            <a:pPr fontAlgn="base"/>
            <a:r>
              <a:rPr lang="en-US" sz="1200" b="1" i="0" kern="1200" cap="all" dirty="0" smtClean="0">
                <a:solidFill>
                  <a:schemeClr val="tx1"/>
                </a:solidFill>
                <a:latin typeface="+mn-lt"/>
                <a:ea typeface="+mn-ea"/>
                <a:cs typeface="+mn-cs"/>
              </a:rPr>
              <a:t>WRAPPING UP</a:t>
            </a:r>
          </a:p>
          <a:p>
            <a:pPr fontAlgn="base"/>
            <a:r>
              <a:rPr lang="en-US" sz="1200" b="0" i="0" kern="1200" dirty="0" smtClean="0">
                <a:solidFill>
                  <a:schemeClr val="tx1"/>
                </a:solidFill>
                <a:latin typeface="+mn-lt"/>
                <a:ea typeface="+mn-ea"/>
                <a:cs typeface="+mn-cs"/>
              </a:rPr>
              <a:t>So we can begin, right now, to structure our documents using the new tags provided in HTML5. With a few simple tricks, they’ll work today, and be compatible in the future. So next time you start a new site, consider going with HTML5, and give your markup a little more defined structure.</a:t>
            </a:r>
          </a:p>
        </p:txBody>
      </p:sp>
      <p:sp>
        <p:nvSpPr>
          <p:cNvPr id="4" name="Slide Number Placeholder 3"/>
          <p:cNvSpPr>
            <a:spLocks noGrp="1"/>
          </p:cNvSpPr>
          <p:nvPr>
            <p:ph type="sldNum" sz="quarter" idx="10"/>
          </p:nvPr>
        </p:nvSpPr>
        <p:spPr/>
        <p:txBody>
          <a:bodyPr/>
          <a:lstStyle/>
          <a:p>
            <a:fld id="{42F37007-6FA9-44C7-99F1-801602145FE9}"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1" i="0" kern="1200" dirty="0" smtClean="0">
                <a:solidFill>
                  <a:schemeClr val="tx1"/>
                </a:solidFill>
                <a:latin typeface="+mn-lt"/>
                <a:ea typeface="+mn-ea"/>
                <a:cs typeface="+mn-cs"/>
              </a:rPr>
              <a:t>Cleaner markup / Improved Code:  </a:t>
            </a:r>
            <a:r>
              <a:rPr lang="en-US" sz="1200" b="0" i="0" kern="1200" dirty="0" smtClean="0">
                <a:solidFill>
                  <a:schemeClr val="tx1"/>
                </a:solidFill>
                <a:latin typeface="+mn-lt"/>
                <a:ea typeface="+mn-ea"/>
                <a:cs typeface="+mn-cs"/>
              </a:rPr>
              <a:t>HTML 5 will enable web designers to use cleaner, neater code, we can remove most div tags and replace them with semantic HTML 5 elements.</a:t>
            </a:r>
          </a:p>
          <a:p>
            <a:pPr fontAlgn="base"/>
            <a:endParaRPr lang="en-US" sz="1200" b="1"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Simple DOCTYPE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HTML5 requires very simple and easy to remember DOCTYPE: &lt;!DOCTYPE html&gt;. It intentionally contain no version, so the DOCTYPE will remain usable for all future revisions of HTML.</a:t>
            </a:r>
          </a:p>
          <a:p>
            <a:pPr fontAlgn="base"/>
            <a:r>
              <a:rPr lang="en-US" sz="1200" b="1" i="0" kern="1200" dirty="0" smtClean="0">
                <a:solidFill>
                  <a:schemeClr val="tx1"/>
                </a:solidFill>
                <a:latin typeface="+mn-lt"/>
                <a:ea typeface="+mn-ea"/>
                <a:cs typeface="+mn-cs"/>
              </a:rPr>
              <a:t>Easy to Remember Attribute For Language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You are not required to use </a:t>
            </a:r>
            <a:r>
              <a:rPr lang="en-US" sz="1200" b="0" i="0" kern="1200" dirty="0" err="1" smtClean="0">
                <a:solidFill>
                  <a:schemeClr val="tx1"/>
                </a:solidFill>
                <a:latin typeface="+mn-lt"/>
                <a:ea typeface="+mn-ea"/>
                <a:cs typeface="+mn-cs"/>
              </a:rPr>
              <a:t>xmlns</a:t>
            </a:r>
            <a:r>
              <a:rPr lang="en-US" sz="1200" b="0" i="0" kern="1200" dirty="0" smtClean="0">
                <a:solidFill>
                  <a:schemeClr val="tx1"/>
                </a:solidFill>
                <a:latin typeface="+mn-lt"/>
                <a:ea typeface="+mn-ea"/>
                <a:cs typeface="+mn-cs"/>
              </a:rPr>
              <a:t> or </a:t>
            </a:r>
            <a:r>
              <a:rPr lang="en-US" sz="1200" b="0" i="0" kern="1200" dirty="0" err="1" smtClean="0">
                <a:solidFill>
                  <a:schemeClr val="tx1"/>
                </a:solidFill>
                <a:latin typeface="+mn-lt"/>
                <a:ea typeface="+mn-ea"/>
                <a:cs typeface="+mn-cs"/>
              </a:rPr>
              <a:t>xml:lang</a:t>
            </a:r>
            <a:r>
              <a:rPr lang="en-US" sz="1200" b="0" i="0" kern="1200" dirty="0" smtClean="0">
                <a:solidFill>
                  <a:schemeClr val="tx1"/>
                </a:solidFill>
                <a:latin typeface="+mn-lt"/>
                <a:ea typeface="+mn-ea"/>
                <a:cs typeface="+mn-cs"/>
              </a:rPr>
              <a:t> attributes in the &lt;html&gt; tag. &lt;html lang=”en”&gt; will now do the trick with HTML5.</a:t>
            </a:r>
          </a:p>
          <a:p>
            <a:pPr fontAlgn="base"/>
            <a:r>
              <a:rPr lang="en-US" sz="1200" b="1" i="0" kern="1200" dirty="0" smtClean="0">
                <a:solidFill>
                  <a:schemeClr val="tx1"/>
                </a:solidFill>
                <a:latin typeface="+mn-lt"/>
                <a:ea typeface="+mn-ea"/>
                <a:cs typeface="+mn-cs"/>
              </a:rPr>
              <a:t>Easy to Remember Attribute For Character Set</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You can now define character encoding, using new “charset” attribute in the meta tag: &lt;meta charset=”utf-8″ /&gt;</a:t>
            </a:r>
          </a:p>
          <a:p>
            <a:pPr fontAlgn="base"/>
            <a:r>
              <a:rPr lang="en-US" sz="1200" b="1" i="0" kern="1200" dirty="0" smtClean="0">
                <a:solidFill>
                  <a:schemeClr val="tx1"/>
                </a:solidFill>
                <a:latin typeface="+mn-lt"/>
                <a:ea typeface="+mn-ea"/>
                <a:cs typeface="+mn-cs"/>
              </a:rPr>
              <a:t>Trailing Slashes Not Required</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Void elements in HTML5 (e.g. the </a:t>
            </a:r>
            <a:r>
              <a:rPr lang="en-US" sz="1200" b="0" i="0" kern="1200" dirty="0" err="1" smtClean="0">
                <a:solidFill>
                  <a:schemeClr val="tx1"/>
                </a:solidFill>
                <a:latin typeface="+mn-lt"/>
                <a:ea typeface="+mn-ea"/>
                <a:cs typeface="+mn-cs"/>
              </a:rPr>
              <a:t>br</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img</a:t>
            </a:r>
            <a:r>
              <a:rPr lang="en-US" sz="1200" b="0" i="0" kern="1200" dirty="0" smtClean="0">
                <a:solidFill>
                  <a:schemeClr val="tx1"/>
                </a:solidFill>
                <a:latin typeface="+mn-lt"/>
                <a:ea typeface="+mn-ea"/>
                <a:cs typeface="+mn-cs"/>
              </a:rPr>
              <a:t> and input  elements) don’t require a trailing slash.</a:t>
            </a:r>
          </a:p>
          <a:p>
            <a:pPr fontAlgn="base"/>
            <a:r>
              <a:rPr lang="en-US" sz="1200" b="1" i="0" kern="1200" dirty="0" smtClean="0">
                <a:solidFill>
                  <a:schemeClr val="tx1"/>
                </a:solidFill>
                <a:latin typeface="+mn-lt"/>
                <a:ea typeface="+mn-ea"/>
                <a:cs typeface="+mn-cs"/>
              </a:rPr>
              <a:t>Elements Thrown Away</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Following elements are not supported in HTML5: &lt;acronym&gt;, &lt;applet&gt;, &lt;</a:t>
            </a:r>
            <a:r>
              <a:rPr lang="en-US" sz="1200" b="0" i="0" kern="1200" dirty="0" err="1" smtClean="0">
                <a:solidFill>
                  <a:schemeClr val="tx1"/>
                </a:solidFill>
                <a:latin typeface="+mn-lt"/>
                <a:ea typeface="+mn-ea"/>
                <a:cs typeface="+mn-cs"/>
              </a:rPr>
              <a:t>basefont</a:t>
            </a:r>
            <a:r>
              <a:rPr lang="en-US" sz="1200" b="0" i="0" kern="1200" dirty="0" smtClean="0">
                <a:solidFill>
                  <a:schemeClr val="tx1"/>
                </a:solidFill>
                <a:latin typeface="+mn-lt"/>
                <a:ea typeface="+mn-ea"/>
                <a:cs typeface="+mn-cs"/>
              </a:rPr>
              <a:t>&gt;, &lt;big&gt;, &lt;center&gt;, &lt;dir&gt;, &lt;font&gt;, &lt;frame&gt;, &lt;frameset&gt;, &lt;</a:t>
            </a:r>
            <a:r>
              <a:rPr lang="en-US" sz="1200" b="0" i="0" kern="1200" dirty="0" err="1" smtClean="0">
                <a:solidFill>
                  <a:schemeClr val="tx1"/>
                </a:solidFill>
                <a:latin typeface="+mn-lt"/>
                <a:ea typeface="+mn-ea"/>
                <a:cs typeface="+mn-cs"/>
              </a:rPr>
              <a:t>noframes</a:t>
            </a:r>
            <a:r>
              <a:rPr lang="en-US" sz="1200" b="0" i="0" kern="1200" dirty="0" smtClean="0">
                <a:solidFill>
                  <a:schemeClr val="tx1"/>
                </a:solidFill>
                <a:latin typeface="+mn-lt"/>
                <a:ea typeface="+mn-ea"/>
                <a:cs typeface="+mn-cs"/>
              </a:rPr>
              <a:t>&gt;, &lt;s&gt;, &lt;strike&gt;, &lt;</a:t>
            </a:r>
            <a:r>
              <a:rPr lang="en-US" sz="1200" b="0" i="0" kern="1200" dirty="0" err="1" smtClean="0">
                <a:solidFill>
                  <a:schemeClr val="tx1"/>
                </a:solidFill>
                <a:latin typeface="+mn-lt"/>
                <a:ea typeface="+mn-ea"/>
                <a:cs typeface="+mn-cs"/>
              </a:rPr>
              <a:t>tt</a:t>
            </a:r>
            <a:r>
              <a:rPr lang="en-US" sz="1200" b="0" i="0" kern="1200" dirty="0" smtClean="0">
                <a:solidFill>
                  <a:schemeClr val="tx1"/>
                </a:solidFill>
                <a:latin typeface="+mn-lt"/>
                <a:ea typeface="+mn-ea"/>
                <a:cs typeface="+mn-cs"/>
              </a:rPr>
              <a:t>&gt;, &lt;u&gt; and &lt;</a:t>
            </a:r>
            <a:r>
              <a:rPr lang="en-US" sz="1200" b="0" i="0" kern="1200" dirty="0" err="1" smtClean="0">
                <a:solidFill>
                  <a:schemeClr val="tx1"/>
                </a:solidFill>
                <a:latin typeface="+mn-lt"/>
                <a:ea typeface="+mn-ea"/>
                <a:cs typeface="+mn-cs"/>
              </a:rPr>
              <a:t>xmp</a:t>
            </a:r>
            <a:r>
              <a:rPr lang="en-US" sz="1200" b="0" i="0" kern="1200" dirty="0" smtClean="0">
                <a:solidFill>
                  <a:schemeClr val="tx1"/>
                </a:solidFill>
                <a:latin typeface="+mn-lt"/>
                <a:ea typeface="+mn-ea"/>
                <a:cs typeface="+mn-cs"/>
              </a:rPr>
              <a:t>&gt;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2F37007-6FA9-44C7-99F1-801602145FE9}"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Elegant forms:  </a:t>
            </a:r>
            <a:r>
              <a:rPr lang="en-US" sz="1200" b="0" i="0" kern="1200" dirty="0" smtClean="0">
                <a:solidFill>
                  <a:schemeClr val="tx1"/>
                </a:solidFill>
                <a:latin typeface="+mn-lt"/>
                <a:ea typeface="+mn-ea"/>
                <a:cs typeface="+mn-cs"/>
              </a:rPr>
              <a:t>HTML5 enables designer to use more fancier forms. Even it makes form validation native to HTML, User interface enhancements and reduced need for JavaScript (only needed in browsers that don’t support form types). There will be different type of text inputs, search and different fields for different purpose.</a:t>
            </a:r>
          </a:p>
          <a:p>
            <a:pPr fontAlgn="base"/>
            <a:r>
              <a:rPr lang="en-US" dirty="0" smtClean="0"/>
              <a:t/>
            </a:r>
            <a:br>
              <a:rPr lang="en-US" dirty="0" smtClean="0"/>
            </a:br>
            <a:r>
              <a:rPr lang="en-US" sz="1200" b="0" i="0" kern="1200" dirty="0" smtClean="0">
                <a:solidFill>
                  <a:schemeClr val="tx1"/>
                </a:solidFill>
                <a:latin typeface="+mn-lt"/>
                <a:ea typeface="+mn-ea"/>
                <a:cs typeface="+mn-cs"/>
              </a:rPr>
              <a:t>HTML5 provides several new attributes, input types and elements for </a:t>
            </a:r>
            <a:r>
              <a:rPr lang="en-US" sz="1200" b="0" i="0" u="none" strike="noStrike" kern="1200" dirty="0" smtClean="0">
                <a:solidFill>
                  <a:schemeClr val="tx1"/>
                </a:solidFill>
                <a:latin typeface="+mn-lt"/>
                <a:ea typeface="+mn-ea"/>
                <a:cs typeface="+mn-cs"/>
                <a:hlinkClick r:id="rId3"/>
              </a:rPr>
              <a:t>web forms</a:t>
            </a:r>
            <a:r>
              <a:rPr lang="en-US" sz="1200" b="0" i="0" kern="1200" dirty="0" smtClean="0">
                <a:solidFill>
                  <a:schemeClr val="tx1"/>
                </a:solidFill>
                <a:latin typeface="+mn-lt"/>
                <a:ea typeface="+mn-ea"/>
                <a:cs typeface="+mn-cs"/>
              </a:rPr>
              <a:t>. As of today, only Opera provides decent support for HTML5 forms. You must therefore download Opera to see how most of the new features will work.</a:t>
            </a:r>
          </a:p>
          <a:p>
            <a:pPr fontAlgn="base"/>
            <a:r>
              <a:rPr lang="en-US" sz="1200" b="1" i="0" kern="1200" dirty="0" smtClean="0">
                <a:solidFill>
                  <a:schemeClr val="tx1"/>
                </a:solidFill>
                <a:latin typeface="+mn-lt"/>
                <a:ea typeface="+mn-ea"/>
                <a:cs typeface="+mn-cs"/>
              </a:rPr>
              <a:t>New Input Types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hlinkClick r:id="rId4"/>
              </a:rPr>
              <a:t>color</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email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date</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month</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week</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time</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5"/>
              </a:rPr>
              <a:t>datetime</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5"/>
              </a:rPr>
              <a:t>datetime</a:t>
            </a:r>
            <a:r>
              <a:rPr lang="en-US" sz="1200" b="0" i="0" u="none" strike="noStrike" kern="1200" dirty="0" smtClean="0">
                <a:solidFill>
                  <a:schemeClr val="tx1"/>
                </a:solidFill>
                <a:latin typeface="+mn-lt"/>
                <a:ea typeface="+mn-ea"/>
                <a:cs typeface="+mn-cs"/>
                <a:hlinkClick r:id="rId5"/>
              </a:rPr>
              <a:t>-local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a:rPr>
              <a:t>number</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a:rPr>
              <a:t>range</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search</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5"/>
              </a:rPr>
              <a:t>tel</a:t>
            </a:r>
            <a:r>
              <a:rPr lang="en-US" sz="1200" b="0" i="0" kern="1200" dirty="0" smtClean="0">
                <a:solidFill>
                  <a:schemeClr val="tx1"/>
                </a:solidFill>
                <a:latin typeface="+mn-lt"/>
                <a:ea typeface="+mn-ea"/>
                <a:cs typeface="+mn-cs"/>
              </a:rPr>
              <a:t>, and </a:t>
            </a:r>
            <a:r>
              <a:rPr lang="en-US" sz="1200" b="0" i="0" u="none" strike="noStrike" kern="1200" dirty="0" err="1" smtClean="0">
                <a:solidFill>
                  <a:schemeClr val="tx1"/>
                </a:solidFill>
                <a:latin typeface="+mn-lt"/>
                <a:ea typeface="+mn-ea"/>
                <a:cs typeface="+mn-cs"/>
                <a:hlinkClick r:id="rId5"/>
              </a:rPr>
              <a:t>url</a:t>
            </a:r>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New Attributes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hlinkClick r:id="rId6"/>
              </a:rPr>
              <a:t>required</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7"/>
              </a:rPr>
              <a:t>autofocus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6"/>
              </a:rPr>
              <a:t>pattern</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6"/>
              </a:rPr>
              <a:t>list</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6"/>
              </a:rPr>
              <a:t>autocomplete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6"/>
              </a:rPr>
              <a:t>placeholder</a:t>
            </a:r>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New Elements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hlinkClick r:id="rId8"/>
              </a:rPr>
              <a:t>&lt;</a:t>
            </a:r>
            <a:r>
              <a:rPr lang="en-US" sz="1200" b="0" i="0" u="none" strike="noStrike" kern="1200" dirty="0" err="1" smtClean="0">
                <a:solidFill>
                  <a:schemeClr val="tx1"/>
                </a:solidFill>
                <a:latin typeface="+mn-lt"/>
                <a:ea typeface="+mn-ea"/>
                <a:cs typeface="+mn-cs"/>
                <a:hlinkClick r:id="rId8"/>
              </a:rPr>
              <a:t>keygen</a:t>
            </a:r>
            <a:r>
              <a:rPr lang="en-US" sz="1200" b="0" i="0" u="none" strike="noStrike" kern="1200" dirty="0" smtClean="0">
                <a:solidFill>
                  <a:schemeClr val="tx1"/>
                </a:solidFill>
                <a:latin typeface="+mn-lt"/>
                <a:ea typeface="+mn-ea"/>
                <a:cs typeface="+mn-cs"/>
                <a:hlinkClick r:id="rId8"/>
              </a:rPr>
              <a: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a:rPr>
              <a:t>&lt;</a:t>
            </a:r>
            <a:r>
              <a:rPr lang="en-US" sz="1200" b="0" i="0" u="none" strike="noStrike" kern="1200" dirty="0" err="1" smtClean="0">
                <a:solidFill>
                  <a:schemeClr val="tx1"/>
                </a:solidFill>
                <a:latin typeface="+mn-lt"/>
                <a:ea typeface="+mn-ea"/>
                <a:cs typeface="+mn-cs"/>
                <a:hlinkClick r:id="rId8"/>
              </a:rPr>
              <a:t>datalist</a:t>
            </a:r>
            <a:r>
              <a:rPr lang="en-US" sz="1200" b="0" i="0" u="none" strike="noStrike" kern="1200" dirty="0" smtClean="0">
                <a:solidFill>
                  <a:schemeClr val="tx1"/>
                </a:solidFill>
                <a:latin typeface="+mn-lt"/>
                <a:ea typeface="+mn-ea"/>
                <a:cs typeface="+mn-cs"/>
                <a:hlinkClick r:id="rId8"/>
              </a:rPr>
              <a: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a:rPr>
              <a:t>&lt;output&gt;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a:rPr>
              <a:t>&lt;meter&gt;</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8"/>
              </a:rPr>
              <a:t>&lt;progress&gt;</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 good news is that even with very limited support, using some of these features may not be a bad idea. This is because new input types will degrade nicely to regular text fields. And remember you can always fallback on JavaScript based form controls that you use today (the trick is to detect for native support first and then use a fallback).</a:t>
            </a:r>
          </a:p>
          <a:p>
            <a:endParaRPr lang="en-US" dirty="0" smtClean="0"/>
          </a:p>
          <a:p>
            <a:pPr fontAlgn="base"/>
            <a:r>
              <a:rPr lang="en-US" sz="1200" b="0" i="0" kern="1200" dirty="0" smtClean="0">
                <a:solidFill>
                  <a:schemeClr val="tx1"/>
                </a:solidFill>
                <a:latin typeface="+mn-lt"/>
                <a:ea typeface="+mn-ea"/>
                <a:cs typeface="+mn-cs"/>
              </a:rPr>
              <a:t>Several new elements proposed in HTML5 are meant to only add more semantic markup, and will do nothing except provide a more meaningful alternative to &lt;div&gt;. These new elements include: </a:t>
            </a:r>
            <a:r>
              <a:rPr lang="en-US" sz="1200" b="0" i="0" u="none" strike="noStrike" kern="1200" dirty="0" smtClean="0">
                <a:solidFill>
                  <a:schemeClr val="tx1"/>
                </a:solidFill>
                <a:latin typeface="+mn-lt"/>
                <a:ea typeface="+mn-ea"/>
                <a:cs typeface="+mn-cs"/>
                <a:hlinkClick r:id="rId9"/>
              </a:rPr>
              <a:t>&lt;article&gt;</a:t>
            </a:r>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9"/>
              </a:rPr>
              <a:t>&lt;section&gt;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&lt;aside&gt;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&lt;</a:t>
            </a:r>
            <a:r>
              <a:rPr lang="en-US" sz="1200" b="0" i="0" u="none" strike="noStrike" kern="1200" dirty="0" err="1" smtClean="0">
                <a:solidFill>
                  <a:schemeClr val="tx1"/>
                </a:solidFill>
                <a:latin typeface="+mn-lt"/>
                <a:ea typeface="+mn-ea"/>
                <a:cs typeface="+mn-cs"/>
                <a:hlinkClick r:id="rId9"/>
              </a:rPr>
              <a:t>hgroup</a:t>
            </a:r>
            <a:r>
              <a:rPr lang="en-US" sz="1200" b="0" i="0" u="none" strike="noStrike" kern="1200" dirty="0" smtClean="0">
                <a:solidFill>
                  <a:schemeClr val="tx1"/>
                </a:solidFill>
                <a:latin typeface="+mn-lt"/>
                <a:ea typeface="+mn-ea"/>
                <a:cs typeface="+mn-cs"/>
                <a:hlinkClick r:id="rId9"/>
              </a:rPr>
              <a: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&lt;header&gt;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&lt;footer&gt;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&lt;</a:t>
            </a:r>
            <a:r>
              <a:rPr lang="en-US" sz="1200" b="0" i="0" u="none" strike="noStrike" kern="1200" dirty="0" err="1" smtClean="0">
                <a:solidFill>
                  <a:schemeClr val="tx1"/>
                </a:solidFill>
                <a:latin typeface="+mn-lt"/>
                <a:ea typeface="+mn-ea"/>
                <a:cs typeface="+mn-cs"/>
                <a:hlinkClick r:id="rId9"/>
              </a:rPr>
              <a:t>nav</a:t>
            </a:r>
            <a:r>
              <a:rPr lang="en-US" sz="1200" b="0" i="0" u="none" strike="noStrike" kern="1200" dirty="0" smtClean="0">
                <a:solidFill>
                  <a:schemeClr val="tx1"/>
                </a:solidFill>
                <a:latin typeface="+mn-lt"/>
                <a:ea typeface="+mn-ea"/>
                <a:cs typeface="+mn-cs"/>
                <a:hlinkClick r:id="rId9"/>
              </a:rPr>
              <a:t>&gt;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&lt;time&gt;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&lt;mark&gt;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1"/>
              </a:rPr>
              <a:t>&lt;figure&gt;</a:t>
            </a:r>
            <a:r>
              <a:rPr lang="en-US" sz="1200" b="0" i="0" kern="1200" dirty="0" smtClean="0">
                <a:solidFill>
                  <a:schemeClr val="tx1"/>
                </a:solidFill>
                <a:latin typeface="+mn-lt"/>
                <a:ea typeface="+mn-ea"/>
                <a:cs typeface="+mn-cs"/>
              </a:rPr>
              <a:t>, and</a:t>
            </a:r>
            <a:r>
              <a:rPr lang="en-US" sz="1200" b="0" i="0" u="none" strike="noStrike" kern="1200" dirty="0" smtClean="0">
                <a:solidFill>
                  <a:schemeClr val="tx1"/>
                </a:solidFill>
                <a:latin typeface="+mn-lt"/>
                <a:ea typeface="+mn-ea"/>
                <a:cs typeface="+mn-cs"/>
                <a:hlinkClick r:id="rId11"/>
              </a:rPr>
              <a:t>&lt;</a:t>
            </a:r>
            <a:r>
              <a:rPr lang="en-US" sz="1200" b="0" i="0" u="none" strike="noStrike" kern="1200" dirty="0" err="1" smtClean="0">
                <a:solidFill>
                  <a:schemeClr val="tx1"/>
                </a:solidFill>
                <a:latin typeface="+mn-lt"/>
                <a:ea typeface="+mn-ea"/>
                <a:cs typeface="+mn-cs"/>
                <a:hlinkClick r:id="rId11"/>
              </a:rPr>
              <a:t>figcaption</a:t>
            </a:r>
            <a:r>
              <a:rPr lang="en-US" sz="1200" b="0" i="0" u="none" strike="noStrike" kern="1200" dirty="0" smtClean="0">
                <a:solidFill>
                  <a:schemeClr val="tx1"/>
                </a:solidFill>
                <a:latin typeface="+mn-lt"/>
                <a:ea typeface="+mn-ea"/>
                <a:cs typeface="+mn-cs"/>
                <a:hlinkClick r:id="rId11"/>
              </a:rPr>
              <a:t>&gt;</a:t>
            </a:r>
            <a:r>
              <a:rPr lang="en-US" sz="1200" b="0" i="0" kern="1200" dirty="0" smtClean="0">
                <a:solidFill>
                  <a:schemeClr val="tx1"/>
                </a:solidFill>
                <a:latin typeface="+mn-lt"/>
                <a:ea typeface="+mn-ea"/>
                <a:cs typeface="+mn-cs"/>
              </a:rPr>
              <a:t>.</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These elements are available in all modern browsers (Firefox 3+, Safari 3.1+, Chrome 2+, and Opera 9.6+), except for Internet Explorer. JavaScript offers an easy solution with “</a:t>
            </a:r>
            <a:r>
              <a:rPr lang="en-US" sz="1200" b="1" i="0" kern="1200" dirty="0" err="1" smtClean="0">
                <a:solidFill>
                  <a:schemeClr val="tx1"/>
                </a:solidFill>
                <a:latin typeface="+mn-lt"/>
                <a:ea typeface="+mn-ea"/>
                <a:cs typeface="+mn-cs"/>
              </a:rPr>
              <a:t>document.createElement</a:t>
            </a:r>
            <a:r>
              <a:rPr lang="en-US" sz="1200" b="1" i="0" kern="1200" dirty="0" smtClean="0">
                <a:solidFill>
                  <a:schemeClr val="tx1"/>
                </a:solidFill>
                <a:latin typeface="+mn-lt"/>
                <a:ea typeface="+mn-ea"/>
                <a:cs typeface="+mn-cs"/>
              </a:rPr>
              <a:t>(</a:t>
            </a:r>
            <a:r>
              <a:rPr lang="en-US" sz="1200" b="1" i="0" kern="1200" dirty="0" err="1" smtClean="0">
                <a:solidFill>
                  <a:schemeClr val="tx1"/>
                </a:solidFill>
                <a:latin typeface="+mn-lt"/>
                <a:ea typeface="+mn-ea"/>
                <a:cs typeface="+mn-cs"/>
              </a:rPr>
              <a:t>tagName</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that you can use to create new HTML5 elements in IE. Instead of creating these elements yourself, you can also use </a:t>
            </a:r>
            <a:r>
              <a:rPr lang="en-US" sz="1200" b="1" i="0" u="none" strike="noStrike" kern="1200" dirty="0" smtClean="0">
                <a:solidFill>
                  <a:schemeClr val="tx1"/>
                </a:solidFill>
                <a:latin typeface="+mn-lt"/>
                <a:ea typeface="+mn-ea"/>
                <a:cs typeface="+mn-cs"/>
                <a:hlinkClick r:id="rId12"/>
              </a:rPr>
              <a:t>HTML5 Enabling Script</a:t>
            </a:r>
            <a:r>
              <a:rPr lang="en-US" sz="1200" b="0" i="0" kern="1200" dirty="0" smtClean="0">
                <a:solidFill>
                  <a:schemeClr val="tx1"/>
                </a:solidFill>
                <a:latin typeface="+mn-lt"/>
                <a:ea typeface="+mn-ea"/>
                <a:cs typeface="+mn-cs"/>
              </a:rPr>
              <a:t> or </a:t>
            </a:r>
            <a:r>
              <a:rPr lang="en-US" sz="1200" b="1" i="0" u="none" strike="noStrike" kern="1200" dirty="0" smtClean="0">
                <a:solidFill>
                  <a:schemeClr val="tx1"/>
                </a:solidFill>
                <a:latin typeface="+mn-lt"/>
                <a:ea typeface="+mn-ea"/>
                <a:cs typeface="+mn-cs"/>
                <a:hlinkClick r:id="rId13"/>
              </a:rPr>
              <a:t>IE Print Protector</a:t>
            </a:r>
            <a:r>
              <a:rPr lang="en-US" sz="1200" b="0" i="0" kern="1200" dirty="0" smtClean="0">
                <a:solidFill>
                  <a:schemeClr val="tx1"/>
                </a:solidFill>
                <a:latin typeface="+mn-lt"/>
                <a:ea typeface="+mn-ea"/>
                <a:cs typeface="+mn-cs"/>
              </a:rPr>
              <a:t> – these scripts will also help IE render HTML5 elements correctly in print.</a:t>
            </a:r>
          </a:p>
          <a:p>
            <a:pPr fontAlgn="base"/>
            <a:r>
              <a:rPr lang="en-US" sz="1200" b="0" i="0" kern="1200" dirty="0" smtClean="0">
                <a:solidFill>
                  <a:schemeClr val="tx1"/>
                </a:solidFill>
                <a:latin typeface="+mn-lt"/>
                <a:ea typeface="+mn-ea"/>
                <a:cs typeface="+mn-cs"/>
              </a:rPr>
              <a:t>You may also want to apply CSS reset to these new elements. Here are few CSS resets that you can use in your HTML5 based projects:</a:t>
            </a:r>
          </a:p>
          <a:p>
            <a:pPr fontAlgn="base"/>
            <a:endParaRPr lang="en-US" dirty="0" smtClean="0"/>
          </a:p>
          <a:p>
            <a:endParaRPr lang="en-US" dirty="0"/>
          </a:p>
        </p:txBody>
      </p:sp>
      <p:sp>
        <p:nvSpPr>
          <p:cNvPr id="4" name="Slide Number Placeholder 3"/>
          <p:cNvSpPr>
            <a:spLocks noGrp="1"/>
          </p:cNvSpPr>
          <p:nvPr>
            <p:ph type="sldNum" sz="quarter" idx="10"/>
          </p:nvPr>
        </p:nvSpPr>
        <p:spPr/>
        <p:txBody>
          <a:bodyPr/>
          <a:lstStyle/>
          <a:p>
            <a:fld id="{42F37007-6FA9-44C7-99F1-801602145FE9}"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base"/>
            <a:r>
              <a:rPr lang="en-US" sz="1200" b="0" i="0" kern="1200" dirty="0" smtClean="0">
                <a:solidFill>
                  <a:schemeClr val="tx1"/>
                </a:solidFill>
                <a:latin typeface="+mn-lt"/>
                <a:ea typeface="+mn-ea"/>
                <a:cs typeface="+mn-cs"/>
              </a:rPr>
              <a:t>HTML5 specification in regards to audio and video is one of its most talked about feature. In addition to the obvious benefits of having native audio and video support, this debate is mainly focused on differences in audio / video formats preferred by browser vendors. If you are going to use HTML5</a:t>
            </a:r>
            <a:r>
              <a:rPr lang="en-US" sz="1200" b="0" i="0" u="none" strike="noStrike" kern="1200" dirty="0" smtClean="0">
                <a:solidFill>
                  <a:schemeClr val="tx1"/>
                </a:solidFill>
                <a:latin typeface="+mn-lt"/>
                <a:ea typeface="+mn-ea"/>
                <a:cs typeface="+mn-cs"/>
                <a:hlinkClick r:id="rId3"/>
              </a:rPr>
              <a:t>&lt;audio&gt;</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3"/>
              </a:rPr>
              <a:t>&lt;video&gt;</a:t>
            </a:r>
            <a:r>
              <a:rPr lang="en-US" sz="1200" b="0" i="0" kern="1200" dirty="0" smtClean="0">
                <a:solidFill>
                  <a:schemeClr val="tx1"/>
                </a:solidFill>
                <a:latin typeface="+mn-lt"/>
                <a:ea typeface="+mn-ea"/>
                <a:cs typeface="+mn-cs"/>
              </a:rPr>
              <a:t>, it is important that you get yourself familiar with following audio/video </a:t>
            </a:r>
            <a:r>
              <a:rPr lang="en-US" sz="1200" b="0" i="0" kern="1200" dirty="0" err="1" smtClean="0">
                <a:solidFill>
                  <a:schemeClr val="tx1"/>
                </a:solidFill>
                <a:latin typeface="+mn-lt"/>
                <a:ea typeface="+mn-ea"/>
                <a:cs typeface="+mn-cs"/>
              </a:rPr>
              <a:t>codecs</a:t>
            </a:r>
            <a:r>
              <a:rPr lang="en-US" sz="1200" b="0" i="0" kern="1200" dirty="0" smtClean="0">
                <a:solidFill>
                  <a:schemeClr val="tx1"/>
                </a:solidFill>
                <a:latin typeface="+mn-lt"/>
                <a:ea typeface="+mn-ea"/>
                <a:cs typeface="+mn-cs"/>
              </a:rPr>
              <a:t> and know which browser will support what:</a:t>
            </a:r>
          </a:p>
          <a:p>
            <a:pPr fontAlgn="base"/>
            <a:r>
              <a:rPr lang="en-US" sz="1200" b="1" i="0" kern="1200" dirty="0" smtClean="0">
                <a:solidFill>
                  <a:schemeClr val="tx1"/>
                </a:solidFill>
                <a:latin typeface="+mn-lt"/>
                <a:ea typeface="+mn-ea"/>
                <a:cs typeface="+mn-cs"/>
              </a:rPr>
              <a:t>Audio:</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4"/>
              </a:rPr>
              <a:t>ogg</a:t>
            </a:r>
            <a:r>
              <a:rPr lang="en-US" sz="1200" b="0" i="0" u="none" strike="noStrike" kern="1200" dirty="0" smtClean="0">
                <a:solidFill>
                  <a:schemeClr val="tx1"/>
                </a:solidFill>
                <a:latin typeface="+mn-lt"/>
                <a:ea typeface="+mn-ea"/>
                <a:cs typeface="+mn-cs"/>
                <a:hlinkClick r:id="rId4"/>
              </a:rPr>
              <a:t> (</a:t>
            </a:r>
            <a:r>
              <a:rPr lang="en-US" sz="1200" b="0" i="0" u="none" strike="noStrike" kern="1200" dirty="0" err="1" smtClean="0">
                <a:solidFill>
                  <a:schemeClr val="tx1"/>
                </a:solidFill>
                <a:latin typeface="+mn-lt"/>
                <a:ea typeface="+mn-ea"/>
                <a:cs typeface="+mn-cs"/>
                <a:hlinkClick r:id="rId4"/>
              </a:rPr>
              <a:t>ogg</a:t>
            </a:r>
            <a:r>
              <a:rPr lang="en-US" sz="1200" b="0" i="0" u="none" strike="noStrike" kern="1200" dirty="0" smtClean="0">
                <a:solidFill>
                  <a:schemeClr val="tx1"/>
                </a:solidFill>
                <a:latin typeface="+mn-lt"/>
                <a:ea typeface="+mn-ea"/>
                <a:cs typeface="+mn-cs"/>
                <a:hlinkClick r:id="rId4"/>
              </a:rPr>
              <a:t>, </a:t>
            </a:r>
            <a:r>
              <a:rPr lang="en-US" sz="1200" b="0" i="0" u="none" strike="noStrike" kern="1200" dirty="0" err="1" smtClean="0">
                <a:solidFill>
                  <a:schemeClr val="tx1"/>
                </a:solidFill>
                <a:latin typeface="+mn-lt"/>
                <a:ea typeface="+mn-ea"/>
                <a:cs typeface="+mn-cs"/>
                <a:hlinkClick r:id="rId4"/>
              </a:rPr>
              <a:t>oga</a:t>
            </a:r>
            <a:r>
              <a:rPr lang="en-US" sz="1200" b="0" i="0" u="none" strike="noStrike" kern="1200" dirty="0" smtClean="0">
                <a:solidFill>
                  <a:schemeClr val="tx1"/>
                </a:solidFill>
                <a:latin typeface="+mn-lt"/>
                <a:ea typeface="+mn-ea"/>
                <a:cs typeface="+mn-cs"/>
                <a:hlinkClick r:id="rId4"/>
              </a:rPr>
              <a: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mp3</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6"/>
              </a:rPr>
              <a:t>wav</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7"/>
              </a:rPr>
              <a:t>AAC</a:t>
            </a:r>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Video:</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4"/>
              </a:rPr>
              <a:t>ogg</a:t>
            </a:r>
            <a:r>
              <a:rPr lang="en-US" sz="1200" b="0" i="0" u="none" strike="noStrike" kern="1200" dirty="0" smtClean="0">
                <a:solidFill>
                  <a:schemeClr val="tx1"/>
                </a:solidFill>
                <a:latin typeface="+mn-lt"/>
                <a:ea typeface="+mn-ea"/>
                <a:cs typeface="+mn-cs"/>
                <a:hlinkClick r:id="rId4"/>
              </a:rPr>
              <a:t> (</a:t>
            </a:r>
            <a:r>
              <a:rPr lang="en-US" sz="1200" b="0" i="0" u="none" strike="noStrike" kern="1200" dirty="0" err="1" smtClean="0">
                <a:solidFill>
                  <a:schemeClr val="tx1"/>
                </a:solidFill>
                <a:latin typeface="+mn-lt"/>
                <a:ea typeface="+mn-ea"/>
                <a:cs typeface="+mn-cs"/>
                <a:hlinkClick r:id="rId4"/>
              </a:rPr>
              <a:t>ogv</a:t>
            </a:r>
            <a:r>
              <a:rPr lang="en-US" sz="1200" b="0" i="0" u="none" strike="noStrike" kern="1200" dirty="0" smtClean="0">
                <a:solidFill>
                  <a:schemeClr val="tx1"/>
                </a:solidFill>
                <a:latin typeface="+mn-lt"/>
                <a:ea typeface="+mn-ea"/>
                <a:cs typeface="+mn-cs"/>
                <a:hlinkClick r:id="rId4"/>
              </a:rPr>
              <a: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a:rPr>
              <a:t>H.264 (mp4)</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You should also keep an eye on Google’s </a:t>
            </a:r>
            <a:r>
              <a:rPr lang="en-US" sz="1200" b="0" i="0" u="none" strike="noStrike" kern="1200" dirty="0" smtClean="0">
                <a:solidFill>
                  <a:schemeClr val="tx1"/>
                </a:solidFill>
                <a:latin typeface="+mn-lt"/>
                <a:ea typeface="+mn-ea"/>
                <a:cs typeface="+mn-cs"/>
                <a:hlinkClick r:id="rId9"/>
              </a:rPr>
              <a:t>VP8</a:t>
            </a:r>
            <a:r>
              <a:rPr lang="en-US" sz="1200" b="0" i="0" kern="1200" dirty="0" smtClean="0">
                <a:solidFill>
                  <a:schemeClr val="tx1"/>
                </a:solidFill>
                <a:latin typeface="+mn-lt"/>
                <a:ea typeface="+mn-ea"/>
                <a:cs typeface="+mn-cs"/>
              </a:rPr>
              <a:t> video codec, which it may offer as open source to end the controversy. HTML5 offers a solution by allowing you to specify more than one source file (in different formats), so that user’s browser will play the file it understands. For Internet Explorer and older browsers you will need to fallback on current solutions.</a:t>
            </a:r>
          </a:p>
          <a:p>
            <a:pPr fontAlgn="base"/>
            <a:r>
              <a:rPr lang="en-US" sz="1200" b="0" i="0" kern="1200" dirty="0" smtClean="0">
                <a:solidFill>
                  <a:schemeClr val="tx1"/>
                </a:solidFill>
                <a:latin typeface="+mn-lt"/>
                <a:ea typeface="+mn-ea"/>
                <a:cs typeface="+mn-cs"/>
              </a:rPr>
              <a:t>When you first start experimenting with HTML5 audio / video,  you may want to note couple of things that may be helpful:</a:t>
            </a:r>
          </a:p>
          <a:p>
            <a:pPr fontAlgn="base"/>
            <a:r>
              <a:rPr lang="en-US" sz="1200" b="0" i="0" kern="1200" dirty="0" smtClean="0">
                <a:solidFill>
                  <a:schemeClr val="tx1"/>
                </a:solidFill>
                <a:latin typeface="+mn-lt"/>
                <a:ea typeface="+mn-ea"/>
                <a:cs typeface="+mn-cs"/>
              </a:rPr>
              <a:t>Your web server must support audio / video MIME types for the file formats that you intend to serve. You will specially need to check this if you are testing HTML5 audio/video on your local web server.</a:t>
            </a:r>
          </a:p>
          <a:p>
            <a:pPr fontAlgn="base"/>
            <a:r>
              <a:rPr lang="en-US" sz="1200" b="0" i="0" kern="1200" dirty="0" smtClean="0">
                <a:solidFill>
                  <a:schemeClr val="tx1"/>
                </a:solidFill>
                <a:latin typeface="+mn-lt"/>
                <a:ea typeface="+mn-ea"/>
                <a:cs typeface="+mn-cs"/>
              </a:rPr>
              <a:t>If you are using Safari to test HTML5 audio / video, you must install QuickTime player as well. Safari can not play anything without QuickTime.</a:t>
            </a:r>
          </a:p>
          <a:p>
            <a:pPr fontAlgn="base"/>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Although a big step from having to depend on third party </a:t>
            </a:r>
            <a:r>
              <a:rPr lang="en-US" sz="1200" b="0" i="0" kern="1200" dirty="0" err="1" smtClean="0">
                <a:solidFill>
                  <a:schemeClr val="tx1"/>
                </a:solidFill>
                <a:latin typeface="+mn-lt"/>
                <a:ea typeface="+mn-ea"/>
                <a:cs typeface="+mn-cs"/>
              </a:rPr>
              <a:t>plugins</a:t>
            </a:r>
            <a:r>
              <a:rPr lang="en-US" sz="1200" b="0" i="0" kern="1200" dirty="0" smtClean="0">
                <a:solidFill>
                  <a:schemeClr val="tx1"/>
                </a:solidFill>
                <a:latin typeface="+mn-lt"/>
                <a:ea typeface="+mn-ea"/>
                <a:cs typeface="+mn-cs"/>
              </a:rPr>
              <a:t>, the above examples are just a starting point. Since each browser provide its own look and feel for controls, you may want to change them to match your design . Following is a simple example of how to use DOM API to create your own custom controls.</a:t>
            </a:r>
          </a:p>
          <a:p>
            <a:pPr fontAlgn="base"/>
            <a:r>
              <a:rPr lang="en-US" sz="1200" b="1" i="0" kern="1200" dirty="0" smtClean="0">
                <a:solidFill>
                  <a:schemeClr val="tx1"/>
                </a:solidFill>
                <a:latin typeface="+mn-lt"/>
                <a:ea typeface="+mn-ea"/>
                <a:cs typeface="+mn-cs"/>
              </a:rPr>
              <a:t>Sample Code: </a:t>
            </a:r>
            <a:r>
              <a:rPr lang="en-US" sz="1200" b="0" i="0" kern="1200" dirty="0" smtClean="0">
                <a:solidFill>
                  <a:schemeClr val="tx1"/>
                </a:solidFill>
                <a:latin typeface="+mn-lt"/>
                <a:ea typeface="+mn-ea"/>
                <a:cs typeface="+mn-cs"/>
              </a:rPr>
              <a:t>Video With Custom Controls (</a:t>
            </a:r>
            <a:r>
              <a:rPr lang="en-US" sz="1200" b="1" i="0" u="none" strike="noStrike" kern="1200" dirty="0" smtClean="0">
                <a:solidFill>
                  <a:schemeClr val="tx1"/>
                </a:solidFill>
                <a:latin typeface="+mn-lt"/>
                <a:ea typeface="+mn-ea"/>
                <a:cs typeface="+mn-cs"/>
                <a:hlinkClick r:id="rId10"/>
              </a:rPr>
              <a:t>View Demo</a:t>
            </a:r>
            <a:r>
              <a:rPr lang="en-US" sz="1200" b="0" i="0" kern="1200" dirty="0" smtClean="0">
                <a:solidFill>
                  <a:schemeClr val="tx1"/>
                </a:solidFill>
                <a:latin typeface="+mn-lt"/>
                <a:ea typeface="+mn-ea"/>
                <a:cs typeface="+mn-cs"/>
              </a:rPr>
              <a:t>)</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You can still do a lot more with DOM API for audio and video. But you can take things to an entirely different level if you are willing to mix things a little bit. For example, you can place your video on HTML5 canvas element. This will allow you to read pixel data, manipulate or process frames from a video and do some awesome stuff (See for yourself: </a:t>
            </a:r>
            <a:r>
              <a:rPr lang="en-US" sz="1200" b="0" i="0" u="none" strike="noStrike" kern="1200" dirty="0" smtClean="0">
                <a:solidFill>
                  <a:schemeClr val="tx1"/>
                </a:solidFill>
                <a:latin typeface="+mn-lt"/>
                <a:ea typeface="+mn-ea"/>
                <a:cs typeface="+mn-cs"/>
                <a:hlinkClick r:id="rId11"/>
              </a:rPr>
              <a:t>Blowing up HTML5 Video</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12"/>
              </a:rPr>
              <a:t>Ambilight</a:t>
            </a:r>
            <a:r>
              <a:rPr lang="en-US" sz="1200" b="0" i="0" u="none" strike="noStrike" kern="1200" dirty="0" smtClean="0">
                <a:solidFill>
                  <a:schemeClr val="tx1"/>
                </a:solidFill>
                <a:latin typeface="+mn-lt"/>
                <a:ea typeface="+mn-ea"/>
                <a:cs typeface="+mn-cs"/>
                <a:hlinkClick r:id="rId12"/>
              </a:rPr>
              <a:t> for HTML5 Video</a:t>
            </a:r>
            <a:r>
              <a:rPr lang="en-US" sz="1200" b="0" i="0" kern="1200" dirty="0" smtClean="0">
                <a:solidFill>
                  <a:schemeClr val="tx1"/>
                </a:solidFill>
                <a:latin typeface="+mn-lt"/>
                <a:ea typeface="+mn-ea"/>
                <a:cs typeface="+mn-cs"/>
              </a:rPr>
              <a:t>).</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Code:</a:t>
            </a:r>
          </a:p>
          <a:p>
            <a:pPr rtl="0" fontAlgn="base"/>
            <a:r>
              <a:rPr lang="en-US" sz="1200" b="0" i="0" kern="1200" dirty="0" smtClean="0">
                <a:solidFill>
                  <a:schemeClr val="tx1"/>
                </a:solidFill>
                <a:latin typeface="+mn-lt"/>
                <a:ea typeface="+mn-ea"/>
                <a:cs typeface="+mn-cs"/>
              </a:rPr>
              <a:t>&lt;video width="320" height="240" preload="none" poster="videoframe.jpg"&gt;</a:t>
            </a:r>
          </a:p>
          <a:p>
            <a:pPr rtl="0" fontAlgn="base"/>
            <a:r>
              <a:rPr lang="en-US" sz="1200" b="0" i="0" kern="1200" dirty="0" smtClean="0">
                <a:solidFill>
                  <a:schemeClr val="tx1"/>
                </a:solidFill>
                <a:latin typeface="+mn-lt"/>
                <a:ea typeface="+mn-ea"/>
                <a:cs typeface="+mn-cs"/>
              </a:rPr>
              <a:t>    &lt;source </a:t>
            </a:r>
            <a:r>
              <a:rPr lang="en-US" sz="1200" b="0" i="0" kern="1200" dirty="0" err="1" smtClean="0">
                <a:solidFill>
                  <a:schemeClr val="tx1"/>
                </a:solidFill>
                <a:latin typeface="+mn-lt"/>
                <a:ea typeface="+mn-ea"/>
                <a:cs typeface="+mn-cs"/>
              </a:rPr>
              <a:t>src</a:t>
            </a:r>
            <a:r>
              <a:rPr lang="en-US" sz="1200" b="0" i="0" kern="1200" dirty="0" smtClean="0">
                <a:solidFill>
                  <a:schemeClr val="tx1"/>
                </a:solidFill>
                <a:latin typeface="+mn-lt"/>
                <a:ea typeface="+mn-ea"/>
                <a:cs typeface="+mn-cs"/>
              </a:rPr>
              <a:t>="demo-video.mp4" type="video/mp4" /&gt;</a:t>
            </a:r>
          </a:p>
          <a:p>
            <a:pPr rtl="0" fontAlgn="base"/>
            <a:r>
              <a:rPr lang="en-US" sz="1200" b="0" i="0" kern="1200" dirty="0" smtClean="0">
                <a:solidFill>
                  <a:schemeClr val="tx1"/>
                </a:solidFill>
                <a:latin typeface="+mn-lt"/>
                <a:ea typeface="+mn-ea"/>
                <a:cs typeface="+mn-cs"/>
              </a:rPr>
              <a:t>    &lt;source </a:t>
            </a:r>
            <a:r>
              <a:rPr lang="en-US" sz="1200" b="0" i="0" kern="1200" dirty="0" err="1" smtClean="0">
                <a:solidFill>
                  <a:schemeClr val="tx1"/>
                </a:solidFill>
                <a:latin typeface="+mn-lt"/>
                <a:ea typeface="+mn-ea"/>
                <a:cs typeface="+mn-cs"/>
              </a:rPr>
              <a:t>src</a:t>
            </a:r>
            <a:r>
              <a:rPr lang="en-US" sz="1200" b="0" i="0" kern="1200" dirty="0" smtClean="0">
                <a:solidFill>
                  <a:schemeClr val="tx1"/>
                </a:solidFill>
                <a:latin typeface="+mn-lt"/>
                <a:ea typeface="+mn-ea"/>
                <a:cs typeface="+mn-cs"/>
              </a:rPr>
              <a:t>="demo-video.ogv" type="video/</a:t>
            </a:r>
            <a:r>
              <a:rPr lang="en-US" sz="1200" b="0" i="0" kern="1200" dirty="0" err="1" smtClean="0">
                <a:solidFill>
                  <a:schemeClr val="tx1"/>
                </a:solidFill>
                <a:latin typeface="+mn-lt"/>
                <a:ea typeface="+mn-ea"/>
                <a:cs typeface="+mn-cs"/>
              </a:rPr>
              <a:t>ogg</a:t>
            </a:r>
            <a:r>
              <a:rPr lang="en-US" sz="1200" b="0" i="0" kern="1200" dirty="0" smtClean="0">
                <a:solidFill>
                  <a:schemeClr val="tx1"/>
                </a:solidFill>
                <a:latin typeface="+mn-lt"/>
                <a:ea typeface="+mn-ea"/>
                <a:cs typeface="+mn-cs"/>
              </a:rPr>
              <a:t>" /&gt;</a:t>
            </a:r>
          </a:p>
          <a:p>
            <a:pPr rtl="0" fontAlgn="base"/>
            <a:r>
              <a:rPr lang="en-US" sz="1200" b="0" i="0" kern="1200" dirty="0" smtClean="0">
                <a:solidFill>
                  <a:schemeClr val="tx1"/>
                </a:solidFill>
                <a:latin typeface="+mn-lt"/>
                <a:ea typeface="+mn-ea"/>
                <a:cs typeface="+mn-cs"/>
              </a:rPr>
              <a:t>&lt;/video&gt;</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&lt;script&gt;</a:t>
            </a:r>
          </a:p>
          <a:p>
            <a:pPr rtl="0"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var</a:t>
            </a:r>
            <a:r>
              <a:rPr lang="en-US" sz="1200" b="0" i="0" kern="1200" dirty="0" smtClean="0">
                <a:solidFill>
                  <a:schemeClr val="tx1"/>
                </a:solidFill>
                <a:latin typeface="+mn-lt"/>
                <a:ea typeface="+mn-ea"/>
                <a:cs typeface="+mn-cs"/>
              </a:rPr>
              <a:t> video = </a:t>
            </a:r>
            <a:r>
              <a:rPr lang="en-US" sz="1200" b="0" i="0" kern="1200" dirty="0" err="1" smtClean="0">
                <a:solidFill>
                  <a:schemeClr val="tx1"/>
                </a:solidFill>
                <a:latin typeface="+mn-lt"/>
                <a:ea typeface="+mn-ea"/>
                <a:cs typeface="+mn-cs"/>
              </a:rPr>
              <a:t>document.getElementsByTagName</a:t>
            </a:r>
            <a:r>
              <a:rPr lang="en-US" sz="1200" b="0" i="0" kern="1200" dirty="0" smtClean="0">
                <a:solidFill>
                  <a:schemeClr val="tx1"/>
                </a:solidFill>
                <a:latin typeface="+mn-lt"/>
                <a:ea typeface="+mn-ea"/>
                <a:cs typeface="+mn-cs"/>
              </a:rPr>
              <a:t>('video')[0];</a:t>
            </a:r>
          </a:p>
          <a:p>
            <a:pPr rtl="0" fontAlgn="base"/>
            <a:r>
              <a:rPr lang="en-US" sz="1200" b="0" i="0" kern="1200" dirty="0" smtClean="0">
                <a:solidFill>
                  <a:schemeClr val="tx1"/>
                </a:solidFill>
                <a:latin typeface="+mn-lt"/>
                <a:ea typeface="+mn-ea"/>
                <a:cs typeface="+mn-cs"/>
              </a:rPr>
              <a:t>    function </a:t>
            </a:r>
            <a:r>
              <a:rPr lang="en-US" sz="1200" b="0" i="0" kern="1200" dirty="0" err="1" smtClean="0">
                <a:solidFill>
                  <a:schemeClr val="tx1"/>
                </a:solidFill>
                <a:latin typeface="+mn-lt"/>
                <a:ea typeface="+mn-ea"/>
                <a:cs typeface="+mn-cs"/>
              </a:rPr>
              <a:t>toggleMute</a:t>
            </a:r>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video.muted</a:t>
            </a:r>
            <a:r>
              <a:rPr lang="en-US" sz="1200" b="0" i="0" kern="1200" dirty="0" smtClean="0">
                <a:solidFill>
                  <a:schemeClr val="tx1"/>
                </a:solidFill>
                <a:latin typeface="+mn-lt"/>
                <a:ea typeface="+mn-ea"/>
                <a:cs typeface="+mn-cs"/>
              </a:rPr>
              <a:t> = !</a:t>
            </a:r>
            <a:r>
              <a:rPr lang="en-US" sz="1200" b="0" i="0" kern="1200" dirty="0" err="1" smtClean="0">
                <a:solidFill>
                  <a:schemeClr val="tx1"/>
                </a:solidFill>
                <a:latin typeface="+mn-lt"/>
                <a:ea typeface="+mn-ea"/>
                <a:cs typeface="+mn-cs"/>
              </a:rPr>
              <a:t>video.muted</a:t>
            </a:r>
            <a:r>
              <a:rPr lang="en-US" sz="1200" b="0" i="0" kern="1200" dirty="0" smtClean="0">
                <a:solidFill>
                  <a:schemeClr val="tx1"/>
                </a:solidFill>
                <a:latin typeface="+mn-lt"/>
                <a:ea typeface="+mn-ea"/>
                <a:cs typeface="+mn-cs"/>
              </a:rPr>
              <a:t>;</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&lt;/script&gt;</a:t>
            </a:r>
          </a:p>
          <a:p>
            <a:pPr rtl="0" fontAlgn="base"/>
            <a:r>
              <a:rPr lang="en-US" sz="1200" b="0" i="0" kern="1200" dirty="0" smtClean="0">
                <a:solidFill>
                  <a:schemeClr val="tx1"/>
                </a:solidFill>
                <a:latin typeface="+mn-lt"/>
                <a:ea typeface="+mn-ea"/>
                <a:cs typeface="+mn-cs"/>
              </a:rPr>
              <a:t>&lt;p&gt;</a:t>
            </a:r>
          </a:p>
          <a:p>
            <a:pPr rtl="0" fontAlgn="base"/>
            <a:r>
              <a:rPr lang="en-US" sz="1200" b="0" i="0" kern="1200" dirty="0" smtClean="0">
                <a:solidFill>
                  <a:schemeClr val="tx1"/>
                </a:solidFill>
                <a:latin typeface="+mn-lt"/>
                <a:ea typeface="+mn-ea"/>
                <a:cs typeface="+mn-cs"/>
              </a:rPr>
              <a:t>    &lt;a </a:t>
            </a:r>
            <a:r>
              <a:rPr lang="en-US" sz="1200" b="0" i="0" kern="1200" dirty="0" err="1" smtClean="0">
                <a:solidFill>
                  <a:schemeClr val="tx1"/>
                </a:solidFill>
                <a:latin typeface="+mn-lt"/>
                <a:ea typeface="+mn-ea"/>
                <a:cs typeface="+mn-cs"/>
              </a:rPr>
              <a:t>href</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JavaScript:video.play</a:t>
            </a:r>
            <a:r>
              <a:rPr lang="en-US" sz="1200" b="0" i="0" kern="1200" dirty="0" smtClean="0">
                <a:solidFill>
                  <a:schemeClr val="tx1"/>
                </a:solidFill>
                <a:latin typeface="+mn-lt"/>
                <a:ea typeface="+mn-ea"/>
                <a:cs typeface="+mn-cs"/>
              </a:rPr>
              <a:t>();"&gt;Play&lt;/a&gt; |</a:t>
            </a:r>
          </a:p>
          <a:p>
            <a:pPr rtl="0" fontAlgn="base"/>
            <a:r>
              <a:rPr lang="en-US" sz="1200" b="0" i="0" kern="1200" dirty="0" smtClean="0">
                <a:solidFill>
                  <a:schemeClr val="tx1"/>
                </a:solidFill>
                <a:latin typeface="+mn-lt"/>
                <a:ea typeface="+mn-ea"/>
                <a:cs typeface="+mn-cs"/>
              </a:rPr>
              <a:t>    &lt;a </a:t>
            </a:r>
            <a:r>
              <a:rPr lang="en-US" sz="1200" b="0" i="0" kern="1200" dirty="0" err="1" smtClean="0">
                <a:solidFill>
                  <a:schemeClr val="tx1"/>
                </a:solidFill>
                <a:latin typeface="+mn-lt"/>
                <a:ea typeface="+mn-ea"/>
                <a:cs typeface="+mn-cs"/>
              </a:rPr>
              <a:t>href</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JavaScript:video.pause</a:t>
            </a:r>
            <a:r>
              <a:rPr lang="en-US" sz="1200" b="0" i="0" kern="1200" dirty="0" smtClean="0">
                <a:solidFill>
                  <a:schemeClr val="tx1"/>
                </a:solidFill>
                <a:latin typeface="+mn-lt"/>
                <a:ea typeface="+mn-ea"/>
                <a:cs typeface="+mn-cs"/>
              </a:rPr>
              <a:t>();"&gt;Pause&lt;/a&gt; |</a:t>
            </a:r>
          </a:p>
          <a:p>
            <a:pPr rtl="0" fontAlgn="base"/>
            <a:r>
              <a:rPr lang="en-US" sz="1200" b="0" i="0" kern="1200" dirty="0" smtClean="0">
                <a:solidFill>
                  <a:schemeClr val="tx1"/>
                </a:solidFill>
                <a:latin typeface="+mn-lt"/>
                <a:ea typeface="+mn-ea"/>
                <a:cs typeface="+mn-cs"/>
              </a:rPr>
              <a:t>    &lt;a </a:t>
            </a:r>
            <a:r>
              <a:rPr lang="en-US" sz="1200" b="0" i="0" kern="1200" dirty="0" err="1" smtClean="0">
                <a:solidFill>
                  <a:schemeClr val="tx1"/>
                </a:solidFill>
                <a:latin typeface="+mn-lt"/>
                <a:ea typeface="+mn-ea"/>
                <a:cs typeface="+mn-cs"/>
              </a:rPr>
              <a:t>href</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JavaScript:toggleMute</a:t>
            </a:r>
            <a:r>
              <a:rPr lang="en-US" sz="1200" b="0" i="0" kern="1200" dirty="0" smtClean="0">
                <a:solidFill>
                  <a:schemeClr val="tx1"/>
                </a:solidFill>
                <a:latin typeface="+mn-lt"/>
                <a:ea typeface="+mn-ea"/>
                <a:cs typeface="+mn-cs"/>
              </a:rPr>
              <a:t>();"&gt;Sound On/Off&lt;/a&gt;</a:t>
            </a:r>
          </a:p>
          <a:p>
            <a:pPr rtl="0" fontAlgn="base"/>
            <a:r>
              <a:rPr lang="en-US" sz="1200" b="0" i="0" kern="1200" dirty="0" smtClean="0">
                <a:solidFill>
                  <a:schemeClr val="tx1"/>
                </a:solidFill>
                <a:latin typeface="+mn-lt"/>
                <a:ea typeface="+mn-ea"/>
                <a:cs typeface="+mn-cs"/>
              </a:rPr>
              <a:t>&lt;/p&gt;</a:t>
            </a:r>
          </a:p>
          <a:p>
            <a:pPr fontAlgn="base"/>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2F37007-6FA9-44C7-99F1-801602145FE9}"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One of the most exciting feature of HTML5 is the </a:t>
            </a:r>
            <a:r>
              <a:rPr lang="en-US" sz="1200" b="0" i="0" u="none" strike="noStrike" kern="1200" dirty="0" smtClean="0">
                <a:solidFill>
                  <a:schemeClr val="tx1"/>
                </a:solidFill>
                <a:latin typeface="+mn-lt"/>
                <a:ea typeface="+mn-ea"/>
                <a:cs typeface="+mn-cs"/>
                <a:hlinkClick r:id="rId3"/>
              </a:rPr>
              <a:t>&lt;canvas&gt;</a:t>
            </a:r>
            <a:r>
              <a:rPr lang="en-US" sz="1200" b="0" i="0" kern="1200" dirty="0" smtClean="0">
                <a:solidFill>
                  <a:schemeClr val="tx1"/>
                </a:solidFill>
                <a:latin typeface="+mn-lt"/>
                <a:ea typeface="+mn-ea"/>
                <a:cs typeface="+mn-cs"/>
              </a:rPr>
              <a:t> element – which can be used to draw graphics. Inserting a canvas element in your page is as simple as adding any other markup, but you will need to have some programming experience to create basic shapes, graphs, animations, games, image composition, etc.</a:t>
            </a:r>
          </a:p>
          <a:p>
            <a:pPr fontAlgn="base"/>
            <a:r>
              <a:rPr lang="en-US" sz="1200" b="0" i="0" kern="1200" dirty="0" smtClean="0">
                <a:solidFill>
                  <a:schemeClr val="tx1"/>
                </a:solidFill>
                <a:latin typeface="+mn-lt"/>
                <a:ea typeface="+mn-ea"/>
                <a:cs typeface="+mn-cs"/>
              </a:rPr>
              <a:t>Canvas is available in all modern browsers (Firefox 3, Safari 3.1, Chrome 2, and Opera 9.6), except for Internet Explorer. You can use </a:t>
            </a:r>
            <a:r>
              <a:rPr lang="en-US" sz="1200" b="1" i="0" u="none" strike="noStrike" kern="1200" dirty="0" err="1" smtClean="0">
                <a:solidFill>
                  <a:schemeClr val="tx1"/>
                </a:solidFill>
                <a:latin typeface="+mn-lt"/>
                <a:ea typeface="+mn-ea"/>
                <a:cs typeface="+mn-cs"/>
                <a:hlinkClick r:id="rId4"/>
              </a:rPr>
              <a:t>ExplorerCanvas</a:t>
            </a:r>
            <a:r>
              <a:rPr lang="en-US" sz="1200" b="0" i="0" kern="1200" dirty="0" smtClean="0">
                <a:solidFill>
                  <a:schemeClr val="tx1"/>
                </a:solidFill>
                <a:latin typeface="+mn-lt"/>
                <a:ea typeface="+mn-ea"/>
                <a:cs typeface="+mn-cs"/>
              </a:rPr>
              <a:t>, a JavaScript solution to add this feature in Internet </a:t>
            </a:r>
          </a:p>
          <a:p>
            <a:endParaRPr lang="en-US" dirty="0"/>
          </a:p>
        </p:txBody>
      </p:sp>
      <p:sp>
        <p:nvSpPr>
          <p:cNvPr id="4" name="Slide Number Placeholder 3"/>
          <p:cNvSpPr>
            <a:spLocks noGrp="1"/>
          </p:cNvSpPr>
          <p:nvPr>
            <p:ph type="sldNum" sz="quarter" idx="10"/>
          </p:nvPr>
        </p:nvSpPr>
        <p:spPr/>
        <p:txBody>
          <a:bodyPr/>
          <a:lstStyle/>
          <a:p>
            <a:fld id="{42F37007-6FA9-44C7-99F1-801602145FE9}"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HTML5 “</a:t>
            </a:r>
            <a:r>
              <a:rPr lang="en-US" sz="1200" b="0" i="0" u="none" strike="noStrike" kern="1200" dirty="0" smtClean="0">
                <a:solidFill>
                  <a:schemeClr val="tx1"/>
                </a:solidFill>
                <a:latin typeface="+mn-lt"/>
                <a:ea typeface="+mn-ea"/>
                <a:cs typeface="+mn-cs"/>
                <a:hlinkClick r:id="rId3"/>
              </a:rPr>
              <a:t>Drag and Drop</a:t>
            </a:r>
            <a:r>
              <a:rPr lang="en-US" sz="1200" b="0" i="0" kern="1200" dirty="0" smtClean="0">
                <a:solidFill>
                  <a:schemeClr val="tx1"/>
                </a:solidFill>
                <a:latin typeface="+mn-lt"/>
                <a:ea typeface="+mn-ea"/>
                <a:cs typeface="+mn-cs"/>
              </a:rPr>
              <a:t>” will take user interaction to a whole new level and will have major impact on how you design user interfaces. As of today </a:t>
            </a:r>
            <a:r>
              <a:rPr lang="en-US" sz="1200" b="0" i="0" u="none" strike="noStrike" kern="1200" dirty="0" smtClean="0">
                <a:solidFill>
                  <a:schemeClr val="tx1"/>
                </a:solidFill>
                <a:latin typeface="+mn-lt"/>
                <a:ea typeface="+mn-ea"/>
                <a:cs typeface="+mn-cs"/>
                <a:hlinkClick r:id="rId4"/>
              </a:rPr>
              <a:t>Firefox 3.5+</a:t>
            </a:r>
            <a:r>
              <a:rPr lang="en-US" sz="1200" b="0" i="0" kern="1200" dirty="0" smtClean="0">
                <a:solidFill>
                  <a:schemeClr val="tx1"/>
                </a:solidFill>
                <a:latin typeface="+mn-lt"/>
                <a:ea typeface="+mn-ea"/>
                <a:cs typeface="+mn-cs"/>
              </a:rPr>
              <a:t> provides best support for this feature, and other browsers are cautiously following with only partial support (Opera provides no support at all). Unfortunately due to differences in vendor implementation at this time, you will need to heavily rely on JavaScript and CSS to make it work cross browser.</a:t>
            </a:r>
          </a:p>
          <a:p>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Note:</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Image and Hyperlink elements can be dragged by default. For all other elements, HTML5 introduced a new attribute “</a:t>
            </a:r>
            <a:r>
              <a:rPr lang="en-US" sz="1200" b="1" i="0" kern="1200" dirty="0" err="1" smtClean="0">
                <a:solidFill>
                  <a:schemeClr val="tx1"/>
                </a:solidFill>
                <a:latin typeface="+mn-lt"/>
                <a:ea typeface="+mn-ea"/>
                <a:cs typeface="+mn-cs"/>
              </a:rPr>
              <a:t>draggable</a:t>
            </a:r>
            <a:r>
              <a:rPr lang="en-US" sz="1200" b="0" i="0" kern="1200" dirty="0" smtClean="0">
                <a:solidFill>
                  <a:schemeClr val="tx1"/>
                </a:solidFill>
                <a:latin typeface="+mn-lt"/>
                <a:ea typeface="+mn-ea"/>
                <a:cs typeface="+mn-cs"/>
              </a:rPr>
              <a:t>”; which needs to be set in order to make the element </a:t>
            </a:r>
            <a:r>
              <a:rPr lang="en-US" sz="1200" b="0" i="0" kern="1200" dirty="0" err="1" smtClean="0">
                <a:solidFill>
                  <a:schemeClr val="tx1"/>
                </a:solidFill>
                <a:latin typeface="+mn-lt"/>
                <a:ea typeface="+mn-ea"/>
                <a:cs typeface="+mn-cs"/>
              </a:rPr>
              <a:t>draggable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Following events are associated with Drag and Drop: </a:t>
            </a:r>
            <a:r>
              <a:rPr lang="en-US" sz="1200" b="1" i="0" kern="1200" dirty="0" err="1" smtClean="0">
                <a:solidFill>
                  <a:schemeClr val="tx1"/>
                </a:solidFill>
                <a:latin typeface="+mn-lt"/>
                <a:ea typeface="+mn-ea"/>
                <a:cs typeface="+mn-cs"/>
              </a:rPr>
              <a:t>dragstart</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drag</a:t>
            </a:r>
            <a:r>
              <a:rPr lang="en-US" sz="1200" b="0"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dragenter</a:t>
            </a:r>
            <a:r>
              <a:rPr lang="en-US" sz="1200" b="0"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dragover</a:t>
            </a:r>
            <a:r>
              <a:rPr lang="en-US" sz="1200" b="0" i="0" kern="1200" dirty="0" err="1" smtClean="0">
                <a:solidFill>
                  <a:schemeClr val="tx1"/>
                </a:solidFill>
                <a:latin typeface="+mn-lt"/>
                <a:ea typeface="+mn-ea"/>
                <a:cs typeface="+mn-cs"/>
              </a:rPr>
              <a:t>,</a:t>
            </a:r>
            <a:r>
              <a:rPr lang="en-US" sz="1200" b="1" i="0" kern="1200" dirty="0" err="1" smtClean="0">
                <a:solidFill>
                  <a:schemeClr val="tx1"/>
                </a:solidFill>
                <a:latin typeface="+mn-lt"/>
                <a:ea typeface="+mn-ea"/>
                <a:cs typeface="+mn-cs"/>
              </a:rPr>
              <a:t>dragleave</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drop</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dragend</a:t>
            </a:r>
            <a:r>
              <a:rPr lang="en-US" sz="1200" b="0" i="0" kern="1200" dirty="0" smtClean="0">
                <a:solidFill>
                  <a:schemeClr val="tx1"/>
                </a:solidFill>
                <a:latin typeface="+mn-lt"/>
                <a:ea typeface="+mn-ea"/>
                <a:cs typeface="+mn-cs"/>
              </a:rPr>
              <a:t>. You will need to write function (event handlers) that will take care of what you need to do when these events are fired. You may attach event listeners to the elements and/or do event delegation to simplify your code.</a:t>
            </a:r>
          </a:p>
          <a:p>
            <a:pPr fontAlgn="base"/>
            <a:r>
              <a:rPr lang="en-US" sz="1200" b="0" i="0" kern="1200" dirty="0" smtClean="0">
                <a:solidFill>
                  <a:schemeClr val="tx1"/>
                </a:solidFill>
                <a:latin typeface="+mn-lt"/>
                <a:ea typeface="+mn-ea"/>
                <a:cs typeface="+mn-cs"/>
              </a:rPr>
              <a:t>Drag and Drop events also let you transfer data along with the dragged element, using </a:t>
            </a:r>
            <a:r>
              <a:rPr lang="en-US" sz="1200" b="1" i="0" kern="1200" dirty="0" err="1" smtClean="0">
                <a:solidFill>
                  <a:schemeClr val="tx1"/>
                </a:solidFill>
                <a:latin typeface="+mn-lt"/>
                <a:ea typeface="+mn-ea"/>
                <a:cs typeface="+mn-cs"/>
              </a:rPr>
              <a:t>getData</a:t>
            </a:r>
            <a:r>
              <a:rPr lang="en-US" sz="1200" b="0" i="0" kern="1200" dirty="0" err="1" smtClean="0">
                <a:solidFill>
                  <a:schemeClr val="tx1"/>
                </a:solidFill>
                <a:latin typeface="+mn-lt"/>
                <a:ea typeface="+mn-ea"/>
                <a:cs typeface="+mn-cs"/>
              </a:rPr>
              <a:t>and</a:t>
            </a:r>
            <a:r>
              <a:rPr lang="en-US" sz="1200" b="0"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setData</a:t>
            </a:r>
            <a:r>
              <a:rPr lang="en-US" sz="1200" b="0" i="0" kern="1200" dirty="0" smtClean="0">
                <a:solidFill>
                  <a:schemeClr val="tx1"/>
                </a:solidFill>
                <a:latin typeface="+mn-lt"/>
                <a:ea typeface="+mn-ea"/>
                <a:cs typeface="+mn-cs"/>
              </a:rPr>
              <a:t> methods of event’s “</a:t>
            </a:r>
            <a:r>
              <a:rPr lang="en-US" sz="1200" b="1" i="0" kern="1200" dirty="0" err="1" smtClean="0">
                <a:solidFill>
                  <a:schemeClr val="tx1"/>
                </a:solidFill>
                <a:latin typeface="+mn-lt"/>
                <a:ea typeface="+mn-ea"/>
                <a:cs typeface="+mn-cs"/>
              </a:rPr>
              <a:t>dataTransfer</a:t>
            </a:r>
            <a:r>
              <a:rPr lang="en-US" sz="1200" b="0" i="0" kern="1200" dirty="0" smtClean="0">
                <a:solidFill>
                  <a:schemeClr val="tx1"/>
                </a:solidFill>
                <a:latin typeface="+mn-lt"/>
                <a:ea typeface="+mn-ea"/>
                <a:cs typeface="+mn-cs"/>
              </a:rPr>
              <a:t>” property.</a:t>
            </a:r>
          </a:p>
          <a:p>
            <a:pPr fontAlgn="base"/>
            <a:r>
              <a:rPr lang="en-US" sz="1200" b="0" i="0" kern="1200" dirty="0" smtClean="0">
                <a:solidFill>
                  <a:schemeClr val="tx1"/>
                </a:solidFill>
                <a:latin typeface="+mn-lt"/>
                <a:ea typeface="+mn-ea"/>
                <a:cs typeface="+mn-cs"/>
              </a:rPr>
              <a:t>You can perform drag and drop between different browser windows, and even other applications.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2F37007-6FA9-44C7-99F1-801602145FE9}"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latin typeface="+mn-lt"/>
                <a:ea typeface="+mn-ea"/>
                <a:cs typeface="+mn-cs"/>
              </a:rPr>
              <a:t>Geolocation</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support:  With help of </a:t>
            </a:r>
            <a:r>
              <a:rPr lang="en-US" sz="1200" b="0" i="0" kern="1200" dirty="0" err="1" smtClean="0">
                <a:solidFill>
                  <a:schemeClr val="tx1"/>
                </a:solidFill>
                <a:latin typeface="+mn-lt"/>
                <a:ea typeface="+mn-ea"/>
                <a:cs typeface="+mn-cs"/>
              </a:rPr>
              <a:t>Geolocation</a:t>
            </a:r>
            <a:r>
              <a:rPr lang="en-US" sz="1200" b="0" i="0" kern="1200" dirty="0" smtClean="0">
                <a:solidFill>
                  <a:schemeClr val="tx1"/>
                </a:solidFill>
                <a:latin typeface="+mn-lt"/>
                <a:ea typeface="+mn-ea"/>
                <a:cs typeface="+mn-cs"/>
              </a:rPr>
              <a:t> any one can find out where you are in the world and sharing that information with people. There is different ways to figure out where you are — your IP address, your wireless network connection, which cell tower your phone is talking to, or dedicated GPS hardware that calculates latitude and longitude from information sent by satellites in the sky. But The new HTML5 </a:t>
            </a:r>
            <a:r>
              <a:rPr lang="en-US" sz="1200" b="0" i="0" kern="1200" dirty="0" err="1" smtClean="0">
                <a:solidFill>
                  <a:schemeClr val="tx1"/>
                </a:solidFill>
                <a:latin typeface="+mn-lt"/>
                <a:ea typeface="+mn-ea"/>
                <a:cs typeface="+mn-cs"/>
              </a:rPr>
              <a:t>geolocation</a:t>
            </a:r>
            <a:r>
              <a:rPr lang="en-US" sz="1200" b="0" i="0" kern="1200" dirty="0" smtClean="0">
                <a:solidFill>
                  <a:schemeClr val="tx1"/>
                </a:solidFill>
                <a:latin typeface="+mn-lt"/>
                <a:ea typeface="+mn-ea"/>
                <a:cs typeface="+mn-cs"/>
              </a:rPr>
              <a:t> APIs make location, whether generated via GPS or other methods, directly available to any HTML5-compatible browser-based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42F37007-6FA9-44C7-99F1-801602145FE9}"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latin typeface="+mn-lt"/>
                <a:ea typeface="+mn-ea"/>
                <a:cs typeface="+mn-cs"/>
              </a:rPr>
              <a:t>Geolocation</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support:  With help of </a:t>
            </a:r>
            <a:r>
              <a:rPr lang="en-US" sz="1200" b="0" i="0" kern="1200" dirty="0" err="1" smtClean="0">
                <a:solidFill>
                  <a:schemeClr val="tx1"/>
                </a:solidFill>
                <a:latin typeface="+mn-lt"/>
                <a:ea typeface="+mn-ea"/>
                <a:cs typeface="+mn-cs"/>
              </a:rPr>
              <a:t>Geolocation</a:t>
            </a:r>
            <a:r>
              <a:rPr lang="en-US" sz="1200" b="0" i="0" kern="1200" dirty="0" smtClean="0">
                <a:solidFill>
                  <a:schemeClr val="tx1"/>
                </a:solidFill>
                <a:latin typeface="+mn-lt"/>
                <a:ea typeface="+mn-ea"/>
                <a:cs typeface="+mn-cs"/>
              </a:rPr>
              <a:t> any one can find out where you are in the world and sharing that information with people. There is different ways to figure out where you are — your IP address, your wireless network connection, which cell tower your phone is talking to, or dedicated GPS hardware that calculates latitude and longitude from information sent by satellites in the sky. But The new HTML5 </a:t>
            </a:r>
            <a:r>
              <a:rPr lang="en-US" sz="1200" b="0" i="0" kern="1200" dirty="0" err="1" smtClean="0">
                <a:solidFill>
                  <a:schemeClr val="tx1"/>
                </a:solidFill>
                <a:latin typeface="+mn-lt"/>
                <a:ea typeface="+mn-ea"/>
                <a:cs typeface="+mn-cs"/>
              </a:rPr>
              <a:t>geolocation</a:t>
            </a:r>
            <a:r>
              <a:rPr lang="en-US" sz="1200" b="0" i="0" kern="1200" dirty="0" smtClean="0">
                <a:solidFill>
                  <a:schemeClr val="tx1"/>
                </a:solidFill>
                <a:latin typeface="+mn-lt"/>
                <a:ea typeface="+mn-ea"/>
                <a:cs typeface="+mn-cs"/>
              </a:rPr>
              <a:t> APIs make location, whether generated via GPS or other methods, directly available to any HTML5-compatible browser-based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42F37007-6FA9-44C7-99F1-801602145FE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D77FE6-0E20-4F2D-8829-27921449B85B}" type="datetimeFigureOut">
              <a:rPr lang="en-US" smtClean="0"/>
              <a:pPr/>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D77FE6-0E20-4F2D-8829-27921449B85B}" type="datetimeFigureOut">
              <a:rPr lang="en-US" smtClean="0"/>
              <a:pPr/>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D77FE6-0E20-4F2D-8829-27921449B85B}" type="datetimeFigureOut">
              <a:rPr lang="en-US" smtClean="0"/>
              <a:pPr/>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D77FE6-0E20-4F2D-8829-27921449B85B}" type="datetimeFigureOut">
              <a:rPr lang="en-US" smtClean="0"/>
              <a:pPr/>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D77FE6-0E20-4F2D-8829-27921449B85B}" type="datetimeFigureOut">
              <a:rPr lang="en-US" smtClean="0"/>
              <a:pPr/>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D77FE6-0E20-4F2D-8829-27921449B85B}" type="datetimeFigureOut">
              <a:rPr lang="en-US" smtClean="0"/>
              <a:pPr/>
              <a:t>8/15/2013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D77FE6-0E20-4F2D-8829-27921449B85B}" type="datetimeFigureOut">
              <a:rPr lang="en-US" smtClean="0"/>
              <a:pPr/>
              <a:t>8/15/2013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D77FE6-0E20-4F2D-8829-27921449B85B}" type="datetimeFigureOut">
              <a:rPr lang="en-US" smtClean="0"/>
              <a:pPr/>
              <a:t>8/15/2013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77FE6-0E20-4F2D-8829-27921449B85B}" type="datetimeFigureOut">
              <a:rPr lang="en-US" smtClean="0"/>
              <a:pPr/>
              <a:t>8/15/2013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D77FE6-0E20-4F2D-8829-27921449B85B}" type="datetimeFigureOut">
              <a:rPr lang="en-US" smtClean="0"/>
              <a:pPr/>
              <a:t>8/15/2013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D77FE6-0E20-4F2D-8829-27921449B85B}" type="datetimeFigureOut">
              <a:rPr lang="en-US" smtClean="0"/>
              <a:pPr/>
              <a:t>8/15/2013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9AAEA-AA7D-480B-BBED-440E18584E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77FE6-0E20-4F2D-8829-27921449B85B}" type="datetimeFigureOut">
              <a:rPr lang="en-US" smtClean="0"/>
              <a:pPr/>
              <a:t>8/15/2013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9AAEA-AA7D-480B-BBED-440E18584EE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diagramData" Target="../diagrams/data7.xml"/><Relationship Id="rId7" Type="http://schemas.openxmlformats.org/officeDocument/2006/relationships/hyperlink" Target="Demotration/simple-chat/public/index.html" TargetMode="External"/><Relationship Id="rId12"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5.png"/><Relationship Id="rId5" Type="http://schemas.openxmlformats.org/officeDocument/2006/relationships/diagramQuickStyle" Target="../diagrams/quickStyle7.xml"/><Relationship Id="rId10" Type="http://schemas.openxmlformats.org/officeDocument/2006/relationships/image" Target="../media/image4.png"/><Relationship Id="rId4" Type="http://schemas.openxmlformats.org/officeDocument/2006/relationships/diagramLayout" Target="../diagrams/layout7.xm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8.xml"/><Relationship Id="rId10" Type="http://schemas.openxmlformats.org/officeDocument/2006/relationships/image" Target="../media/image6.png"/><Relationship Id="rId4" Type="http://schemas.openxmlformats.org/officeDocument/2006/relationships/diagramQuickStyle" Target="../diagrams/quickStyle8.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9.xml"/><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6.png"/><Relationship Id="rId5" Type="http://schemas.openxmlformats.org/officeDocument/2006/relationships/diagramQuickStyle" Target="../diagrams/quickStyle9.xml"/><Relationship Id="rId10" Type="http://schemas.openxmlformats.org/officeDocument/2006/relationships/image" Target="../media/image5.png"/><Relationship Id="rId4" Type="http://schemas.openxmlformats.org/officeDocument/2006/relationships/diagramLayout" Target="../diagrams/layout9.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openxmlformats.org/officeDocument/2006/relationships/hyperlink" Target="Demotration/simple-chat/public/index.html" TargetMode="External"/><Relationship Id="rId12"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image" Target="../media/image5.png"/><Relationship Id="rId5" Type="http://schemas.openxmlformats.org/officeDocument/2006/relationships/diagramQuickStyle" Target="../diagrams/quickStyle10.xml"/><Relationship Id="rId10" Type="http://schemas.openxmlformats.org/officeDocument/2006/relationships/image" Target="../media/image4.png"/><Relationship Id="rId4" Type="http://schemas.openxmlformats.org/officeDocument/2006/relationships/diagramLayout" Target="../diagrams/layout10.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1.xml"/><Relationship Id="rId7" Type="http://schemas.openxmlformats.org/officeDocument/2006/relationships/image" Target="../media/image2.png"/><Relationship Id="rId12"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image" Target="../media/image6.png"/><Relationship Id="rId5" Type="http://schemas.openxmlformats.org/officeDocument/2006/relationships/diagramQuickStyle" Target="../diagrams/quickStyle11.xml"/><Relationship Id="rId10" Type="http://schemas.openxmlformats.org/officeDocument/2006/relationships/image" Target="../media/image5.png"/><Relationship Id="rId4" Type="http://schemas.openxmlformats.org/officeDocument/2006/relationships/diagramLayout" Target="../diagrams/layout11.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openxmlformats.org/officeDocument/2006/relationships/image" Target="../media/image2.png"/><Relationship Id="rId12"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6.png"/><Relationship Id="rId5" Type="http://schemas.openxmlformats.org/officeDocument/2006/relationships/diagramQuickStyle" Target="../diagrams/quickStyle4.xml"/><Relationship Id="rId10" Type="http://schemas.openxmlformats.org/officeDocument/2006/relationships/image" Target="../media/image5.png"/><Relationship Id="rId4" Type="http://schemas.openxmlformats.org/officeDocument/2006/relationships/diagramLayout" Target="../diagrams/layout4.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5.xml"/><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6.png"/><Relationship Id="rId5" Type="http://schemas.openxmlformats.org/officeDocument/2006/relationships/diagramQuickStyle" Target="../diagrams/quickStyle5.xml"/><Relationship Id="rId10" Type="http://schemas.openxmlformats.org/officeDocument/2006/relationships/image" Target="../media/image5.png"/><Relationship Id="rId4" Type="http://schemas.openxmlformats.org/officeDocument/2006/relationships/diagramLayout" Target="../diagrams/layout5.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6.xm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6.png"/><Relationship Id="rId5" Type="http://schemas.openxmlformats.org/officeDocument/2006/relationships/diagramQuickStyle" Target="../diagrams/quickStyle6.xml"/><Relationship Id="rId10" Type="http://schemas.openxmlformats.org/officeDocument/2006/relationships/image" Target="../media/image5.png"/><Relationship Id="rId4" Type="http://schemas.openxmlformats.org/officeDocument/2006/relationships/diagramLayout" Target="../diagrams/layout6.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2468" y="4338873"/>
            <a:ext cx="8229600" cy="1143000"/>
          </a:xfrm>
          <a:prstGeom prst="rect">
            <a:avLst/>
          </a:prstGeom>
        </p:spPr>
        <p:txBody>
          <a:bodyPr vert="horz" lIns="91440" tIns="45720" rIns="91440" bIns="45720" rtlCol="0" anchor="ctr">
            <a:normAutofit/>
          </a:bodyPr>
          <a:lstStyle/>
          <a:p>
            <a:pPr lvl="0" algn="ctr">
              <a:spcBef>
                <a:spcPct val="0"/>
              </a:spcBef>
            </a:pPr>
            <a:r>
              <a:rPr lang="en-US" sz="4400" b="1" noProof="0" dirty="0" smtClean="0">
                <a:ln w="10541" cmpd="sng">
                  <a:solidFill>
                    <a:srgbClr val="7D7D7D">
                      <a:tint val="100000"/>
                      <a:shade val="100000"/>
                      <a:satMod val="110000"/>
                    </a:srgbClr>
                  </a:solidFill>
                  <a:prstDash val="solid"/>
                </a:ln>
                <a:gradFill>
                  <a:gsLst>
                    <a:gs pos="0">
                      <a:srgbClr val="FFFFFF">
                        <a:tint val="40000"/>
                        <a:satMod val="250000"/>
                      </a:srgbClr>
                    </a:gs>
                    <a:gs pos="0">
                      <a:srgbClr val="FFFFFF">
                        <a:tint val="52000"/>
                        <a:satMod val="300000"/>
                      </a:srgbClr>
                    </a:gs>
                    <a:gs pos="34000">
                      <a:schemeClr val="bg1">
                        <a:lumMod val="75000"/>
                        <a:lumOff val="25000"/>
                      </a:schemeClr>
                    </a:gs>
                    <a:gs pos="74000">
                      <a:srgbClr val="FFFFFF">
                        <a:tint val="52000"/>
                        <a:satMod val="300000"/>
                      </a:srgbClr>
                    </a:gs>
                    <a:gs pos="100000">
                      <a:srgbClr val="FFFFFF">
                        <a:tint val="40000"/>
                        <a:satMod val="250000"/>
                      </a:srgbClr>
                    </a:gs>
                  </a:gsLst>
                  <a:lin ang="5400000"/>
                </a:gradFill>
              </a:rPr>
              <a:t>BLACK HAT TEAM</a:t>
            </a:r>
            <a:endParaRPr kumimoji="0" lang="en-US" sz="4400" b="1" i="0" u="none" strike="noStrike" kern="1200" normalizeH="0" baseline="0" noProof="0" dirty="0">
              <a:ln w="10541" cmpd="sng">
                <a:solidFill>
                  <a:srgbClr val="7D7D7D">
                    <a:tint val="100000"/>
                    <a:shade val="100000"/>
                    <a:satMod val="110000"/>
                  </a:srgbClr>
                </a:solidFill>
                <a:prstDash val="solid"/>
              </a:ln>
              <a:gradFill>
                <a:gsLst>
                  <a:gs pos="0">
                    <a:srgbClr val="FFFFFF">
                      <a:tint val="40000"/>
                      <a:satMod val="250000"/>
                    </a:srgbClr>
                  </a:gs>
                  <a:gs pos="0">
                    <a:srgbClr val="FFFFFF">
                      <a:tint val="52000"/>
                      <a:satMod val="300000"/>
                    </a:srgbClr>
                  </a:gs>
                  <a:gs pos="34000">
                    <a:schemeClr val="bg1">
                      <a:lumMod val="75000"/>
                      <a:lumOff val="25000"/>
                    </a:schemeClr>
                  </a:gs>
                  <a:gs pos="74000">
                    <a:srgbClr val="FFFFFF">
                      <a:tint val="52000"/>
                      <a:satMod val="300000"/>
                    </a:srgbClr>
                  </a:gs>
                  <a:gs pos="100000">
                    <a:srgbClr val="FFFFFF">
                      <a:tint val="40000"/>
                      <a:satMod val="250000"/>
                    </a:srgbClr>
                  </a:gs>
                </a:gsLst>
                <a:lin ang="5400000"/>
              </a:gradFill>
              <a:uLnTx/>
              <a:uFillTx/>
              <a:latin typeface="+mj-lt"/>
              <a:ea typeface="+mj-ea"/>
              <a:cs typeface="+mj-cs"/>
            </a:endParaRPr>
          </a:p>
        </p:txBody>
      </p:sp>
      <p:sp>
        <p:nvSpPr>
          <p:cNvPr id="5" name="Shape 94"/>
          <p:cNvSpPr/>
          <p:nvPr/>
        </p:nvSpPr>
        <p:spPr>
          <a:xfrm>
            <a:off x="2949131" y="762000"/>
            <a:ext cx="3097725" cy="2955650"/>
          </a:xfrm>
          <a:prstGeom prst="rect">
            <a:avLst/>
          </a:prstGeom>
          <a:blipFill>
            <a:blip r:embed="rId3"/>
            <a:stretch>
              <a:fillRect/>
            </a:stretch>
          </a:blip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64254" y="2167432"/>
            <a:ext cx="838994" cy="159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47" name="Straight Connector 46"/>
          <p:cNvCxnSpPr/>
          <p:nvPr/>
        </p:nvCxnSpPr>
        <p:spPr>
          <a:xfrm rot="5400000">
            <a:off x="-50185" y="217090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6334" y="381000"/>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9" name="TextBox 8"/>
          <p:cNvSpPr txBox="1"/>
          <p:nvPr/>
        </p:nvSpPr>
        <p:spPr>
          <a:xfrm>
            <a:off x="1244958" y="160020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p>
        </p:txBody>
      </p:sp>
      <p:sp>
        <p:nvSpPr>
          <p:cNvPr id="14" name="TextBox 13"/>
          <p:cNvSpPr txBox="1"/>
          <p:nvPr/>
        </p:nvSpPr>
        <p:spPr>
          <a:xfrm>
            <a:off x="1244958" y="239268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sp>
        <p:nvSpPr>
          <p:cNvPr id="16" name="TextBox 15"/>
          <p:cNvSpPr txBox="1"/>
          <p:nvPr/>
        </p:nvSpPr>
        <p:spPr>
          <a:xfrm>
            <a:off x="1244958" y="318516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sp>
        <p:nvSpPr>
          <p:cNvPr id="17" name="TextBox 16"/>
          <p:cNvSpPr txBox="1"/>
          <p:nvPr/>
        </p:nvSpPr>
        <p:spPr>
          <a:xfrm>
            <a:off x="1244958" y="397764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sp>
        <p:nvSpPr>
          <p:cNvPr id="18" name="TextBox 17"/>
          <p:cNvSpPr txBox="1"/>
          <p:nvPr/>
        </p:nvSpPr>
        <p:spPr>
          <a:xfrm>
            <a:off x="1244958" y="479702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20" name="Straight Connector 19"/>
          <p:cNvCxnSpPr/>
          <p:nvPr/>
        </p:nvCxnSpPr>
        <p:spPr>
          <a:xfrm rot="5400000">
            <a:off x="-25036" y="2967208"/>
            <a:ext cx="762000" cy="1444"/>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rot="5400000">
            <a:off x="-63064" y="37672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44317" y="458669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63064" y="13288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rot="10800000">
            <a:off x="355242" y="17744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rot="10800000">
            <a:off x="355243" y="2574051"/>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rot="10800000">
            <a:off x="355242" y="334893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rot="10800000">
            <a:off x="342363" y="4161372"/>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rot="10800000">
            <a:off x="355242" y="49748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29" name="Flowchart: Connector 28"/>
          <p:cNvSpPr/>
          <p:nvPr/>
        </p:nvSpPr>
        <p:spPr>
          <a:xfrm>
            <a:off x="317679" y="1724046"/>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0" name="Flowchart: Connector 29"/>
          <p:cNvSpPr/>
          <p:nvPr/>
        </p:nvSpPr>
        <p:spPr>
          <a:xfrm>
            <a:off x="316605" y="2536488"/>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1" name="Flowchart: Connector 30"/>
          <p:cNvSpPr/>
          <p:nvPr/>
        </p:nvSpPr>
        <p:spPr>
          <a:xfrm>
            <a:off x="316605" y="32856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2" name="Flowchart: Connector 31"/>
          <p:cNvSpPr/>
          <p:nvPr/>
        </p:nvSpPr>
        <p:spPr>
          <a:xfrm>
            <a:off x="304800" y="411093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3" name="Flowchart: Connector 32"/>
          <p:cNvSpPr/>
          <p:nvPr/>
        </p:nvSpPr>
        <p:spPr>
          <a:xfrm>
            <a:off x="317679" y="49239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35" name="Straight Connector 34"/>
          <p:cNvCxnSpPr/>
          <p:nvPr/>
        </p:nvCxnSpPr>
        <p:spPr>
          <a:xfrm rot="5400000">
            <a:off x="-50185" y="132883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37" name="Flowchart: Connector 36"/>
          <p:cNvSpPr/>
          <p:nvPr/>
        </p:nvSpPr>
        <p:spPr>
          <a:xfrm>
            <a:off x="330558" y="172404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8" name="TextBox 57"/>
          <p:cNvSpPr txBox="1"/>
          <p:nvPr/>
        </p:nvSpPr>
        <p:spPr>
          <a:xfrm>
            <a:off x="1244958" y="5650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sp>
        <p:nvSpPr>
          <p:cNvPr id="59" name="TextBox 58"/>
          <p:cNvSpPr txBox="1"/>
          <p:nvPr/>
        </p:nvSpPr>
        <p:spPr>
          <a:xfrm>
            <a:off x="1244958" y="6412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Real time support</a:t>
            </a:r>
            <a:endParaRPr lang="en-US" dirty="0"/>
          </a:p>
        </p:txBody>
      </p:sp>
      <p:cxnSp>
        <p:nvCxnSpPr>
          <p:cNvPr id="60" name="Straight Connector 59"/>
          <p:cNvCxnSpPr/>
          <p:nvPr/>
        </p:nvCxnSpPr>
        <p:spPr>
          <a:xfrm rot="5400000">
            <a:off x="-63064" y="538267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1" name="Straight Connector 60"/>
          <p:cNvCxnSpPr/>
          <p:nvPr/>
        </p:nvCxnSpPr>
        <p:spPr>
          <a:xfrm rot="5400000">
            <a:off x="-44317" y="620213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rot="10800000">
            <a:off x="342363" y="579120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rot="10800000">
            <a:off x="355242" y="659032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4" name="Flowchart: Connector 63"/>
          <p:cNvSpPr/>
          <p:nvPr/>
        </p:nvSpPr>
        <p:spPr>
          <a:xfrm>
            <a:off x="304800" y="572637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5" name="Flowchart: Connector 64"/>
          <p:cNvSpPr/>
          <p:nvPr/>
        </p:nvSpPr>
        <p:spPr>
          <a:xfrm>
            <a:off x="317679" y="653934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1" name="Straight Connector 50"/>
          <p:cNvCxnSpPr/>
          <p:nvPr/>
        </p:nvCxnSpPr>
        <p:spPr>
          <a:xfrm rot="5400000">
            <a:off x="-50185" y="3016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49" name="Flowchart: Connector 48"/>
          <p:cNvSpPr/>
          <p:nvPr/>
        </p:nvSpPr>
        <p:spPr>
          <a:xfrm>
            <a:off x="330558" y="248991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5" name="Straight Connector 54"/>
          <p:cNvCxnSpPr/>
          <p:nvPr/>
        </p:nvCxnSpPr>
        <p:spPr>
          <a:xfrm rot="5400000">
            <a:off x="-50185" y="3778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1219200" y="3974068"/>
            <a:ext cx="2057400" cy="369332"/>
          </a:xfrm>
          <a:prstGeom prst="rect">
            <a:avLst/>
          </a:prstGeom>
          <a:ln>
            <a:solidFill>
              <a:schemeClr val="tx1"/>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cxnSp>
        <p:nvCxnSpPr>
          <p:cNvPr id="57" name="Straight Connector 56"/>
          <p:cNvCxnSpPr/>
          <p:nvPr/>
        </p:nvCxnSpPr>
        <p:spPr>
          <a:xfrm rot="10800000">
            <a:off x="368121" y="414835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6" name="Flowchart: Connector 65"/>
          <p:cNvSpPr/>
          <p:nvPr/>
        </p:nvSpPr>
        <p:spPr>
          <a:xfrm>
            <a:off x="330558" y="4097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4" name="Flowchart: Connector 53"/>
          <p:cNvSpPr/>
          <p:nvPr/>
        </p:nvSpPr>
        <p:spPr>
          <a:xfrm>
            <a:off x="330558" y="3335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graphicFrame>
        <p:nvGraphicFramePr>
          <p:cNvPr id="67" name="Diagram 66"/>
          <p:cNvGraphicFramePr/>
          <p:nvPr/>
        </p:nvGraphicFramePr>
        <p:xfrm>
          <a:off x="3657600" y="152400"/>
          <a:ext cx="5410200" cy="1828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8" name="Shape 162"/>
          <p:cNvGraphicFramePr/>
          <p:nvPr/>
        </p:nvGraphicFramePr>
        <p:xfrm>
          <a:off x="3429000" y="5348863"/>
          <a:ext cx="5638800" cy="899537"/>
        </p:xfrm>
        <a:graphic>
          <a:graphicData uri="http://schemas.openxmlformats.org/drawingml/2006/table">
            <a:tbl>
              <a:tblPr firstRow="1" bandRow="1">
                <a:noFill/>
              </a:tblPr>
              <a:tblGrid>
                <a:gridCol w="1127760"/>
                <a:gridCol w="1127760"/>
                <a:gridCol w="1127760"/>
                <a:gridCol w="1127760"/>
                <a:gridCol w="1127760"/>
              </a:tblGrid>
              <a:tr h="514021">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r>
              <a:tr h="385516">
                <a:tc>
                  <a:txBody>
                    <a:bodyPr/>
                    <a:lstStyle/>
                    <a:p>
                      <a:pPr lvl="0" algn="ctr" rtl="0">
                        <a:buSzPct val="25000"/>
                        <a:buNone/>
                      </a:pPr>
                      <a:r>
                        <a:rPr lang="en-US" sz="1700" dirty="0" smtClean="0">
                          <a:latin typeface="Times New Roman"/>
                          <a:ea typeface="Times New Roman"/>
                          <a:cs typeface="Times New Roman"/>
                          <a:sym typeface="Times New Roman"/>
                        </a:rPr>
                        <a:t>n/a</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3.0+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2.0+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3.1+</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9.6+</a:t>
                      </a:r>
                      <a:endParaRPr lang="en-US" sz="1700" dirty="0">
                        <a:latin typeface="Times New Roman"/>
                        <a:ea typeface="Times New Roman"/>
                        <a:cs typeface="Times New Roman"/>
                        <a:sym typeface="Times New Roman"/>
                      </a:endParaRPr>
                    </a:p>
                  </a:txBody>
                  <a:tcPr marL="83644" marR="83644" marT="41822" marB="41822"/>
                </a:tc>
              </a:tr>
            </a:tbl>
          </a:graphicData>
        </a:graphic>
      </p:graphicFrame>
      <p:grpSp>
        <p:nvGrpSpPr>
          <p:cNvPr id="69" name="Group 68"/>
          <p:cNvGrpSpPr/>
          <p:nvPr/>
        </p:nvGrpSpPr>
        <p:grpSpPr>
          <a:xfrm>
            <a:off x="3810000" y="4800600"/>
            <a:ext cx="2649001" cy="442800"/>
            <a:chOff x="272588" y="2484749"/>
            <a:chExt cx="2649001" cy="442800"/>
          </a:xfrm>
          <a:scene3d>
            <a:camera prst="orthographicFront"/>
            <a:lightRig rig="threePt" dir="t">
              <a:rot lat="0" lon="0" rev="7500000"/>
            </a:lightRig>
          </a:scene3d>
        </p:grpSpPr>
        <p:sp>
          <p:nvSpPr>
            <p:cNvPr id="70" name="Rounded Rectangle 69"/>
            <p:cNvSpPr/>
            <p:nvPr/>
          </p:nvSpPr>
          <p:spPr>
            <a:xfrm>
              <a:off x="272588" y="2484749"/>
              <a:ext cx="2649001"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sp>
        <p:sp>
          <p:nvSpPr>
            <p:cNvPr id="71" name="Rounded Rectangle 4"/>
            <p:cNvSpPr/>
            <p:nvPr/>
          </p:nvSpPr>
          <p:spPr>
            <a:xfrm>
              <a:off x="294204" y="2506365"/>
              <a:ext cx="2605769"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Browser support</a:t>
              </a:r>
              <a:endParaRPr lang="en-US" sz="1500" kern="1200" dirty="0"/>
            </a:p>
          </p:txBody>
        </p:sp>
      </p:grpSp>
      <p:grpSp>
        <p:nvGrpSpPr>
          <p:cNvPr id="72" name="Group 71"/>
          <p:cNvGrpSpPr/>
          <p:nvPr/>
        </p:nvGrpSpPr>
        <p:grpSpPr>
          <a:xfrm>
            <a:off x="3810000" y="6324600"/>
            <a:ext cx="1008592" cy="442800"/>
            <a:chOff x="272588" y="3165149"/>
            <a:chExt cx="1008592" cy="442800"/>
          </a:xfrm>
          <a:scene3d>
            <a:camera prst="orthographicFront"/>
            <a:lightRig rig="threePt" dir="t">
              <a:rot lat="0" lon="0" rev="7500000"/>
            </a:lightRig>
          </a:scene3d>
        </p:grpSpPr>
        <p:sp>
          <p:nvSpPr>
            <p:cNvPr id="73" name="Rounded Rectangle 72">
              <a:hlinkClick r:id="rId7" action="ppaction://hlinkfile"/>
            </p:cNvPr>
            <p:cNvSpPr/>
            <p:nvPr/>
          </p:nvSpPr>
          <p:spPr>
            <a:xfrm flipH="1">
              <a:off x="272588" y="3165149"/>
              <a:ext cx="1008592"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sp>
          <p:nvSpPr>
            <p:cNvPr id="74" name="Rounded Rectangle 4"/>
            <p:cNvSpPr/>
            <p:nvPr/>
          </p:nvSpPr>
          <p:spPr>
            <a:xfrm>
              <a:off x="294204" y="3186765"/>
              <a:ext cx="965360"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Demo</a:t>
              </a:r>
              <a:endParaRPr lang="en-US" sz="1500" kern="1200" dirty="0"/>
            </a:p>
          </p:txBody>
        </p:sp>
      </p:grpSp>
      <p:grpSp>
        <p:nvGrpSpPr>
          <p:cNvPr id="75" name="Shape 163"/>
          <p:cNvGrpSpPr/>
          <p:nvPr/>
        </p:nvGrpSpPr>
        <p:grpSpPr>
          <a:xfrm>
            <a:off x="3810000" y="5332955"/>
            <a:ext cx="4800600" cy="473108"/>
            <a:chOff x="1790700" y="2819400"/>
            <a:chExt cx="5412377" cy="533400"/>
          </a:xfrm>
        </p:grpSpPr>
        <p:sp>
          <p:nvSpPr>
            <p:cNvPr id="76" name="Shape 164"/>
            <p:cNvSpPr/>
            <p:nvPr/>
          </p:nvSpPr>
          <p:spPr>
            <a:xfrm>
              <a:off x="3124200" y="2895600"/>
              <a:ext cx="457200" cy="457200"/>
            </a:xfrm>
            <a:prstGeom prst="rect">
              <a:avLst/>
            </a:prstGeom>
            <a:blipFill>
              <a:blip r:embed="rId8"/>
              <a:stretch>
                <a:fillRect/>
              </a:stretch>
            </a:blipFill>
          </p:spPr>
        </p:sp>
        <p:sp>
          <p:nvSpPr>
            <p:cNvPr id="77" name="Shape 165"/>
            <p:cNvSpPr/>
            <p:nvPr/>
          </p:nvSpPr>
          <p:spPr>
            <a:xfrm>
              <a:off x="4343400" y="2895600"/>
              <a:ext cx="457200" cy="457200"/>
            </a:xfrm>
            <a:prstGeom prst="rect">
              <a:avLst/>
            </a:prstGeom>
            <a:blipFill>
              <a:blip r:embed="rId9"/>
              <a:stretch>
                <a:fillRect/>
              </a:stretch>
            </a:blipFill>
          </p:spPr>
        </p:sp>
        <p:sp>
          <p:nvSpPr>
            <p:cNvPr id="78" name="Shape 166"/>
            <p:cNvSpPr/>
            <p:nvPr/>
          </p:nvSpPr>
          <p:spPr>
            <a:xfrm rot="10800000" flipH="1">
              <a:off x="6826900" y="2936110"/>
              <a:ext cx="376176" cy="376176"/>
            </a:xfrm>
            <a:prstGeom prst="rect">
              <a:avLst/>
            </a:prstGeom>
            <a:blipFill>
              <a:blip r:embed="rId10" cstate="print"/>
              <a:stretch>
                <a:fillRect/>
              </a:stretch>
            </a:blipFill>
          </p:spPr>
        </p:sp>
        <p:sp>
          <p:nvSpPr>
            <p:cNvPr id="79" name="Shape 167"/>
            <p:cNvSpPr/>
            <p:nvPr/>
          </p:nvSpPr>
          <p:spPr>
            <a:xfrm>
              <a:off x="5486400" y="2819400"/>
              <a:ext cx="532076" cy="532076"/>
            </a:xfrm>
            <a:prstGeom prst="rect">
              <a:avLst/>
            </a:prstGeom>
            <a:blipFill>
              <a:blip r:embed="rId11"/>
              <a:stretch>
                <a:fillRect/>
              </a:stretch>
            </a:blipFill>
          </p:spPr>
        </p:sp>
        <p:sp>
          <p:nvSpPr>
            <p:cNvPr id="80" name="Shape 168"/>
            <p:cNvSpPr/>
            <p:nvPr/>
          </p:nvSpPr>
          <p:spPr>
            <a:xfrm>
              <a:off x="1790700" y="2857500"/>
              <a:ext cx="495299" cy="495299"/>
            </a:xfrm>
            <a:prstGeom prst="rect">
              <a:avLst/>
            </a:prstGeom>
            <a:blipFill>
              <a:blip r:embed="rId12"/>
              <a:stretch>
                <a:fillRect/>
              </a:stretch>
            </a:blipFill>
          </p:spPr>
        </p:sp>
      </p:grpSp>
      <p:sp>
        <p:nvSpPr>
          <p:cNvPr id="82" name="Rectangle 81"/>
          <p:cNvSpPr/>
          <p:nvPr/>
        </p:nvSpPr>
        <p:spPr>
          <a:xfrm>
            <a:off x="0" y="914400"/>
            <a:ext cx="6781800" cy="44957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400" dirty="0" smtClean="0">
                <a:solidFill>
                  <a:srgbClr val="7030A0"/>
                </a:solidFill>
                <a:latin typeface="Courier New" pitchFamily="49" charset="0"/>
                <a:cs typeface="Courier New" pitchFamily="49" charset="0"/>
              </a:rPr>
              <a:t>&lt;script </a:t>
            </a:r>
            <a:r>
              <a:rPr lang="en-US" sz="1400" dirty="0" smtClean="0">
                <a:latin typeface="Courier New" pitchFamily="49" charset="0"/>
                <a:cs typeface="Courier New" pitchFamily="49" charset="0"/>
              </a:rPr>
              <a:t>type="</a:t>
            </a:r>
            <a:r>
              <a:rPr lang="en-US" sz="1400" dirty="0" smtClean="0">
                <a:solidFill>
                  <a:srgbClr val="0070C0"/>
                </a:solidFill>
                <a:latin typeface="Courier New" pitchFamily="49" charset="0"/>
                <a:cs typeface="Courier New" pitchFamily="49" charset="0"/>
              </a:rPr>
              <a:t>text/</a:t>
            </a:r>
            <a:r>
              <a:rPr lang="en-US" sz="1400" dirty="0" err="1" smtClean="0">
                <a:solidFill>
                  <a:srgbClr val="0070C0"/>
                </a:solidFill>
                <a:latin typeface="Courier New" pitchFamily="49" charset="0"/>
                <a:cs typeface="Courier New" pitchFamily="49" charset="0"/>
              </a:rPr>
              <a:t>javascript</a:t>
            </a:r>
            <a:r>
              <a:rPr lang="en-US" sz="1400" dirty="0" smtClean="0">
                <a:latin typeface="Courier New" pitchFamily="49" charset="0"/>
                <a:cs typeface="Courier New" pitchFamily="49" charset="0"/>
              </a:rPr>
              <a:t>"</a:t>
            </a:r>
            <a:r>
              <a:rPr lang="en-US" sz="1400" dirty="0" smtClean="0">
                <a:solidFill>
                  <a:srgbClr val="7030A0"/>
                </a:solidFill>
                <a:latin typeface="Courier New" pitchFamily="49" charset="0"/>
                <a:cs typeface="Courier New" pitchFamily="49" charset="0"/>
              </a:rPr>
              <a:t>&gt;</a:t>
            </a:r>
          </a:p>
          <a:p>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function</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drawShape</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solidFill>
                  <a:srgbClr val="0070C0"/>
                </a:solidFill>
                <a:latin typeface="Courier New" pitchFamily="49" charset="0"/>
                <a:cs typeface="Courier New" pitchFamily="49" charset="0"/>
              </a:rPr>
              <a:t>var</a:t>
            </a:r>
            <a:r>
              <a:rPr lang="en-US" sz="1400" dirty="0" smtClean="0">
                <a:latin typeface="Courier New" pitchFamily="49" charset="0"/>
                <a:cs typeface="Courier New" pitchFamily="49" charset="0"/>
              </a:rPr>
              <a:t> canvas = </a:t>
            </a:r>
            <a:r>
              <a:rPr lang="en-US" sz="1400" dirty="0" err="1" smtClean="0">
                <a:latin typeface="Courier New" pitchFamily="49" charset="0"/>
                <a:cs typeface="Courier New" pitchFamily="49" charset="0"/>
              </a:rPr>
              <a:t>document.getElementById</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mycanvas</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if</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canvas.getContext</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solidFill>
                  <a:srgbClr val="0070C0"/>
                </a:solidFill>
                <a:latin typeface="Courier New" pitchFamily="49" charset="0"/>
                <a:cs typeface="Courier New" pitchFamily="49" charset="0"/>
              </a:rPr>
              <a:t>var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ctx</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canvas.getContext</a:t>
            </a:r>
            <a:r>
              <a:rPr lang="en-US" sz="1400" dirty="0" smtClean="0">
                <a:latin typeface="Courier New" pitchFamily="49" charset="0"/>
                <a:cs typeface="Courier New" pitchFamily="49" charset="0"/>
              </a:rPr>
              <a:t>('2d');</a:t>
            </a:r>
          </a:p>
          <a:p>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 Draw Custom Shape With Lines</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ctx.fillStyle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rgb</a:t>
            </a:r>
            <a:r>
              <a:rPr lang="en-US" sz="1400" dirty="0" smtClean="0">
                <a:latin typeface="Courier New" pitchFamily="49" charset="0"/>
                <a:cs typeface="Courier New" pitchFamily="49" charset="0"/>
              </a:rPr>
              <a:t>(0,0,255)";</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ctx.beginPath</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ctx.moveTo</a:t>
            </a:r>
            <a:r>
              <a:rPr lang="en-US" sz="1400" dirty="0" smtClean="0">
                <a:latin typeface="Courier New" pitchFamily="49" charset="0"/>
                <a:cs typeface="Courier New" pitchFamily="49" charset="0"/>
              </a:rPr>
              <a:t>(125,100);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ctx.lineTo</a:t>
            </a:r>
            <a:r>
              <a:rPr lang="en-US" sz="1400" dirty="0" smtClean="0">
                <a:latin typeface="Courier New" pitchFamily="49" charset="0"/>
                <a:cs typeface="Courier New" pitchFamily="49" charset="0"/>
              </a:rPr>
              <a:t>(175,50);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ctx.lineTo</a:t>
            </a:r>
            <a:r>
              <a:rPr lang="en-US" sz="1400" dirty="0" smtClean="0">
                <a:latin typeface="Courier New" pitchFamily="49" charset="0"/>
                <a:cs typeface="Courier New" pitchFamily="49" charset="0"/>
              </a:rPr>
              <a:t>(225,150);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ctx.fill</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ctx.closePath</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a:t>
            </a:r>
          </a:p>
          <a:p>
            <a:r>
              <a:rPr lang="en-US" sz="1400" dirty="0" smtClean="0">
                <a:solidFill>
                  <a:srgbClr val="7030A0"/>
                </a:solidFill>
                <a:latin typeface="Courier New" pitchFamily="49" charset="0"/>
                <a:cs typeface="Courier New" pitchFamily="49" charset="0"/>
              </a:rPr>
              <a:t>&lt;/script&gt;</a:t>
            </a:r>
          </a:p>
          <a:p>
            <a:r>
              <a:rPr lang="en-US" sz="1400" dirty="0" smtClean="0">
                <a:solidFill>
                  <a:srgbClr val="7030A0"/>
                </a:solidFill>
                <a:latin typeface="Courier New" pitchFamily="49" charset="0"/>
                <a:cs typeface="Courier New" pitchFamily="49" charset="0"/>
              </a:rPr>
              <a:t>&lt;body </a:t>
            </a:r>
            <a:r>
              <a:rPr lang="en-US" sz="1400" dirty="0" err="1" smtClean="0">
                <a:latin typeface="Courier New" pitchFamily="49" charset="0"/>
                <a:cs typeface="Courier New" pitchFamily="49" charset="0"/>
              </a:rPr>
              <a:t>onload</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drawShape</a:t>
            </a:r>
            <a:r>
              <a:rPr lang="en-US" sz="1400" dirty="0" smtClean="0">
                <a:latin typeface="Courier New" pitchFamily="49" charset="0"/>
                <a:cs typeface="Courier New" pitchFamily="49" charset="0"/>
              </a:rPr>
              <a:t>();"</a:t>
            </a:r>
            <a:r>
              <a:rPr lang="en-US" sz="1400" dirty="0" smtClean="0">
                <a:solidFill>
                  <a:srgbClr val="7030A0"/>
                </a:solidFill>
                <a:latin typeface="Courier New" pitchFamily="49" charset="0"/>
                <a:cs typeface="Courier New" pitchFamily="49" charset="0"/>
              </a:rPr>
              <a:t>&gt;</a:t>
            </a:r>
            <a:endParaRPr lang="en-US" sz="1400" dirty="0" smtClean="0">
              <a:latin typeface="Courier New" pitchFamily="49" charset="0"/>
              <a:cs typeface="Courier New" pitchFamily="49" charset="0"/>
            </a:endParaRPr>
          </a:p>
          <a:p>
            <a:r>
              <a:rPr lang="en-US" sz="1400" dirty="0" smtClean="0">
                <a:solidFill>
                  <a:srgbClr val="7030A0"/>
                </a:solidFill>
                <a:latin typeface="Courier New" pitchFamily="49" charset="0"/>
                <a:cs typeface="Courier New" pitchFamily="49" charset="0"/>
              </a:rPr>
              <a:t>   &lt;canvas </a:t>
            </a:r>
            <a:r>
              <a:rPr lang="en-US" sz="1400" dirty="0" smtClean="0">
                <a:latin typeface="Courier New" pitchFamily="49" charset="0"/>
                <a:cs typeface="Courier New" pitchFamily="49" charset="0"/>
              </a:rPr>
              <a:t>id="</a:t>
            </a:r>
            <a:r>
              <a:rPr lang="en-US" sz="1400" dirty="0" err="1" smtClean="0">
                <a:latin typeface="Courier New" pitchFamily="49" charset="0"/>
                <a:cs typeface="Courier New" pitchFamily="49" charset="0"/>
              </a:rPr>
              <a:t>mycanvas</a:t>
            </a:r>
            <a:r>
              <a:rPr lang="en-US" sz="1400" dirty="0" smtClean="0">
                <a:latin typeface="Courier New" pitchFamily="49" charset="0"/>
                <a:cs typeface="Courier New" pitchFamily="49" charset="0"/>
              </a:rPr>
              <a:t>" width="300" height="200"</a:t>
            </a:r>
            <a:r>
              <a:rPr lang="en-US" sz="1400" dirty="0" smtClean="0">
                <a:solidFill>
                  <a:srgbClr val="7030A0"/>
                </a:solidFill>
                <a:latin typeface="Courier New" pitchFamily="49" charset="0"/>
                <a:cs typeface="Courier New" pitchFamily="49" charset="0"/>
              </a:rPr>
              <a:t>&gt;&lt;/canvas</a:t>
            </a:r>
            <a:r>
              <a:rPr lang="en-US" sz="1400" dirty="0" smtClean="0">
                <a:latin typeface="Courier New" pitchFamily="49" charset="0"/>
                <a:cs typeface="Courier New" pitchFamily="49" charset="0"/>
              </a:rPr>
              <a:t>&gt;</a:t>
            </a:r>
          </a:p>
          <a:p>
            <a:r>
              <a:rPr lang="en-US" sz="1400" dirty="0" smtClean="0">
                <a:solidFill>
                  <a:srgbClr val="7030A0"/>
                </a:solidFill>
                <a:latin typeface="Courier New" pitchFamily="49" charset="0"/>
                <a:cs typeface="Courier New" pitchFamily="49" charset="0"/>
              </a:rPr>
              <a:t>&lt;/body&gt;</a:t>
            </a:r>
          </a:p>
          <a:p>
            <a:r>
              <a:rPr lang="en-US" sz="1400" dirty="0" smtClean="0">
                <a:solidFill>
                  <a:srgbClr val="7030A0"/>
                </a:solidFill>
                <a:latin typeface="Courier New" pitchFamily="49" charset="0"/>
                <a:cs typeface="Courier New" pitchFamily="49" charset="0"/>
              </a:rPr>
              <a:t>&lt;/html</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pic>
        <p:nvPicPr>
          <p:cNvPr id="81" name="Picture 80" descr="figure-06.png"/>
          <p:cNvPicPr>
            <a:picLocks noChangeAspect="1"/>
          </p:cNvPicPr>
          <p:nvPr/>
        </p:nvPicPr>
        <p:blipFill>
          <a:blip r:embed="rId13"/>
          <a:stretch>
            <a:fillRect/>
          </a:stretch>
        </p:blipFill>
        <p:spPr>
          <a:xfrm>
            <a:off x="4817152" y="1676400"/>
            <a:ext cx="4250648" cy="2971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grpId="0" nodeType="withEffect">
                                  <p:stCondLst>
                                    <p:cond delay="0"/>
                                  </p:stCondLst>
                                  <p:childTnLst>
                                    <p:set>
                                      <p:cBhvr rctx="PPT">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grpId="0" nodeType="withEffect">
                                  <p:stCondLst>
                                    <p:cond delay="0"/>
                                  </p:stCondLst>
                                  <p:childTnLst>
                                    <p:set>
                                      <p:cBhvr rctx="PPT">
                                        <p:cTn id="12" dur="indefinite"/>
                                        <p:tgtEl>
                                          <p:spTgt spid="16"/>
                                        </p:tgtEl>
                                        <p:attrNameLst>
                                          <p:attrName>style.opacity</p:attrName>
                                        </p:attrNameLst>
                                      </p:cBhvr>
                                      <p:to>
                                        <p:strVal val="0.25"/>
                                      </p:to>
                                    </p:set>
                                    <p:animEffect filter="image" prLst="opacity: 0.25">
                                      <p:cBhvr rctx="IE">
                                        <p:cTn id="13" dur="indefinite"/>
                                        <p:tgtEl>
                                          <p:spTgt spid="16"/>
                                        </p:tgtEl>
                                      </p:cBhvr>
                                    </p:animEffect>
                                  </p:childTnLst>
                                </p:cTn>
                              </p:par>
                              <p:par>
                                <p:cTn id="14" presetID="9" presetClass="emph" presetSubtype="0" grpId="0" nodeType="withEffect">
                                  <p:stCondLst>
                                    <p:cond delay="0"/>
                                  </p:stCondLst>
                                  <p:childTnLst>
                                    <p:set>
                                      <p:cBhvr rctx="PPT">
                                        <p:cTn id="15" dur="indefinite"/>
                                        <p:tgtEl>
                                          <p:spTgt spid="17"/>
                                        </p:tgtEl>
                                        <p:attrNameLst>
                                          <p:attrName>style.opacity</p:attrName>
                                        </p:attrNameLst>
                                      </p:cBhvr>
                                      <p:to>
                                        <p:strVal val="0.25"/>
                                      </p:to>
                                    </p:set>
                                    <p:animEffect filter="image" prLst="opacity: 0.25">
                                      <p:cBhvr rctx="IE">
                                        <p:cTn id="16" dur="indefinite"/>
                                        <p:tgtEl>
                                          <p:spTgt spid="17"/>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par>
                                <p:cTn id="20" presetID="9" presetClass="emph" presetSubtype="0" grpId="0" nodeType="withEffect">
                                  <p:stCondLst>
                                    <p:cond delay="0"/>
                                  </p:stCondLst>
                                  <p:childTnLst>
                                    <p:set>
                                      <p:cBhvr rctx="PPT">
                                        <p:cTn id="21" dur="indefinite"/>
                                        <p:tgtEl>
                                          <p:spTgt spid="58"/>
                                        </p:tgtEl>
                                        <p:attrNameLst>
                                          <p:attrName>style.opacity</p:attrName>
                                        </p:attrNameLst>
                                      </p:cBhvr>
                                      <p:to>
                                        <p:strVal val="0.25"/>
                                      </p:to>
                                    </p:set>
                                    <p:animEffect filter="image" prLst="opacity: 0.25">
                                      <p:cBhvr rctx="IE">
                                        <p:cTn id="22" dur="indefinite"/>
                                        <p:tgtEl>
                                          <p:spTgt spid="58"/>
                                        </p:tgtEl>
                                      </p:cBhvr>
                                    </p:animEffect>
                                  </p:childTnLst>
                                </p:cTn>
                              </p:par>
                              <p:par>
                                <p:cTn id="23" presetID="9" presetClass="emph" presetSubtype="0" grpId="0" nodeType="withEffect">
                                  <p:stCondLst>
                                    <p:cond delay="0"/>
                                  </p:stCondLst>
                                  <p:childTnLst>
                                    <p:set>
                                      <p:cBhvr rctx="PPT">
                                        <p:cTn id="24" dur="indefinite"/>
                                        <p:tgtEl>
                                          <p:spTgt spid="59"/>
                                        </p:tgtEl>
                                        <p:attrNameLst>
                                          <p:attrName>style.opacity</p:attrName>
                                        </p:attrNameLst>
                                      </p:cBhvr>
                                      <p:to>
                                        <p:strVal val="0.25"/>
                                      </p:to>
                                    </p:set>
                                    <p:animEffect filter="image" prLst="opacity: 0.25">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9"/>
                                        </p:tgtEl>
                                        <p:attrNameLst>
                                          <p:attrName>style.opacity</p:attrName>
                                        </p:attrNameLst>
                                      </p:cBhvr>
                                      <p:to>
                                        <p:strVal val="0.25"/>
                                      </p:to>
                                    </p:set>
                                    <p:animEffect filter="image" prLst="opacity: 0.25">
                                      <p:cBhvr rctx="IE">
                                        <p:cTn id="28" dur="indefinite"/>
                                        <p:tgtEl>
                                          <p:spTgt spid="19"/>
                                        </p:tgtEl>
                                      </p:cBhvr>
                                    </p:animEffect>
                                  </p:childTnLst>
                                </p:cTn>
                              </p:par>
                              <p:par>
                                <p:cTn id="29" presetID="9" presetClass="emph" presetSubtype="0" nodeType="withEffect">
                                  <p:stCondLst>
                                    <p:cond delay="0"/>
                                  </p:stCondLst>
                                  <p:childTnLst>
                                    <p:set>
                                      <p:cBhvr rctx="PPT">
                                        <p:cTn id="30" dur="indefinite"/>
                                        <p:tgtEl>
                                          <p:spTgt spid="20"/>
                                        </p:tgtEl>
                                        <p:attrNameLst>
                                          <p:attrName>style.opacity</p:attrName>
                                        </p:attrNameLst>
                                      </p:cBhvr>
                                      <p:to>
                                        <p:strVal val="0.25"/>
                                      </p:to>
                                    </p:set>
                                    <p:animEffect filter="image" prLst="opacity: 0.25">
                                      <p:cBhvr rctx="IE">
                                        <p:cTn id="31" dur="indefinite"/>
                                        <p:tgtEl>
                                          <p:spTgt spid="20"/>
                                        </p:tgtEl>
                                      </p:cBhvr>
                                    </p:animEffect>
                                  </p:childTnLst>
                                </p:cTn>
                              </p:par>
                              <p:par>
                                <p:cTn id="32" presetID="9" presetClass="emph" presetSubtype="0" nodeType="withEffect">
                                  <p:stCondLst>
                                    <p:cond delay="0"/>
                                  </p:stCondLst>
                                  <p:childTnLst>
                                    <p:set>
                                      <p:cBhvr rctx="PPT">
                                        <p:cTn id="33" dur="indefinite"/>
                                        <p:tgtEl>
                                          <p:spTgt spid="21"/>
                                        </p:tgtEl>
                                        <p:attrNameLst>
                                          <p:attrName>style.opacity</p:attrName>
                                        </p:attrNameLst>
                                      </p:cBhvr>
                                      <p:to>
                                        <p:strVal val="0.25"/>
                                      </p:to>
                                    </p:set>
                                    <p:animEffect filter="image" prLst="opacity: 0.25">
                                      <p:cBhvr rctx="IE">
                                        <p:cTn id="34" dur="indefinite"/>
                                        <p:tgtEl>
                                          <p:spTgt spid="21"/>
                                        </p:tgtEl>
                                      </p:cBhvr>
                                    </p:animEffect>
                                  </p:childTnLst>
                                </p:cTn>
                              </p:par>
                              <p:par>
                                <p:cTn id="35" presetID="9" presetClass="emph" presetSubtype="0" nodeType="withEffect">
                                  <p:stCondLst>
                                    <p:cond delay="0"/>
                                  </p:stCondLst>
                                  <p:childTnLst>
                                    <p:set>
                                      <p:cBhvr rctx="PPT">
                                        <p:cTn id="36" dur="indefinite"/>
                                        <p:tgtEl>
                                          <p:spTgt spid="22"/>
                                        </p:tgtEl>
                                        <p:attrNameLst>
                                          <p:attrName>style.opacity</p:attrName>
                                        </p:attrNameLst>
                                      </p:cBhvr>
                                      <p:to>
                                        <p:strVal val="0.25"/>
                                      </p:to>
                                    </p:set>
                                    <p:animEffect filter="image" prLst="opacity: 0.25">
                                      <p:cBhvr rctx="IE">
                                        <p:cTn id="37" dur="indefinite"/>
                                        <p:tgtEl>
                                          <p:spTgt spid="22"/>
                                        </p:tgtEl>
                                      </p:cBhvr>
                                    </p:animEffect>
                                  </p:childTnLst>
                                </p:cTn>
                              </p:par>
                              <p:par>
                                <p:cTn id="38" presetID="9" presetClass="emph" presetSubtype="0" nodeType="withEffect">
                                  <p:stCondLst>
                                    <p:cond delay="0"/>
                                  </p:stCondLst>
                                  <p:childTnLst>
                                    <p:set>
                                      <p:cBhvr rctx="PPT">
                                        <p:cTn id="39" dur="indefinite"/>
                                        <p:tgtEl>
                                          <p:spTgt spid="23"/>
                                        </p:tgtEl>
                                        <p:attrNameLst>
                                          <p:attrName>style.opacity</p:attrName>
                                        </p:attrNameLst>
                                      </p:cBhvr>
                                      <p:to>
                                        <p:strVal val="0.25"/>
                                      </p:to>
                                    </p:set>
                                    <p:animEffect filter="image" prLst="opacity: 0.25">
                                      <p:cBhvr rctx="IE">
                                        <p:cTn id="40" dur="indefinite"/>
                                        <p:tgtEl>
                                          <p:spTgt spid="23"/>
                                        </p:tgtEl>
                                      </p:cBhvr>
                                    </p:animEffect>
                                  </p:childTnLst>
                                </p:cTn>
                              </p:par>
                              <p:par>
                                <p:cTn id="41" presetID="9" presetClass="emph" presetSubtype="0" nodeType="withEffect">
                                  <p:stCondLst>
                                    <p:cond delay="0"/>
                                  </p:stCondLst>
                                  <p:childTnLst>
                                    <p:set>
                                      <p:cBhvr rctx="PPT">
                                        <p:cTn id="42" dur="indefinite"/>
                                        <p:tgtEl>
                                          <p:spTgt spid="24"/>
                                        </p:tgtEl>
                                        <p:attrNameLst>
                                          <p:attrName>style.opacity</p:attrName>
                                        </p:attrNameLst>
                                      </p:cBhvr>
                                      <p:to>
                                        <p:strVal val="0.25"/>
                                      </p:to>
                                    </p:set>
                                    <p:animEffect filter="image" prLst="opacity: 0.25">
                                      <p:cBhvr rctx="IE">
                                        <p:cTn id="43" dur="indefinite"/>
                                        <p:tgtEl>
                                          <p:spTgt spid="24"/>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25"/>
                                      </p:to>
                                    </p:set>
                                    <p:animEffect filter="image" prLst="opacity: 0.2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6"/>
                                        </p:tgtEl>
                                        <p:attrNameLst>
                                          <p:attrName>style.opacity</p:attrName>
                                        </p:attrNameLst>
                                      </p:cBhvr>
                                      <p:to>
                                        <p:strVal val="0.25"/>
                                      </p:to>
                                    </p:set>
                                    <p:animEffect filter="image" prLst="opacity: 0.25">
                                      <p:cBhvr rctx="IE">
                                        <p:cTn id="49" dur="indefinite"/>
                                        <p:tgtEl>
                                          <p:spTgt spid="26"/>
                                        </p:tgtEl>
                                      </p:cBhvr>
                                    </p:animEffect>
                                  </p:childTnLst>
                                </p:cTn>
                              </p:par>
                              <p:par>
                                <p:cTn id="50" presetID="9" presetClass="emph" presetSubtype="0" nodeType="withEffect">
                                  <p:stCondLst>
                                    <p:cond delay="0"/>
                                  </p:stCondLst>
                                  <p:childTnLst>
                                    <p:set>
                                      <p:cBhvr rctx="PPT">
                                        <p:cTn id="51" dur="indefinite"/>
                                        <p:tgtEl>
                                          <p:spTgt spid="27"/>
                                        </p:tgtEl>
                                        <p:attrNameLst>
                                          <p:attrName>style.opacity</p:attrName>
                                        </p:attrNameLst>
                                      </p:cBhvr>
                                      <p:to>
                                        <p:strVal val="0.25"/>
                                      </p:to>
                                    </p:set>
                                    <p:animEffect filter="image" prLst="opacity: 0.25">
                                      <p:cBhvr rctx="IE">
                                        <p:cTn id="52" dur="indefinite"/>
                                        <p:tgtEl>
                                          <p:spTgt spid="27"/>
                                        </p:tgtEl>
                                      </p:cBhvr>
                                    </p:animEffect>
                                  </p:childTnLst>
                                </p:cTn>
                              </p:par>
                              <p:par>
                                <p:cTn id="53" presetID="9" presetClass="emph" presetSubtype="0" nodeType="withEffect">
                                  <p:stCondLst>
                                    <p:cond delay="0"/>
                                  </p:stCondLst>
                                  <p:childTnLst>
                                    <p:set>
                                      <p:cBhvr rctx="PPT">
                                        <p:cTn id="54" dur="indefinite"/>
                                        <p:tgtEl>
                                          <p:spTgt spid="28"/>
                                        </p:tgtEl>
                                        <p:attrNameLst>
                                          <p:attrName>style.opacity</p:attrName>
                                        </p:attrNameLst>
                                      </p:cBhvr>
                                      <p:to>
                                        <p:strVal val="0.25"/>
                                      </p:to>
                                    </p:set>
                                    <p:animEffect filter="image" prLst="opacity: 0.25">
                                      <p:cBhvr rctx="IE">
                                        <p:cTn id="55" dur="indefinite"/>
                                        <p:tgtEl>
                                          <p:spTgt spid="28"/>
                                        </p:tgtEl>
                                      </p:cBhvr>
                                    </p:animEffect>
                                  </p:childTnLst>
                                </p:cTn>
                              </p:par>
                              <p:par>
                                <p:cTn id="56" presetID="9" presetClass="emph" presetSubtype="0" nodeType="withEffect">
                                  <p:stCondLst>
                                    <p:cond delay="0"/>
                                  </p:stCondLst>
                                  <p:childTnLst>
                                    <p:set>
                                      <p:cBhvr rctx="PPT">
                                        <p:cTn id="57" dur="indefinite"/>
                                        <p:tgtEl>
                                          <p:spTgt spid="60"/>
                                        </p:tgtEl>
                                        <p:attrNameLst>
                                          <p:attrName>style.opacity</p:attrName>
                                        </p:attrNameLst>
                                      </p:cBhvr>
                                      <p:to>
                                        <p:strVal val="0.25"/>
                                      </p:to>
                                    </p:set>
                                    <p:animEffect filter="image" prLst="opacity: 0.25">
                                      <p:cBhvr rctx="IE">
                                        <p:cTn id="58" dur="indefinite"/>
                                        <p:tgtEl>
                                          <p:spTgt spid="60"/>
                                        </p:tgtEl>
                                      </p:cBhvr>
                                    </p:animEffect>
                                  </p:childTnLst>
                                </p:cTn>
                              </p:par>
                              <p:par>
                                <p:cTn id="59" presetID="9" presetClass="emph" presetSubtype="0" nodeType="withEffect">
                                  <p:stCondLst>
                                    <p:cond delay="0"/>
                                  </p:stCondLst>
                                  <p:childTnLst>
                                    <p:set>
                                      <p:cBhvr rctx="PPT">
                                        <p:cTn id="60" dur="indefinite"/>
                                        <p:tgtEl>
                                          <p:spTgt spid="61"/>
                                        </p:tgtEl>
                                        <p:attrNameLst>
                                          <p:attrName>style.opacity</p:attrName>
                                        </p:attrNameLst>
                                      </p:cBhvr>
                                      <p:to>
                                        <p:strVal val="0.25"/>
                                      </p:to>
                                    </p:set>
                                    <p:animEffect filter="image" prLst="opacity: 0.25">
                                      <p:cBhvr rctx="IE">
                                        <p:cTn id="61" dur="indefinite"/>
                                        <p:tgtEl>
                                          <p:spTgt spid="61"/>
                                        </p:tgtEl>
                                      </p:cBhvr>
                                    </p:animEffect>
                                  </p:childTnLst>
                                </p:cTn>
                              </p:par>
                              <p:par>
                                <p:cTn id="62" presetID="9" presetClass="emph" presetSubtype="0" nodeType="withEffect">
                                  <p:stCondLst>
                                    <p:cond delay="0"/>
                                  </p:stCondLst>
                                  <p:childTnLst>
                                    <p:set>
                                      <p:cBhvr rctx="PPT">
                                        <p:cTn id="63" dur="indefinite"/>
                                        <p:tgtEl>
                                          <p:spTgt spid="62"/>
                                        </p:tgtEl>
                                        <p:attrNameLst>
                                          <p:attrName>style.opacity</p:attrName>
                                        </p:attrNameLst>
                                      </p:cBhvr>
                                      <p:to>
                                        <p:strVal val="0.25"/>
                                      </p:to>
                                    </p:set>
                                    <p:animEffect filter="image" prLst="opacity: 0.25">
                                      <p:cBhvr rctx="IE">
                                        <p:cTn id="64" dur="indefinite"/>
                                        <p:tgtEl>
                                          <p:spTgt spid="62"/>
                                        </p:tgtEl>
                                      </p:cBhvr>
                                    </p:animEffect>
                                  </p:childTnLst>
                                </p:cTn>
                              </p:par>
                              <p:par>
                                <p:cTn id="65" presetID="9" presetClass="emph" presetSubtype="0" nodeType="withEffect">
                                  <p:stCondLst>
                                    <p:cond delay="0"/>
                                  </p:stCondLst>
                                  <p:childTnLst>
                                    <p:set>
                                      <p:cBhvr rctx="PPT">
                                        <p:cTn id="66" dur="indefinite"/>
                                        <p:tgtEl>
                                          <p:spTgt spid="63"/>
                                        </p:tgtEl>
                                        <p:attrNameLst>
                                          <p:attrName>style.opacity</p:attrName>
                                        </p:attrNameLst>
                                      </p:cBhvr>
                                      <p:to>
                                        <p:strVal val="0.25"/>
                                      </p:to>
                                    </p:set>
                                    <p:animEffect filter="image" prLst="opacity: 0.25">
                                      <p:cBhvr rctx="IE">
                                        <p:cTn id="67" dur="indefinite"/>
                                        <p:tgtEl>
                                          <p:spTgt spid="63"/>
                                        </p:tgtEl>
                                      </p:cBhvr>
                                    </p:animEffect>
                                  </p:childTnLst>
                                </p:cTn>
                              </p:par>
                              <p:par>
                                <p:cTn id="68" presetID="9" presetClass="emph" presetSubtype="0" grpId="0" nodeType="withEffect">
                                  <p:stCondLst>
                                    <p:cond delay="0"/>
                                  </p:stCondLst>
                                  <p:childTnLst>
                                    <p:set>
                                      <p:cBhvr rctx="PPT">
                                        <p:cTn id="69" dur="indefinite"/>
                                        <p:tgtEl>
                                          <p:spTgt spid="29"/>
                                        </p:tgtEl>
                                        <p:attrNameLst>
                                          <p:attrName>style.opacity</p:attrName>
                                        </p:attrNameLst>
                                      </p:cBhvr>
                                      <p:to>
                                        <p:strVal val="0.25"/>
                                      </p:to>
                                    </p:set>
                                    <p:animEffect filter="image" prLst="opacity: 0.25">
                                      <p:cBhvr rctx="IE">
                                        <p:cTn id="70" dur="indefinite"/>
                                        <p:tgtEl>
                                          <p:spTgt spid="29"/>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25"/>
                                      </p:to>
                                    </p:set>
                                    <p:animEffect filter="image" prLst="opacity: 0.25">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25"/>
                                      </p:to>
                                    </p:set>
                                    <p:animEffect filter="image" prLst="opacity: 0.25">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2"/>
                                        </p:tgtEl>
                                        <p:attrNameLst>
                                          <p:attrName>style.opacity</p:attrName>
                                        </p:attrNameLst>
                                      </p:cBhvr>
                                      <p:to>
                                        <p:strVal val="0.25"/>
                                      </p:to>
                                    </p:set>
                                    <p:animEffect filter="image" prLst="opacity: 0.25">
                                      <p:cBhvr rctx="IE">
                                        <p:cTn id="79" dur="indefinite"/>
                                        <p:tgtEl>
                                          <p:spTgt spid="32"/>
                                        </p:tgtEl>
                                      </p:cBhvr>
                                    </p:animEffect>
                                  </p:childTnLst>
                                </p:cTn>
                              </p:par>
                              <p:par>
                                <p:cTn id="80" presetID="9" presetClass="emph" presetSubtype="0" grpId="0" nodeType="withEffect">
                                  <p:stCondLst>
                                    <p:cond delay="0"/>
                                  </p:stCondLst>
                                  <p:childTnLst>
                                    <p:set>
                                      <p:cBhvr rctx="PPT">
                                        <p:cTn id="81" dur="indefinite"/>
                                        <p:tgtEl>
                                          <p:spTgt spid="33"/>
                                        </p:tgtEl>
                                        <p:attrNameLst>
                                          <p:attrName>style.opacity</p:attrName>
                                        </p:attrNameLst>
                                      </p:cBhvr>
                                      <p:to>
                                        <p:strVal val="0.25"/>
                                      </p:to>
                                    </p:set>
                                    <p:animEffect filter="image" prLst="opacity: 0.25">
                                      <p:cBhvr rctx="IE">
                                        <p:cTn id="82" dur="indefinite"/>
                                        <p:tgtEl>
                                          <p:spTgt spid="33"/>
                                        </p:tgtEl>
                                      </p:cBhvr>
                                    </p:animEffect>
                                  </p:childTnLst>
                                </p:cTn>
                              </p:par>
                              <p:par>
                                <p:cTn id="83" presetID="9" presetClass="emph" presetSubtype="0" grpId="0" nodeType="withEffect">
                                  <p:stCondLst>
                                    <p:cond delay="0"/>
                                  </p:stCondLst>
                                  <p:childTnLst>
                                    <p:set>
                                      <p:cBhvr rctx="PPT">
                                        <p:cTn id="84" dur="indefinite"/>
                                        <p:tgtEl>
                                          <p:spTgt spid="64"/>
                                        </p:tgtEl>
                                        <p:attrNameLst>
                                          <p:attrName>style.opacity</p:attrName>
                                        </p:attrNameLst>
                                      </p:cBhvr>
                                      <p:to>
                                        <p:strVal val="0.25"/>
                                      </p:to>
                                    </p:set>
                                    <p:animEffect filter="image" prLst="opacity: 0.25">
                                      <p:cBhvr rctx="IE">
                                        <p:cTn id="85" dur="indefinite"/>
                                        <p:tgtEl>
                                          <p:spTgt spid="64"/>
                                        </p:tgtEl>
                                      </p:cBhvr>
                                    </p:animEffect>
                                  </p:childTnLst>
                                </p:cTn>
                              </p:par>
                              <p:par>
                                <p:cTn id="86" presetID="9" presetClass="emph" presetSubtype="0" grpId="0" nodeType="withEffect">
                                  <p:stCondLst>
                                    <p:cond delay="0"/>
                                  </p:stCondLst>
                                  <p:childTnLst>
                                    <p:set>
                                      <p:cBhvr rctx="PPT">
                                        <p:cTn id="87" dur="indefinite"/>
                                        <p:tgtEl>
                                          <p:spTgt spid="65"/>
                                        </p:tgtEl>
                                        <p:attrNameLst>
                                          <p:attrName>style.opacity</p:attrName>
                                        </p:attrNameLst>
                                      </p:cBhvr>
                                      <p:to>
                                        <p:strVal val="0.25"/>
                                      </p:to>
                                    </p:set>
                                    <p:animEffect filter="image" prLst="opacity: 0.25">
                                      <p:cBhvr rctx="IE">
                                        <p:cTn id="88" dur="indefinite"/>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wipe(up)">
                                      <p:cBhvr>
                                        <p:cTn id="93" dur="500"/>
                                        <p:tgtEl>
                                          <p:spTgt spid="55"/>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ipe(up)">
                                      <p:cBhvr>
                                        <p:cTn id="97" dur="10"/>
                                        <p:tgtEl>
                                          <p:spTgt spid="66"/>
                                        </p:tgtEl>
                                      </p:cBhvr>
                                    </p:animEffect>
                                  </p:childTnLst>
                                </p:cTn>
                              </p:par>
                            </p:childTnLst>
                          </p:cTn>
                        </p:par>
                        <p:par>
                          <p:cTn id="98" fill="hold">
                            <p:stCondLst>
                              <p:cond delay="510"/>
                            </p:stCondLst>
                            <p:childTnLst>
                              <p:par>
                                <p:cTn id="99" presetID="22" presetClass="entr" presetSubtype="8" fill="hold" nodeType="after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left)">
                                      <p:cBhvr>
                                        <p:cTn id="101" dur="500"/>
                                        <p:tgtEl>
                                          <p:spTgt spid="57"/>
                                        </p:tgtEl>
                                      </p:cBhvr>
                                    </p:animEffect>
                                  </p:childTnLst>
                                </p:cTn>
                              </p:par>
                            </p:childTnLst>
                          </p:cTn>
                        </p:par>
                        <p:par>
                          <p:cTn id="102" fill="hold">
                            <p:stCondLst>
                              <p:cond delay="1010"/>
                            </p:stCondLst>
                            <p:childTnLst>
                              <p:par>
                                <p:cTn id="103" presetID="10" presetClass="entr" presetSubtype="0" fill="hold" grpId="0" nodeType="after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67">
                                            <p:graphicEl>
                                              <a:dgm id="{1F9B0F9B-A07D-4EBD-8C7C-2175ACB6D087}"/>
                                            </p:graphicEl>
                                          </p:spTgt>
                                        </p:tgtEl>
                                        <p:attrNameLst>
                                          <p:attrName>style.visibility</p:attrName>
                                        </p:attrNameLst>
                                      </p:cBhvr>
                                      <p:to>
                                        <p:strVal val="visible"/>
                                      </p:to>
                                    </p:set>
                                    <p:animEffect transition="in" filter="checkerboard(across)">
                                      <p:cBhvr>
                                        <p:cTn id="110" dur="500"/>
                                        <p:tgtEl>
                                          <p:spTgt spid="67">
                                            <p:graphicEl>
                                              <a:dgm id="{1F9B0F9B-A07D-4EBD-8C7C-2175ACB6D087}"/>
                                            </p:graphic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67">
                                            <p:graphicEl>
                                              <a:dgm id="{451D5B7C-F0C7-46BA-9D31-B8E63FFC5F0E}"/>
                                            </p:graphicEl>
                                          </p:spTgt>
                                        </p:tgtEl>
                                        <p:attrNameLst>
                                          <p:attrName>style.visibility</p:attrName>
                                        </p:attrNameLst>
                                      </p:cBhvr>
                                      <p:to>
                                        <p:strVal val="visible"/>
                                      </p:to>
                                    </p:set>
                                    <p:animEffect transition="in" filter="checkerboard(across)">
                                      <p:cBhvr>
                                        <p:cTn id="115" dur="500"/>
                                        <p:tgtEl>
                                          <p:spTgt spid="67">
                                            <p:graphicEl>
                                              <a:dgm id="{451D5B7C-F0C7-46BA-9D31-B8E63FFC5F0E}"/>
                                            </p:graphicEl>
                                          </p:spTgt>
                                        </p:tgtEl>
                                      </p:cBhvr>
                                    </p:animEffect>
                                  </p:childTnLst>
                                </p:cTn>
                              </p:par>
                            </p:childTnLst>
                          </p:cTn>
                        </p:par>
                        <p:par>
                          <p:cTn id="116" fill="hold">
                            <p:stCondLst>
                              <p:cond delay="500"/>
                            </p:stCondLst>
                            <p:childTnLst>
                              <p:par>
                                <p:cTn id="117" presetID="3" presetClass="entr" presetSubtype="5" fill="hold" nodeType="after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blinds(vertical)">
                                      <p:cBhvr>
                                        <p:cTn id="119" dur="500"/>
                                        <p:tgtEl>
                                          <p:spTgt spid="81"/>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blinds(horizontal)">
                                      <p:cBhvr>
                                        <p:cTn id="124" dur="500"/>
                                        <p:tgtEl>
                                          <p:spTgt spid="82"/>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xit" presetSubtype="10" fill="hold" grpId="1" nodeType="clickEffect">
                                  <p:stCondLst>
                                    <p:cond delay="0"/>
                                  </p:stCondLst>
                                  <p:childTnLst>
                                    <p:animEffect transition="out" filter="blinds(horizontal)">
                                      <p:cBhvr>
                                        <p:cTn id="128" dur="500"/>
                                        <p:tgtEl>
                                          <p:spTgt spid="82"/>
                                        </p:tgtEl>
                                      </p:cBhvr>
                                    </p:animEffect>
                                    <p:set>
                                      <p:cBhvr>
                                        <p:cTn id="129" dur="1" fill="hold">
                                          <p:stCondLst>
                                            <p:cond delay="499"/>
                                          </p:stCondLst>
                                        </p:cTn>
                                        <p:tgtEl>
                                          <p:spTgt spid="8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 presetClass="entr" presetSubtype="5" fill="hold" nodeType="clickEffect">
                                  <p:stCondLst>
                                    <p:cond delay="0"/>
                                  </p:stCondLst>
                                  <p:childTnLst>
                                    <p:set>
                                      <p:cBhvr>
                                        <p:cTn id="133" dur="1" fill="hold">
                                          <p:stCondLst>
                                            <p:cond delay="0"/>
                                          </p:stCondLst>
                                        </p:cTn>
                                        <p:tgtEl>
                                          <p:spTgt spid="69"/>
                                        </p:tgtEl>
                                        <p:attrNameLst>
                                          <p:attrName>style.visibility</p:attrName>
                                        </p:attrNameLst>
                                      </p:cBhvr>
                                      <p:to>
                                        <p:strVal val="visible"/>
                                      </p:to>
                                    </p:set>
                                    <p:animEffect transition="in" filter="blinds(vertical)">
                                      <p:cBhvr>
                                        <p:cTn id="134" dur="500"/>
                                        <p:tgtEl>
                                          <p:spTgt spid="69"/>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5" fill="hold" nodeType="click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blinds(vertical)">
                                      <p:cBhvr>
                                        <p:cTn id="139" dur="500"/>
                                        <p:tgtEl>
                                          <p:spTgt spid="68"/>
                                        </p:tgtEl>
                                      </p:cBhvr>
                                    </p:animEffect>
                                  </p:childTnLst>
                                </p:cTn>
                              </p:par>
                              <p:par>
                                <p:cTn id="140" presetID="3" presetClass="entr" presetSubtype="5"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blinds(vertical)">
                                      <p:cBhvr>
                                        <p:cTn id="142" dur="500"/>
                                        <p:tgtEl>
                                          <p:spTgt spid="7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5" fill="hold" nodeType="clickEffect">
                                  <p:stCondLst>
                                    <p:cond delay="0"/>
                                  </p:stCondLst>
                                  <p:childTnLst>
                                    <p:set>
                                      <p:cBhvr>
                                        <p:cTn id="146" dur="1" fill="hold">
                                          <p:stCondLst>
                                            <p:cond delay="0"/>
                                          </p:stCondLst>
                                        </p:cTn>
                                        <p:tgtEl>
                                          <p:spTgt spid="72"/>
                                        </p:tgtEl>
                                        <p:attrNameLst>
                                          <p:attrName>style.visibility</p:attrName>
                                        </p:attrNameLst>
                                      </p:cBhvr>
                                      <p:to>
                                        <p:strVal val="visible"/>
                                      </p:to>
                                    </p:set>
                                    <p:animEffect transition="in" filter="blinds(vertical)">
                                      <p:cBhvr>
                                        <p:cTn id="14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6" grpId="0" animBg="1"/>
      <p:bldP spid="17" grpId="0" animBg="1"/>
      <p:bldP spid="18" grpId="0" animBg="1"/>
      <p:bldP spid="29" grpId="0" animBg="1"/>
      <p:bldP spid="30" grpId="0" animBg="1"/>
      <p:bldP spid="31" grpId="0" animBg="1"/>
      <p:bldP spid="32" grpId="0" animBg="1"/>
      <p:bldP spid="33" grpId="0" animBg="1"/>
      <p:bldP spid="58" grpId="0" animBg="1"/>
      <p:bldP spid="59" grpId="0" animBg="1"/>
      <p:bldP spid="64" grpId="0" animBg="1"/>
      <p:bldP spid="65" grpId="0" animBg="1"/>
      <p:bldP spid="56" grpId="0" animBg="1"/>
      <p:bldP spid="66" grpId="0" animBg="1"/>
      <p:bldGraphic spid="67" grpId="0">
        <p:bldSub>
          <a:bldDgm bld="one"/>
        </p:bldSub>
      </p:bldGraphic>
      <p:bldP spid="82" grpId="0" animBg="1"/>
      <p:bldP spid="8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64254" y="2167432"/>
            <a:ext cx="838994" cy="159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47" name="Straight Connector 46"/>
          <p:cNvCxnSpPr/>
          <p:nvPr/>
        </p:nvCxnSpPr>
        <p:spPr>
          <a:xfrm rot="5400000">
            <a:off x="-50185" y="217090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6334" y="381000"/>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9" name="TextBox 8"/>
          <p:cNvSpPr txBox="1"/>
          <p:nvPr/>
        </p:nvSpPr>
        <p:spPr>
          <a:xfrm>
            <a:off x="1244958" y="160020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p>
        </p:txBody>
      </p:sp>
      <p:sp>
        <p:nvSpPr>
          <p:cNvPr id="14" name="TextBox 13"/>
          <p:cNvSpPr txBox="1"/>
          <p:nvPr/>
        </p:nvSpPr>
        <p:spPr>
          <a:xfrm>
            <a:off x="1244958" y="239268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sp>
        <p:nvSpPr>
          <p:cNvPr id="16" name="TextBox 15"/>
          <p:cNvSpPr txBox="1"/>
          <p:nvPr/>
        </p:nvSpPr>
        <p:spPr>
          <a:xfrm>
            <a:off x="1244958" y="318516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sp>
        <p:nvSpPr>
          <p:cNvPr id="17" name="TextBox 16"/>
          <p:cNvSpPr txBox="1"/>
          <p:nvPr/>
        </p:nvSpPr>
        <p:spPr>
          <a:xfrm>
            <a:off x="1244958" y="397764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sp>
        <p:nvSpPr>
          <p:cNvPr id="18" name="TextBox 17"/>
          <p:cNvSpPr txBox="1"/>
          <p:nvPr/>
        </p:nvSpPr>
        <p:spPr>
          <a:xfrm>
            <a:off x="1244958" y="479702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20" name="Straight Connector 19"/>
          <p:cNvCxnSpPr/>
          <p:nvPr/>
        </p:nvCxnSpPr>
        <p:spPr>
          <a:xfrm rot="5400000">
            <a:off x="-25036" y="2967208"/>
            <a:ext cx="762000" cy="1444"/>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rot="5400000">
            <a:off x="-63064" y="37672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44317" y="458669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63064" y="13288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rot="10800000">
            <a:off x="355242" y="17744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rot="10800000">
            <a:off x="355243" y="2574051"/>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rot="10800000">
            <a:off x="355242" y="334893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rot="10800000">
            <a:off x="342363" y="4161372"/>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rot="10800000">
            <a:off x="355242" y="49748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29" name="Flowchart: Connector 28"/>
          <p:cNvSpPr/>
          <p:nvPr/>
        </p:nvSpPr>
        <p:spPr>
          <a:xfrm>
            <a:off x="317679" y="1724046"/>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0" name="Flowchart: Connector 29"/>
          <p:cNvSpPr/>
          <p:nvPr/>
        </p:nvSpPr>
        <p:spPr>
          <a:xfrm>
            <a:off x="316605" y="2536488"/>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1" name="Flowchart: Connector 30"/>
          <p:cNvSpPr/>
          <p:nvPr/>
        </p:nvSpPr>
        <p:spPr>
          <a:xfrm>
            <a:off x="316605" y="32856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2" name="Flowchart: Connector 31"/>
          <p:cNvSpPr/>
          <p:nvPr/>
        </p:nvSpPr>
        <p:spPr>
          <a:xfrm>
            <a:off x="304800" y="411093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3" name="Flowchart: Connector 32"/>
          <p:cNvSpPr/>
          <p:nvPr/>
        </p:nvSpPr>
        <p:spPr>
          <a:xfrm>
            <a:off x="317679" y="49239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35" name="Straight Connector 34"/>
          <p:cNvCxnSpPr/>
          <p:nvPr/>
        </p:nvCxnSpPr>
        <p:spPr>
          <a:xfrm rot="5400000">
            <a:off x="-50185" y="132883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37" name="Flowchart: Connector 36"/>
          <p:cNvSpPr/>
          <p:nvPr/>
        </p:nvSpPr>
        <p:spPr>
          <a:xfrm>
            <a:off x="330558" y="172404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8" name="TextBox 57"/>
          <p:cNvSpPr txBox="1"/>
          <p:nvPr/>
        </p:nvSpPr>
        <p:spPr>
          <a:xfrm>
            <a:off x="1244958" y="5650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sp>
        <p:nvSpPr>
          <p:cNvPr id="59" name="TextBox 58"/>
          <p:cNvSpPr txBox="1"/>
          <p:nvPr/>
        </p:nvSpPr>
        <p:spPr>
          <a:xfrm>
            <a:off x="1244958" y="6412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Real time support</a:t>
            </a:r>
            <a:endParaRPr lang="en-US" dirty="0"/>
          </a:p>
        </p:txBody>
      </p:sp>
      <p:cxnSp>
        <p:nvCxnSpPr>
          <p:cNvPr id="60" name="Straight Connector 59"/>
          <p:cNvCxnSpPr/>
          <p:nvPr/>
        </p:nvCxnSpPr>
        <p:spPr>
          <a:xfrm rot="5400000">
            <a:off x="-63064" y="538267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1" name="Straight Connector 60"/>
          <p:cNvCxnSpPr/>
          <p:nvPr/>
        </p:nvCxnSpPr>
        <p:spPr>
          <a:xfrm rot="5400000">
            <a:off x="-44317" y="620213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rot="10800000">
            <a:off x="342363" y="579120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rot="10800000">
            <a:off x="355242" y="659032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4" name="Flowchart: Connector 63"/>
          <p:cNvSpPr/>
          <p:nvPr/>
        </p:nvSpPr>
        <p:spPr>
          <a:xfrm>
            <a:off x="304800" y="572637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5" name="Flowchart: Connector 64"/>
          <p:cNvSpPr/>
          <p:nvPr/>
        </p:nvSpPr>
        <p:spPr>
          <a:xfrm>
            <a:off x="317679" y="653934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1" name="Straight Connector 50"/>
          <p:cNvCxnSpPr/>
          <p:nvPr/>
        </p:nvCxnSpPr>
        <p:spPr>
          <a:xfrm rot="5400000">
            <a:off x="-50185" y="3016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49" name="Flowchart: Connector 48"/>
          <p:cNvSpPr/>
          <p:nvPr/>
        </p:nvSpPr>
        <p:spPr>
          <a:xfrm>
            <a:off x="330558" y="248991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5" name="Straight Connector 54"/>
          <p:cNvCxnSpPr/>
          <p:nvPr/>
        </p:nvCxnSpPr>
        <p:spPr>
          <a:xfrm rot="5400000">
            <a:off x="-50185" y="3778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54" name="Flowchart: Connector 53"/>
          <p:cNvSpPr/>
          <p:nvPr/>
        </p:nvSpPr>
        <p:spPr>
          <a:xfrm>
            <a:off x="330558" y="3335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0" name="Straight Connector 49"/>
          <p:cNvCxnSpPr/>
          <p:nvPr/>
        </p:nvCxnSpPr>
        <p:spPr>
          <a:xfrm rot="5400000">
            <a:off x="-50185" y="46171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7" name="TextBox 66"/>
          <p:cNvSpPr txBox="1"/>
          <p:nvPr/>
        </p:nvSpPr>
        <p:spPr>
          <a:xfrm>
            <a:off x="1219200" y="4812268"/>
            <a:ext cx="2057400" cy="369332"/>
          </a:xfrm>
          <a:prstGeom prst="rect">
            <a:avLst/>
          </a:prstGeom>
          <a:ln>
            <a:solidFill>
              <a:schemeClr val="tx1"/>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68" name="Straight Connector 67"/>
          <p:cNvCxnSpPr/>
          <p:nvPr/>
        </p:nvCxnSpPr>
        <p:spPr>
          <a:xfrm rot="10800000">
            <a:off x="368121" y="498655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9" name="Flowchart: Connector 68"/>
          <p:cNvSpPr/>
          <p:nvPr/>
        </p:nvSpPr>
        <p:spPr>
          <a:xfrm>
            <a:off x="330558" y="49361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6" name="Flowchart: Connector 65"/>
          <p:cNvSpPr/>
          <p:nvPr/>
        </p:nvSpPr>
        <p:spPr>
          <a:xfrm>
            <a:off x="330558" y="4097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graphicFrame>
        <p:nvGraphicFramePr>
          <p:cNvPr id="70" name="Diagram 69"/>
          <p:cNvGraphicFramePr/>
          <p:nvPr/>
        </p:nvGraphicFramePr>
        <p:xfrm>
          <a:off x="3581400" y="685801"/>
          <a:ext cx="5410200" cy="3200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1" name="Shape 162"/>
          <p:cNvGraphicFramePr/>
          <p:nvPr/>
        </p:nvGraphicFramePr>
        <p:xfrm>
          <a:off x="3429000" y="4648200"/>
          <a:ext cx="5638800" cy="899537"/>
        </p:xfrm>
        <a:graphic>
          <a:graphicData uri="http://schemas.openxmlformats.org/drawingml/2006/table">
            <a:tbl>
              <a:tblPr firstRow="1" bandRow="1">
                <a:noFill/>
              </a:tblPr>
              <a:tblGrid>
                <a:gridCol w="1127760"/>
                <a:gridCol w="1127760"/>
                <a:gridCol w="1127760"/>
                <a:gridCol w="1127760"/>
                <a:gridCol w="1127760"/>
              </a:tblGrid>
              <a:tr h="514021">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r>
              <a:tr h="385516">
                <a:tc>
                  <a:txBody>
                    <a:bodyPr/>
                    <a:lstStyle/>
                    <a:p>
                      <a:pPr lvl="0" algn="ctr" rtl="0">
                        <a:buSzPct val="25000"/>
                        <a:buNone/>
                      </a:pPr>
                      <a:r>
                        <a:rPr lang="en-US" sz="1700" dirty="0" smtClean="0">
                          <a:latin typeface="Times New Roman"/>
                          <a:ea typeface="Times New Roman"/>
                          <a:cs typeface="Times New Roman"/>
                          <a:sym typeface="Times New Roman"/>
                        </a:rPr>
                        <a:t>   5.5+</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3.0+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2.0+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3.1+</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9.6+</a:t>
                      </a:r>
                      <a:endParaRPr lang="en-US" sz="1700" dirty="0">
                        <a:latin typeface="Times New Roman"/>
                        <a:ea typeface="Times New Roman"/>
                        <a:cs typeface="Times New Roman"/>
                        <a:sym typeface="Times New Roman"/>
                      </a:endParaRPr>
                    </a:p>
                  </a:txBody>
                  <a:tcPr marL="83644" marR="83644" marT="41822" marB="41822"/>
                </a:tc>
              </a:tr>
            </a:tbl>
          </a:graphicData>
        </a:graphic>
      </p:graphicFrame>
      <p:grpSp>
        <p:nvGrpSpPr>
          <p:cNvPr id="72" name="Group 71"/>
          <p:cNvGrpSpPr/>
          <p:nvPr/>
        </p:nvGrpSpPr>
        <p:grpSpPr>
          <a:xfrm>
            <a:off x="3810000" y="4038600"/>
            <a:ext cx="2649001" cy="442800"/>
            <a:chOff x="272588" y="2484749"/>
            <a:chExt cx="2649001" cy="442800"/>
          </a:xfrm>
          <a:scene3d>
            <a:camera prst="orthographicFront"/>
            <a:lightRig rig="threePt" dir="t">
              <a:rot lat="0" lon="0" rev="7500000"/>
            </a:lightRig>
          </a:scene3d>
        </p:grpSpPr>
        <p:sp>
          <p:nvSpPr>
            <p:cNvPr id="73" name="Rounded Rectangle 72"/>
            <p:cNvSpPr/>
            <p:nvPr/>
          </p:nvSpPr>
          <p:spPr>
            <a:xfrm>
              <a:off x="272588" y="2484749"/>
              <a:ext cx="2649001"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sp>
        <p:sp>
          <p:nvSpPr>
            <p:cNvPr id="74" name="Rounded Rectangle 4"/>
            <p:cNvSpPr/>
            <p:nvPr/>
          </p:nvSpPr>
          <p:spPr>
            <a:xfrm>
              <a:off x="294204" y="2506365"/>
              <a:ext cx="2605769"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Browser support</a:t>
              </a:r>
              <a:endParaRPr lang="en-US" sz="1500" kern="1200" dirty="0"/>
            </a:p>
          </p:txBody>
        </p:sp>
      </p:grpSp>
      <p:grpSp>
        <p:nvGrpSpPr>
          <p:cNvPr id="75" name="Group 74"/>
          <p:cNvGrpSpPr/>
          <p:nvPr/>
        </p:nvGrpSpPr>
        <p:grpSpPr>
          <a:xfrm>
            <a:off x="3810000" y="6019800"/>
            <a:ext cx="1008592" cy="442800"/>
            <a:chOff x="272588" y="3165149"/>
            <a:chExt cx="1008592" cy="442800"/>
          </a:xfrm>
          <a:scene3d>
            <a:camera prst="orthographicFront"/>
            <a:lightRig rig="threePt" dir="t">
              <a:rot lat="0" lon="0" rev="7500000"/>
            </a:lightRig>
          </a:scene3d>
        </p:grpSpPr>
        <p:sp>
          <p:nvSpPr>
            <p:cNvPr id="76" name="Rounded Rectangle 75"/>
            <p:cNvSpPr/>
            <p:nvPr/>
          </p:nvSpPr>
          <p:spPr>
            <a:xfrm flipH="1">
              <a:off x="272588" y="3165149"/>
              <a:ext cx="1008592"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sp>
          <p:nvSpPr>
            <p:cNvPr id="77" name="Rounded Rectangle 4"/>
            <p:cNvSpPr/>
            <p:nvPr/>
          </p:nvSpPr>
          <p:spPr>
            <a:xfrm>
              <a:off x="294204" y="3186765"/>
              <a:ext cx="965360"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Demo</a:t>
              </a:r>
              <a:endParaRPr lang="en-US" sz="1500" kern="1200" dirty="0"/>
            </a:p>
          </p:txBody>
        </p:sp>
      </p:grpSp>
      <p:grpSp>
        <p:nvGrpSpPr>
          <p:cNvPr id="78" name="Shape 163"/>
          <p:cNvGrpSpPr/>
          <p:nvPr/>
        </p:nvGrpSpPr>
        <p:grpSpPr>
          <a:xfrm>
            <a:off x="3810000" y="4632292"/>
            <a:ext cx="4800600" cy="473108"/>
            <a:chOff x="1790700" y="2819400"/>
            <a:chExt cx="5412377" cy="533400"/>
          </a:xfrm>
        </p:grpSpPr>
        <p:sp>
          <p:nvSpPr>
            <p:cNvPr id="79" name="Shape 164"/>
            <p:cNvSpPr/>
            <p:nvPr/>
          </p:nvSpPr>
          <p:spPr>
            <a:xfrm>
              <a:off x="3124200" y="2895600"/>
              <a:ext cx="457200" cy="457200"/>
            </a:xfrm>
            <a:prstGeom prst="rect">
              <a:avLst/>
            </a:prstGeom>
            <a:blipFill>
              <a:blip r:embed="rId6"/>
              <a:stretch>
                <a:fillRect/>
              </a:stretch>
            </a:blipFill>
          </p:spPr>
        </p:sp>
        <p:sp>
          <p:nvSpPr>
            <p:cNvPr id="80" name="Shape 165"/>
            <p:cNvSpPr/>
            <p:nvPr/>
          </p:nvSpPr>
          <p:spPr>
            <a:xfrm>
              <a:off x="4343400" y="2895600"/>
              <a:ext cx="457200" cy="457200"/>
            </a:xfrm>
            <a:prstGeom prst="rect">
              <a:avLst/>
            </a:prstGeom>
            <a:blipFill>
              <a:blip r:embed="rId7"/>
              <a:stretch>
                <a:fillRect/>
              </a:stretch>
            </a:blipFill>
          </p:spPr>
        </p:sp>
        <p:sp>
          <p:nvSpPr>
            <p:cNvPr id="81" name="Shape 166"/>
            <p:cNvSpPr/>
            <p:nvPr/>
          </p:nvSpPr>
          <p:spPr>
            <a:xfrm rot="10800000" flipH="1">
              <a:off x="6826900" y="2936110"/>
              <a:ext cx="376176" cy="376176"/>
            </a:xfrm>
            <a:prstGeom prst="rect">
              <a:avLst/>
            </a:prstGeom>
            <a:blipFill>
              <a:blip r:embed="rId8" cstate="print"/>
              <a:stretch>
                <a:fillRect/>
              </a:stretch>
            </a:blipFill>
          </p:spPr>
        </p:sp>
        <p:sp>
          <p:nvSpPr>
            <p:cNvPr id="82" name="Shape 167"/>
            <p:cNvSpPr/>
            <p:nvPr/>
          </p:nvSpPr>
          <p:spPr>
            <a:xfrm>
              <a:off x="5486400" y="2819400"/>
              <a:ext cx="532076" cy="532076"/>
            </a:xfrm>
            <a:prstGeom prst="rect">
              <a:avLst/>
            </a:prstGeom>
            <a:blipFill>
              <a:blip r:embed="rId9"/>
              <a:stretch>
                <a:fillRect/>
              </a:stretch>
            </a:blipFill>
          </p:spPr>
        </p:sp>
        <p:sp>
          <p:nvSpPr>
            <p:cNvPr id="83" name="Shape 168"/>
            <p:cNvSpPr/>
            <p:nvPr/>
          </p:nvSpPr>
          <p:spPr>
            <a:xfrm>
              <a:off x="1790700" y="2857500"/>
              <a:ext cx="495299" cy="495299"/>
            </a:xfrm>
            <a:prstGeom prst="rect">
              <a:avLst/>
            </a:prstGeom>
            <a:blipFill>
              <a:blip r:embed="rId10"/>
              <a:stretch>
                <a:fillRect/>
              </a:stretch>
            </a:blipFill>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grpId="0" nodeType="withEffect">
                                  <p:stCondLst>
                                    <p:cond delay="0"/>
                                  </p:stCondLst>
                                  <p:childTnLst>
                                    <p:set>
                                      <p:cBhvr rctx="PPT">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grpId="0" nodeType="withEffect">
                                  <p:stCondLst>
                                    <p:cond delay="0"/>
                                  </p:stCondLst>
                                  <p:childTnLst>
                                    <p:set>
                                      <p:cBhvr rctx="PPT">
                                        <p:cTn id="12" dur="indefinite"/>
                                        <p:tgtEl>
                                          <p:spTgt spid="16"/>
                                        </p:tgtEl>
                                        <p:attrNameLst>
                                          <p:attrName>style.opacity</p:attrName>
                                        </p:attrNameLst>
                                      </p:cBhvr>
                                      <p:to>
                                        <p:strVal val="0.25"/>
                                      </p:to>
                                    </p:set>
                                    <p:animEffect filter="image" prLst="opacity: 0.25">
                                      <p:cBhvr rctx="IE">
                                        <p:cTn id="13" dur="indefinite"/>
                                        <p:tgtEl>
                                          <p:spTgt spid="16"/>
                                        </p:tgtEl>
                                      </p:cBhvr>
                                    </p:animEffect>
                                  </p:childTnLst>
                                </p:cTn>
                              </p:par>
                              <p:par>
                                <p:cTn id="14" presetID="9" presetClass="emph" presetSubtype="0" grpId="0" nodeType="withEffect">
                                  <p:stCondLst>
                                    <p:cond delay="0"/>
                                  </p:stCondLst>
                                  <p:childTnLst>
                                    <p:set>
                                      <p:cBhvr rctx="PPT">
                                        <p:cTn id="15" dur="indefinite"/>
                                        <p:tgtEl>
                                          <p:spTgt spid="17"/>
                                        </p:tgtEl>
                                        <p:attrNameLst>
                                          <p:attrName>style.opacity</p:attrName>
                                        </p:attrNameLst>
                                      </p:cBhvr>
                                      <p:to>
                                        <p:strVal val="0.25"/>
                                      </p:to>
                                    </p:set>
                                    <p:animEffect filter="image" prLst="opacity: 0.25">
                                      <p:cBhvr rctx="IE">
                                        <p:cTn id="16" dur="indefinite"/>
                                        <p:tgtEl>
                                          <p:spTgt spid="17"/>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par>
                                <p:cTn id="20" presetID="9" presetClass="emph" presetSubtype="0" grpId="0" nodeType="withEffect">
                                  <p:stCondLst>
                                    <p:cond delay="0"/>
                                  </p:stCondLst>
                                  <p:childTnLst>
                                    <p:set>
                                      <p:cBhvr rctx="PPT">
                                        <p:cTn id="21" dur="indefinite"/>
                                        <p:tgtEl>
                                          <p:spTgt spid="58"/>
                                        </p:tgtEl>
                                        <p:attrNameLst>
                                          <p:attrName>style.opacity</p:attrName>
                                        </p:attrNameLst>
                                      </p:cBhvr>
                                      <p:to>
                                        <p:strVal val="0.25"/>
                                      </p:to>
                                    </p:set>
                                    <p:animEffect filter="image" prLst="opacity: 0.25">
                                      <p:cBhvr rctx="IE">
                                        <p:cTn id="22" dur="indefinite"/>
                                        <p:tgtEl>
                                          <p:spTgt spid="58"/>
                                        </p:tgtEl>
                                      </p:cBhvr>
                                    </p:animEffect>
                                  </p:childTnLst>
                                </p:cTn>
                              </p:par>
                              <p:par>
                                <p:cTn id="23" presetID="9" presetClass="emph" presetSubtype="0" grpId="0" nodeType="withEffect">
                                  <p:stCondLst>
                                    <p:cond delay="0"/>
                                  </p:stCondLst>
                                  <p:childTnLst>
                                    <p:set>
                                      <p:cBhvr rctx="PPT">
                                        <p:cTn id="24" dur="indefinite"/>
                                        <p:tgtEl>
                                          <p:spTgt spid="59"/>
                                        </p:tgtEl>
                                        <p:attrNameLst>
                                          <p:attrName>style.opacity</p:attrName>
                                        </p:attrNameLst>
                                      </p:cBhvr>
                                      <p:to>
                                        <p:strVal val="0.25"/>
                                      </p:to>
                                    </p:set>
                                    <p:animEffect filter="image" prLst="opacity: 0.25">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9"/>
                                        </p:tgtEl>
                                        <p:attrNameLst>
                                          <p:attrName>style.opacity</p:attrName>
                                        </p:attrNameLst>
                                      </p:cBhvr>
                                      <p:to>
                                        <p:strVal val="0.25"/>
                                      </p:to>
                                    </p:set>
                                    <p:animEffect filter="image" prLst="opacity: 0.25">
                                      <p:cBhvr rctx="IE">
                                        <p:cTn id="28" dur="indefinite"/>
                                        <p:tgtEl>
                                          <p:spTgt spid="19"/>
                                        </p:tgtEl>
                                      </p:cBhvr>
                                    </p:animEffect>
                                  </p:childTnLst>
                                </p:cTn>
                              </p:par>
                              <p:par>
                                <p:cTn id="29" presetID="9" presetClass="emph" presetSubtype="0" nodeType="withEffect">
                                  <p:stCondLst>
                                    <p:cond delay="0"/>
                                  </p:stCondLst>
                                  <p:childTnLst>
                                    <p:set>
                                      <p:cBhvr rctx="PPT">
                                        <p:cTn id="30" dur="indefinite"/>
                                        <p:tgtEl>
                                          <p:spTgt spid="20"/>
                                        </p:tgtEl>
                                        <p:attrNameLst>
                                          <p:attrName>style.opacity</p:attrName>
                                        </p:attrNameLst>
                                      </p:cBhvr>
                                      <p:to>
                                        <p:strVal val="0.25"/>
                                      </p:to>
                                    </p:set>
                                    <p:animEffect filter="image" prLst="opacity: 0.25">
                                      <p:cBhvr rctx="IE">
                                        <p:cTn id="31" dur="indefinite"/>
                                        <p:tgtEl>
                                          <p:spTgt spid="20"/>
                                        </p:tgtEl>
                                      </p:cBhvr>
                                    </p:animEffect>
                                  </p:childTnLst>
                                </p:cTn>
                              </p:par>
                              <p:par>
                                <p:cTn id="32" presetID="9" presetClass="emph" presetSubtype="0" nodeType="withEffect">
                                  <p:stCondLst>
                                    <p:cond delay="0"/>
                                  </p:stCondLst>
                                  <p:childTnLst>
                                    <p:set>
                                      <p:cBhvr rctx="PPT">
                                        <p:cTn id="33" dur="indefinite"/>
                                        <p:tgtEl>
                                          <p:spTgt spid="21"/>
                                        </p:tgtEl>
                                        <p:attrNameLst>
                                          <p:attrName>style.opacity</p:attrName>
                                        </p:attrNameLst>
                                      </p:cBhvr>
                                      <p:to>
                                        <p:strVal val="0.25"/>
                                      </p:to>
                                    </p:set>
                                    <p:animEffect filter="image" prLst="opacity: 0.25">
                                      <p:cBhvr rctx="IE">
                                        <p:cTn id="34" dur="indefinite"/>
                                        <p:tgtEl>
                                          <p:spTgt spid="21"/>
                                        </p:tgtEl>
                                      </p:cBhvr>
                                    </p:animEffect>
                                  </p:childTnLst>
                                </p:cTn>
                              </p:par>
                              <p:par>
                                <p:cTn id="35" presetID="9" presetClass="emph" presetSubtype="0" nodeType="withEffect">
                                  <p:stCondLst>
                                    <p:cond delay="0"/>
                                  </p:stCondLst>
                                  <p:childTnLst>
                                    <p:set>
                                      <p:cBhvr rctx="PPT">
                                        <p:cTn id="36" dur="indefinite"/>
                                        <p:tgtEl>
                                          <p:spTgt spid="22"/>
                                        </p:tgtEl>
                                        <p:attrNameLst>
                                          <p:attrName>style.opacity</p:attrName>
                                        </p:attrNameLst>
                                      </p:cBhvr>
                                      <p:to>
                                        <p:strVal val="0.25"/>
                                      </p:to>
                                    </p:set>
                                    <p:animEffect filter="image" prLst="opacity: 0.25">
                                      <p:cBhvr rctx="IE">
                                        <p:cTn id="37" dur="indefinite"/>
                                        <p:tgtEl>
                                          <p:spTgt spid="22"/>
                                        </p:tgtEl>
                                      </p:cBhvr>
                                    </p:animEffect>
                                  </p:childTnLst>
                                </p:cTn>
                              </p:par>
                              <p:par>
                                <p:cTn id="38" presetID="9" presetClass="emph" presetSubtype="0" nodeType="withEffect">
                                  <p:stCondLst>
                                    <p:cond delay="0"/>
                                  </p:stCondLst>
                                  <p:childTnLst>
                                    <p:set>
                                      <p:cBhvr rctx="PPT">
                                        <p:cTn id="39" dur="indefinite"/>
                                        <p:tgtEl>
                                          <p:spTgt spid="23"/>
                                        </p:tgtEl>
                                        <p:attrNameLst>
                                          <p:attrName>style.opacity</p:attrName>
                                        </p:attrNameLst>
                                      </p:cBhvr>
                                      <p:to>
                                        <p:strVal val="0.25"/>
                                      </p:to>
                                    </p:set>
                                    <p:animEffect filter="image" prLst="opacity: 0.25">
                                      <p:cBhvr rctx="IE">
                                        <p:cTn id="40" dur="indefinite"/>
                                        <p:tgtEl>
                                          <p:spTgt spid="23"/>
                                        </p:tgtEl>
                                      </p:cBhvr>
                                    </p:animEffect>
                                  </p:childTnLst>
                                </p:cTn>
                              </p:par>
                              <p:par>
                                <p:cTn id="41" presetID="9" presetClass="emph" presetSubtype="0" nodeType="withEffect">
                                  <p:stCondLst>
                                    <p:cond delay="0"/>
                                  </p:stCondLst>
                                  <p:childTnLst>
                                    <p:set>
                                      <p:cBhvr rctx="PPT">
                                        <p:cTn id="42" dur="indefinite"/>
                                        <p:tgtEl>
                                          <p:spTgt spid="24"/>
                                        </p:tgtEl>
                                        <p:attrNameLst>
                                          <p:attrName>style.opacity</p:attrName>
                                        </p:attrNameLst>
                                      </p:cBhvr>
                                      <p:to>
                                        <p:strVal val="0.25"/>
                                      </p:to>
                                    </p:set>
                                    <p:animEffect filter="image" prLst="opacity: 0.25">
                                      <p:cBhvr rctx="IE">
                                        <p:cTn id="43" dur="indefinite"/>
                                        <p:tgtEl>
                                          <p:spTgt spid="24"/>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25"/>
                                      </p:to>
                                    </p:set>
                                    <p:animEffect filter="image" prLst="opacity: 0.2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6"/>
                                        </p:tgtEl>
                                        <p:attrNameLst>
                                          <p:attrName>style.opacity</p:attrName>
                                        </p:attrNameLst>
                                      </p:cBhvr>
                                      <p:to>
                                        <p:strVal val="0.25"/>
                                      </p:to>
                                    </p:set>
                                    <p:animEffect filter="image" prLst="opacity: 0.25">
                                      <p:cBhvr rctx="IE">
                                        <p:cTn id="49" dur="indefinite"/>
                                        <p:tgtEl>
                                          <p:spTgt spid="26"/>
                                        </p:tgtEl>
                                      </p:cBhvr>
                                    </p:animEffect>
                                  </p:childTnLst>
                                </p:cTn>
                              </p:par>
                              <p:par>
                                <p:cTn id="50" presetID="9" presetClass="emph" presetSubtype="0" nodeType="withEffect">
                                  <p:stCondLst>
                                    <p:cond delay="0"/>
                                  </p:stCondLst>
                                  <p:childTnLst>
                                    <p:set>
                                      <p:cBhvr rctx="PPT">
                                        <p:cTn id="51" dur="indefinite"/>
                                        <p:tgtEl>
                                          <p:spTgt spid="27"/>
                                        </p:tgtEl>
                                        <p:attrNameLst>
                                          <p:attrName>style.opacity</p:attrName>
                                        </p:attrNameLst>
                                      </p:cBhvr>
                                      <p:to>
                                        <p:strVal val="0.25"/>
                                      </p:to>
                                    </p:set>
                                    <p:animEffect filter="image" prLst="opacity: 0.25">
                                      <p:cBhvr rctx="IE">
                                        <p:cTn id="52" dur="indefinite"/>
                                        <p:tgtEl>
                                          <p:spTgt spid="27"/>
                                        </p:tgtEl>
                                      </p:cBhvr>
                                    </p:animEffect>
                                  </p:childTnLst>
                                </p:cTn>
                              </p:par>
                              <p:par>
                                <p:cTn id="53" presetID="9" presetClass="emph" presetSubtype="0" nodeType="withEffect">
                                  <p:stCondLst>
                                    <p:cond delay="0"/>
                                  </p:stCondLst>
                                  <p:childTnLst>
                                    <p:set>
                                      <p:cBhvr rctx="PPT">
                                        <p:cTn id="54" dur="indefinite"/>
                                        <p:tgtEl>
                                          <p:spTgt spid="28"/>
                                        </p:tgtEl>
                                        <p:attrNameLst>
                                          <p:attrName>style.opacity</p:attrName>
                                        </p:attrNameLst>
                                      </p:cBhvr>
                                      <p:to>
                                        <p:strVal val="0.25"/>
                                      </p:to>
                                    </p:set>
                                    <p:animEffect filter="image" prLst="opacity: 0.25">
                                      <p:cBhvr rctx="IE">
                                        <p:cTn id="55" dur="indefinite"/>
                                        <p:tgtEl>
                                          <p:spTgt spid="28"/>
                                        </p:tgtEl>
                                      </p:cBhvr>
                                    </p:animEffect>
                                  </p:childTnLst>
                                </p:cTn>
                              </p:par>
                              <p:par>
                                <p:cTn id="56" presetID="9" presetClass="emph" presetSubtype="0" nodeType="withEffect">
                                  <p:stCondLst>
                                    <p:cond delay="0"/>
                                  </p:stCondLst>
                                  <p:childTnLst>
                                    <p:set>
                                      <p:cBhvr rctx="PPT">
                                        <p:cTn id="57" dur="indefinite"/>
                                        <p:tgtEl>
                                          <p:spTgt spid="60"/>
                                        </p:tgtEl>
                                        <p:attrNameLst>
                                          <p:attrName>style.opacity</p:attrName>
                                        </p:attrNameLst>
                                      </p:cBhvr>
                                      <p:to>
                                        <p:strVal val="0.25"/>
                                      </p:to>
                                    </p:set>
                                    <p:animEffect filter="image" prLst="opacity: 0.25">
                                      <p:cBhvr rctx="IE">
                                        <p:cTn id="58" dur="indefinite"/>
                                        <p:tgtEl>
                                          <p:spTgt spid="60"/>
                                        </p:tgtEl>
                                      </p:cBhvr>
                                    </p:animEffect>
                                  </p:childTnLst>
                                </p:cTn>
                              </p:par>
                              <p:par>
                                <p:cTn id="59" presetID="9" presetClass="emph" presetSubtype="0" nodeType="withEffect">
                                  <p:stCondLst>
                                    <p:cond delay="0"/>
                                  </p:stCondLst>
                                  <p:childTnLst>
                                    <p:set>
                                      <p:cBhvr rctx="PPT">
                                        <p:cTn id="60" dur="indefinite"/>
                                        <p:tgtEl>
                                          <p:spTgt spid="61"/>
                                        </p:tgtEl>
                                        <p:attrNameLst>
                                          <p:attrName>style.opacity</p:attrName>
                                        </p:attrNameLst>
                                      </p:cBhvr>
                                      <p:to>
                                        <p:strVal val="0.25"/>
                                      </p:to>
                                    </p:set>
                                    <p:animEffect filter="image" prLst="opacity: 0.25">
                                      <p:cBhvr rctx="IE">
                                        <p:cTn id="61" dur="indefinite"/>
                                        <p:tgtEl>
                                          <p:spTgt spid="61"/>
                                        </p:tgtEl>
                                      </p:cBhvr>
                                    </p:animEffect>
                                  </p:childTnLst>
                                </p:cTn>
                              </p:par>
                              <p:par>
                                <p:cTn id="62" presetID="9" presetClass="emph" presetSubtype="0" nodeType="withEffect">
                                  <p:stCondLst>
                                    <p:cond delay="0"/>
                                  </p:stCondLst>
                                  <p:childTnLst>
                                    <p:set>
                                      <p:cBhvr rctx="PPT">
                                        <p:cTn id="63" dur="indefinite"/>
                                        <p:tgtEl>
                                          <p:spTgt spid="62"/>
                                        </p:tgtEl>
                                        <p:attrNameLst>
                                          <p:attrName>style.opacity</p:attrName>
                                        </p:attrNameLst>
                                      </p:cBhvr>
                                      <p:to>
                                        <p:strVal val="0.25"/>
                                      </p:to>
                                    </p:set>
                                    <p:animEffect filter="image" prLst="opacity: 0.25">
                                      <p:cBhvr rctx="IE">
                                        <p:cTn id="64" dur="indefinite"/>
                                        <p:tgtEl>
                                          <p:spTgt spid="62"/>
                                        </p:tgtEl>
                                      </p:cBhvr>
                                    </p:animEffect>
                                  </p:childTnLst>
                                </p:cTn>
                              </p:par>
                              <p:par>
                                <p:cTn id="65" presetID="9" presetClass="emph" presetSubtype="0" nodeType="withEffect">
                                  <p:stCondLst>
                                    <p:cond delay="0"/>
                                  </p:stCondLst>
                                  <p:childTnLst>
                                    <p:set>
                                      <p:cBhvr rctx="PPT">
                                        <p:cTn id="66" dur="indefinite"/>
                                        <p:tgtEl>
                                          <p:spTgt spid="63"/>
                                        </p:tgtEl>
                                        <p:attrNameLst>
                                          <p:attrName>style.opacity</p:attrName>
                                        </p:attrNameLst>
                                      </p:cBhvr>
                                      <p:to>
                                        <p:strVal val="0.25"/>
                                      </p:to>
                                    </p:set>
                                    <p:animEffect filter="image" prLst="opacity: 0.25">
                                      <p:cBhvr rctx="IE">
                                        <p:cTn id="67" dur="indefinite"/>
                                        <p:tgtEl>
                                          <p:spTgt spid="63"/>
                                        </p:tgtEl>
                                      </p:cBhvr>
                                    </p:animEffect>
                                  </p:childTnLst>
                                </p:cTn>
                              </p:par>
                              <p:par>
                                <p:cTn id="68" presetID="9" presetClass="emph" presetSubtype="0" grpId="0" nodeType="withEffect">
                                  <p:stCondLst>
                                    <p:cond delay="0"/>
                                  </p:stCondLst>
                                  <p:childTnLst>
                                    <p:set>
                                      <p:cBhvr rctx="PPT">
                                        <p:cTn id="69" dur="indefinite"/>
                                        <p:tgtEl>
                                          <p:spTgt spid="29"/>
                                        </p:tgtEl>
                                        <p:attrNameLst>
                                          <p:attrName>style.opacity</p:attrName>
                                        </p:attrNameLst>
                                      </p:cBhvr>
                                      <p:to>
                                        <p:strVal val="0.25"/>
                                      </p:to>
                                    </p:set>
                                    <p:animEffect filter="image" prLst="opacity: 0.25">
                                      <p:cBhvr rctx="IE">
                                        <p:cTn id="70" dur="indefinite"/>
                                        <p:tgtEl>
                                          <p:spTgt spid="29"/>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25"/>
                                      </p:to>
                                    </p:set>
                                    <p:animEffect filter="image" prLst="opacity: 0.25">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25"/>
                                      </p:to>
                                    </p:set>
                                    <p:animEffect filter="image" prLst="opacity: 0.25">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2"/>
                                        </p:tgtEl>
                                        <p:attrNameLst>
                                          <p:attrName>style.opacity</p:attrName>
                                        </p:attrNameLst>
                                      </p:cBhvr>
                                      <p:to>
                                        <p:strVal val="0.25"/>
                                      </p:to>
                                    </p:set>
                                    <p:animEffect filter="image" prLst="opacity: 0.25">
                                      <p:cBhvr rctx="IE">
                                        <p:cTn id="79" dur="indefinite"/>
                                        <p:tgtEl>
                                          <p:spTgt spid="32"/>
                                        </p:tgtEl>
                                      </p:cBhvr>
                                    </p:animEffect>
                                  </p:childTnLst>
                                </p:cTn>
                              </p:par>
                              <p:par>
                                <p:cTn id="80" presetID="9" presetClass="emph" presetSubtype="0" grpId="0" nodeType="withEffect">
                                  <p:stCondLst>
                                    <p:cond delay="0"/>
                                  </p:stCondLst>
                                  <p:childTnLst>
                                    <p:set>
                                      <p:cBhvr rctx="PPT">
                                        <p:cTn id="81" dur="indefinite"/>
                                        <p:tgtEl>
                                          <p:spTgt spid="33"/>
                                        </p:tgtEl>
                                        <p:attrNameLst>
                                          <p:attrName>style.opacity</p:attrName>
                                        </p:attrNameLst>
                                      </p:cBhvr>
                                      <p:to>
                                        <p:strVal val="0.25"/>
                                      </p:to>
                                    </p:set>
                                    <p:animEffect filter="image" prLst="opacity: 0.25">
                                      <p:cBhvr rctx="IE">
                                        <p:cTn id="82" dur="indefinite"/>
                                        <p:tgtEl>
                                          <p:spTgt spid="33"/>
                                        </p:tgtEl>
                                      </p:cBhvr>
                                    </p:animEffect>
                                  </p:childTnLst>
                                </p:cTn>
                              </p:par>
                              <p:par>
                                <p:cTn id="83" presetID="9" presetClass="emph" presetSubtype="0" grpId="0" nodeType="withEffect">
                                  <p:stCondLst>
                                    <p:cond delay="0"/>
                                  </p:stCondLst>
                                  <p:childTnLst>
                                    <p:set>
                                      <p:cBhvr rctx="PPT">
                                        <p:cTn id="84" dur="indefinite"/>
                                        <p:tgtEl>
                                          <p:spTgt spid="64"/>
                                        </p:tgtEl>
                                        <p:attrNameLst>
                                          <p:attrName>style.opacity</p:attrName>
                                        </p:attrNameLst>
                                      </p:cBhvr>
                                      <p:to>
                                        <p:strVal val="0.25"/>
                                      </p:to>
                                    </p:set>
                                    <p:animEffect filter="image" prLst="opacity: 0.25">
                                      <p:cBhvr rctx="IE">
                                        <p:cTn id="85" dur="indefinite"/>
                                        <p:tgtEl>
                                          <p:spTgt spid="64"/>
                                        </p:tgtEl>
                                      </p:cBhvr>
                                    </p:animEffect>
                                  </p:childTnLst>
                                </p:cTn>
                              </p:par>
                              <p:par>
                                <p:cTn id="86" presetID="9" presetClass="emph" presetSubtype="0" grpId="0" nodeType="withEffect">
                                  <p:stCondLst>
                                    <p:cond delay="0"/>
                                  </p:stCondLst>
                                  <p:childTnLst>
                                    <p:set>
                                      <p:cBhvr rctx="PPT">
                                        <p:cTn id="87" dur="indefinite"/>
                                        <p:tgtEl>
                                          <p:spTgt spid="65"/>
                                        </p:tgtEl>
                                        <p:attrNameLst>
                                          <p:attrName>style.opacity</p:attrName>
                                        </p:attrNameLst>
                                      </p:cBhvr>
                                      <p:to>
                                        <p:strVal val="0.25"/>
                                      </p:to>
                                    </p:set>
                                    <p:animEffect filter="image" prLst="opacity: 0.25">
                                      <p:cBhvr rctx="IE">
                                        <p:cTn id="88" dur="indefinite"/>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wipe(up)">
                                      <p:cBhvr>
                                        <p:cTn id="93" dur="500"/>
                                        <p:tgtEl>
                                          <p:spTgt spid="50"/>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up)">
                                      <p:cBhvr>
                                        <p:cTn id="97" dur="10"/>
                                        <p:tgtEl>
                                          <p:spTgt spid="69"/>
                                        </p:tgtEl>
                                      </p:cBhvr>
                                    </p:animEffect>
                                  </p:childTnLst>
                                </p:cTn>
                              </p:par>
                            </p:childTnLst>
                          </p:cTn>
                        </p:par>
                        <p:par>
                          <p:cTn id="98" fill="hold">
                            <p:stCondLst>
                              <p:cond delay="510"/>
                            </p:stCondLst>
                            <p:childTnLst>
                              <p:par>
                                <p:cTn id="99" presetID="22" presetClass="entr" presetSubtype="8" fill="hold" nodeType="after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left)">
                                      <p:cBhvr>
                                        <p:cTn id="101" dur="500"/>
                                        <p:tgtEl>
                                          <p:spTgt spid="68"/>
                                        </p:tgtEl>
                                      </p:cBhvr>
                                    </p:animEffect>
                                  </p:childTnLst>
                                </p:cTn>
                              </p:par>
                            </p:childTnLst>
                          </p:cTn>
                        </p:par>
                        <p:par>
                          <p:cTn id="102" fill="hold">
                            <p:stCondLst>
                              <p:cond delay="1010"/>
                            </p:stCondLst>
                            <p:childTnLst>
                              <p:par>
                                <p:cTn id="103" presetID="10" presetClass="entr" presetSubtype="0" fill="hold" grpId="0" nodeType="after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fade">
                                      <p:cBhvr>
                                        <p:cTn id="105" dur="500"/>
                                        <p:tgtEl>
                                          <p:spTgt spid="67"/>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70">
                                            <p:graphicEl>
                                              <a:dgm id="{1F9B0F9B-A07D-4EBD-8C7C-2175ACB6D087}"/>
                                            </p:graphicEl>
                                          </p:spTgt>
                                        </p:tgtEl>
                                        <p:attrNameLst>
                                          <p:attrName>style.visibility</p:attrName>
                                        </p:attrNameLst>
                                      </p:cBhvr>
                                      <p:to>
                                        <p:strVal val="visible"/>
                                      </p:to>
                                    </p:set>
                                    <p:animEffect transition="in" filter="checkerboard(across)">
                                      <p:cBhvr>
                                        <p:cTn id="110" dur="500"/>
                                        <p:tgtEl>
                                          <p:spTgt spid="70">
                                            <p:graphicEl>
                                              <a:dgm id="{1F9B0F9B-A07D-4EBD-8C7C-2175ACB6D087}"/>
                                            </p:graphic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70">
                                            <p:graphicEl>
                                              <a:dgm id="{451D5B7C-F0C7-46BA-9D31-B8E63FFC5F0E}"/>
                                            </p:graphicEl>
                                          </p:spTgt>
                                        </p:tgtEl>
                                        <p:attrNameLst>
                                          <p:attrName>style.visibility</p:attrName>
                                        </p:attrNameLst>
                                      </p:cBhvr>
                                      <p:to>
                                        <p:strVal val="visible"/>
                                      </p:to>
                                    </p:set>
                                    <p:animEffect transition="in" filter="checkerboard(across)">
                                      <p:cBhvr>
                                        <p:cTn id="115" dur="500"/>
                                        <p:tgtEl>
                                          <p:spTgt spid="70">
                                            <p:graphicEl>
                                              <a:dgm id="{451D5B7C-F0C7-46BA-9D31-B8E63FFC5F0E}"/>
                                            </p:graphic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5" fill="hold" nodeType="click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blinds(vertical)">
                                      <p:cBhvr>
                                        <p:cTn id="120" dur="500"/>
                                        <p:tgtEl>
                                          <p:spTgt spid="72"/>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5" fill="hold" nodeType="click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blinds(vertical)">
                                      <p:cBhvr>
                                        <p:cTn id="125" dur="500"/>
                                        <p:tgtEl>
                                          <p:spTgt spid="71"/>
                                        </p:tgtEl>
                                      </p:cBhvr>
                                    </p:animEffect>
                                  </p:childTnLst>
                                </p:cTn>
                              </p:par>
                              <p:par>
                                <p:cTn id="126" presetID="3" presetClass="entr" presetSubtype="5" fill="hold" nodeType="with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blinds(vertical)">
                                      <p:cBhvr>
                                        <p:cTn id="128" dur="500"/>
                                        <p:tgtEl>
                                          <p:spTgt spid="78"/>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5" fill="hold"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blinds(vertical)">
                                      <p:cBhvr>
                                        <p:cTn id="13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6" grpId="0" animBg="1"/>
      <p:bldP spid="17" grpId="0" animBg="1"/>
      <p:bldP spid="18" grpId="0" animBg="1"/>
      <p:bldP spid="29" grpId="0" animBg="1"/>
      <p:bldP spid="30" grpId="0" animBg="1"/>
      <p:bldP spid="31" grpId="0" animBg="1"/>
      <p:bldP spid="32" grpId="0" animBg="1"/>
      <p:bldP spid="33" grpId="0" animBg="1"/>
      <p:bldP spid="58" grpId="0" animBg="1"/>
      <p:bldP spid="59" grpId="0" animBg="1"/>
      <p:bldP spid="64" grpId="0" animBg="1"/>
      <p:bldP spid="65" grpId="0" animBg="1"/>
      <p:bldP spid="67" grpId="0" animBg="1"/>
      <p:bldP spid="69" grpId="0" animBg="1"/>
      <p:bldGraphic spid="70"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64254" y="2167432"/>
            <a:ext cx="838994" cy="159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47" name="Straight Connector 46"/>
          <p:cNvCxnSpPr/>
          <p:nvPr/>
        </p:nvCxnSpPr>
        <p:spPr>
          <a:xfrm rot="5400000">
            <a:off x="-50185" y="217090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6334" y="381000"/>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9" name="TextBox 8"/>
          <p:cNvSpPr txBox="1"/>
          <p:nvPr/>
        </p:nvSpPr>
        <p:spPr>
          <a:xfrm>
            <a:off x="1244958" y="160020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p>
        </p:txBody>
      </p:sp>
      <p:sp>
        <p:nvSpPr>
          <p:cNvPr id="14" name="TextBox 13"/>
          <p:cNvSpPr txBox="1"/>
          <p:nvPr/>
        </p:nvSpPr>
        <p:spPr>
          <a:xfrm>
            <a:off x="1244958" y="239268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sp>
        <p:nvSpPr>
          <p:cNvPr id="16" name="TextBox 15"/>
          <p:cNvSpPr txBox="1"/>
          <p:nvPr/>
        </p:nvSpPr>
        <p:spPr>
          <a:xfrm>
            <a:off x="1244958" y="318516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sp>
        <p:nvSpPr>
          <p:cNvPr id="17" name="TextBox 16"/>
          <p:cNvSpPr txBox="1"/>
          <p:nvPr/>
        </p:nvSpPr>
        <p:spPr>
          <a:xfrm>
            <a:off x="1244958" y="397764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sp>
        <p:nvSpPr>
          <p:cNvPr id="18" name="TextBox 17"/>
          <p:cNvSpPr txBox="1"/>
          <p:nvPr/>
        </p:nvSpPr>
        <p:spPr>
          <a:xfrm>
            <a:off x="1244958" y="479702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20" name="Straight Connector 19"/>
          <p:cNvCxnSpPr/>
          <p:nvPr/>
        </p:nvCxnSpPr>
        <p:spPr>
          <a:xfrm rot="5400000">
            <a:off x="-25036" y="2967208"/>
            <a:ext cx="762000" cy="1444"/>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rot="5400000">
            <a:off x="-63064" y="37672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44317" y="458669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63064" y="13288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rot="10800000">
            <a:off x="355242" y="17744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rot="10800000">
            <a:off x="355243" y="2574051"/>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rot="10800000">
            <a:off x="355242" y="334893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rot="10800000">
            <a:off x="342363" y="4161372"/>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rot="10800000">
            <a:off x="355242" y="49748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29" name="Flowchart: Connector 28"/>
          <p:cNvSpPr/>
          <p:nvPr/>
        </p:nvSpPr>
        <p:spPr>
          <a:xfrm>
            <a:off x="317679" y="1724046"/>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0" name="Flowchart: Connector 29"/>
          <p:cNvSpPr/>
          <p:nvPr/>
        </p:nvSpPr>
        <p:spPr>
          <a:xfrm>
            <a:off x="316605" y="2536488"/>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1" name="Flowchart: Connector 30"/>
          <p:cNvSpPr/>
          <p:nvPr/>
        </p:nvSpPr>
        <p:spPr>
          <a:xfrm>
            <a:off x="316605" y="32856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2" name="Flowchart: Connector 31"/>
          <p:cNvSpPr/>
          <p:nvPr/>
        </p:nvSpPr>
        <p:spPr>
          <a:xfrm>
            <a:off x="304800" y="411093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3" name="Flowchart: Connector 32"/>
          <p:cNvSpPr/>
          <p:nvPr/>
        </p:nvSpPr>
        <p:spPr>
          <a:xfrm>
            <a:off x="317679" y="49239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35" name="Straight Connector 34"/>
          <p:cNvCxnSpPr/>
          <p:nvPr/>
        </p:nvCxnSpPr>
        <p:spPr>
          <a:xfrm rot="5400000">
            <a:off x="-50185" y="132883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37" name="Flowchart: Connector 36"/>
          <p:cNvSpPr/>
          <p:nvPr/>
        </p:nvSpPr>
        <p:spPr>
          <a:xfrm>
            <a:off x="330558" y="172404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8" name="TextBox 57"/>
          <p:cNvSpPr txBox="1"/>
          <p:nvPr/>
        </p:nvSpPr>
        <p:spPr>
          <a:xfrm>
            <a:off x="1244958" y="5650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sp>
        <p:nvSpPr>
          <p:cNvPr id="59" name="TextBox 58"/>
          <p:cNvSpPr txBox="1"/>
          <p:nvPr/>
        </p:nvSpPr>
        <p:spPr>
          <a:xfrm>
            <a:off x="1244958" y="6412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Real time support</a:t>
            </a:r>
            <a:endParaRPr lang="en-US" dirty="0"/>
          </a:p>
        </p:txBody>
      </p:sp>
      <p:cxnSp>
        <p:nvCxnSpPr>
          <p:cNvPr id="60" name="Straight Connector 59"/>
          <p:cNvCxnSpPr/>
          <p:nvPr/>
        </p:nvCxnSpPr>
        <p:spPr>
          <a:xfrm rot="5400000">
            <a:off x="-63064" y="538267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1" name="Straight Connector 60"/>
          <p:cNvCxnSpPr/>
          <p:nvPr/>
        </p:nvCxnSpPr>
        <p:spPr>
          <a:xfrm rot="5400000">
            <a:off x="-44317" y="620213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rot="10800000">
            <a:off x="342363" y="579120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rot="10800000">
            <a:off x="355242" y="659032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4" name="Flowchart: Connector 63"/>
          <p:cNvSpPr/>
          <p:nvPr/>
        </p:nvSpPr>
        <p:spPr>
          <a:xfrm>
            <a:off x="304800" y="572637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5" name="Flowchart: Connector 64"/>
          <p:cNvSpPr/>
          <p:nvPr/>
        </p:nvSpPr>
        <p:spPr>
          <a:xfrm>
            <a:off x="317679" y="653934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1" name="Straight Connector 50"/>
          <p:cNvCxnSpPr/>
          <p:nvPr/>
        </p:nvCxnSpPr>
        <p:spPr>
          <a:xfrm rot="5400000">
            <a:off x="-50185" y="3016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49" name="Flowchart: Connector 48"/>
          <p:cNvSpPr/>
          <p:nvPr/>
        </p:nvSpPr>
        <p:spPr>
          <a:xfrm>
            <a:off x="330558" y="248991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5" name="Straight Connector 54"/>
          <p:cNvCxnSpPr/>
          <p:nvPr/>
        </p:nvCxnSpPr>
        <p:spPr>
          <a:xfrm rot="5400000">
            <a:off x="-50185" y="3778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54" name="Flowchart: Connector 53"/>
          <p:cNvSpPr/>
          <p:nvPr/>
        </p:nvSpPr>
        <p:spPr>
          <a:xfrm>
            <a:off x="330558" y="3335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0" name="Straight Connector 49"/>
          <p:cNvCxnSpPr/>
          <p:nvPr/>
        </p:nvCxnSpPr>
        <p:spPr>
          <a:xfrm rot="5400000">
            <a:off x="-50185" y="46171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6" name="Flowchart: Connector 65"/>
          <p:cNvSpPr/>
          <p:nvPr/>
        </p:nvSpPr>
        <p:spPr>
          <a:xfrm>
            <a:off x="330558" y="4097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70" name="Straight Connector 69"/>
          <p:cNvCxnSpPr/>
          <p:nvPr/>
        </p:nvCxnSpPr>
        <p:spPr>
          <a:xfrm rot="5400000">
            <a:off x="-50185" y="54553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71" name="TextBox 70"/>
          <p:cNvSpPr txBox="1"/>
          <p:nvPr/>
        </p:nvSpPr>
        <p:spPr>
          <a:xfrm>
            <a:off x="1219200" y="5650468"/>
            <a:ext cx="2057400" cy="369332"/>
          </a:xfrm>
          <a:prstGeom prst="rect">
            <a:avLst/>
          </a:prstGeom>
          <a:ln>
            <a:solidFill>
              <a:schemeClr val="tx1"/>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cxnSp>
        <p:nvCxnSpPr>
          <p:cNvPr id="72" name="Straight Connector 71"/>
          <p:cNvCxnSpPr/>
          <p:nvPr/>
        </p:nvCxnSpPr>
        <p:spPr>
          <a:xfrm rot="10800000">
            <a:off x="368121" y="582475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73" name="Flowchart: Connector 72"/>
          <p:cNvSpPr/>
          <p:nvPr/>
        </p:nvSpPr>
        <p:spPr>
          <a:xfrm>
            <a:off x="330558" y="57743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9" name="Flowchart: Connector 68"/>
          <p:cNvSpPr/>
          <p:nvPr/>
        </p:nvSpPr>
        <p:spPr>
          <a:xfrm>
            <a:off x="330558" y="49361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graphicFrame>
        <p:nvGraphicFramePr>
          <p:cNvPr id="74" name="Diagram 73"/>
          <p:cNvGraphicFramePr/>
          <p:nvPr/>
        </p:nvGraphicFramePr>
        <p:xfrm>
          <a:off x="3581400" y="685801"/>
          <a:ext cx="5410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5" name="Shape 162"/>
          <p:cNvGraphicFramePr/>
          <p:nvPr/>
        </p:nvGraphicFramePr>
        <p:xfrm>
          <a:off x="3429000" y="4648200"/>
          <a:ext cx="5638800" cy="899537"/>
        </p:xfrm>
        <a:graphic>
          <a:graphicData uri="http://schemas.openxmlformats.org/drawingml/2006/table">
            <a:tbl>
              <a:tblPr firstRow="1" bandRow="1">
                <a:noFill/>
              </a:tblPr>
              <a:tblGrid>
                <a:gridCol w="1127760"/>
                <a:gridCol w="1127760"/>
                <a:gridCol w="1127760"/>
                <a:gridCol w="1127760"/>
                <a:gridCol w="1127760"/>
              </a:tblGrid>
              <a:tr h="514021">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r>
              <a:tr h="385516">
                <a:tc>
                  <a:txBody>
                    <a:bodyPr/>
                    <a:lstStyle/>
                    <a:p>
                      <a:pPr lvl="0" algn="ctr" rtl="0">
                        <a:buSzPct val="25000"/>
                        <a:buNone/>
                      </a:pPr>
                      <a:r>
                        <a:rPr lang="en-US" sz="1700" dirty="0" smtClean="0">
                          <a:latin typeface="Times New Roman"/>
                          <a:ea typeface="Times New Roman"/>
                          <a:cs typeface="Times New Roman"/>
                          <a:sym typeface="Times New Roman"/>
                        </a:rPr>
                        <a:t>   5.5+</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3.5+</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2.0+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3.1+</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n/a</a:t>
                      </a:r>
                      <a:endParaRPr lang="en-US" sz="1700" dirty="0">
                        <a:latin typeface="Times New Roman"/>
                        <a:ea typeface="Times New Roman"/>
                        <a:cs typeface="Times New Roman"/>
                        <a:sym typeface="Times New Roman"/>
                      </a:endParaRPr>
                    </a:p>
                  </a:txBody>
                  <a:tcPr marL="83644" marR="83644" marT="41822" marB="41822"/>
                </a:tc>
              </a:tr>
            </a:tbl>
          </a:graphicData>
        </a:graphic>
      </p:graphicFrame>
      <p:grpSp>
        <p:nvGrpSpPr>
          <p:cNvPr id="76" name="Group 75"/>
          <p:cNvGrpSpPr/>
          <p:nvPr/>
        </p:nvGrpSpPr>
        <p:grpSpPr>
          <a:xfrm>
            <a:off x="3810000" y="4038600"/>
            <a:ext cx="2649001" cy="442800"/>
            <a:chOff x="272588" y="2484749"/>
            <a:chExt cx="2649001" cy="442800"/>
          </a:xfrm>
          <a:scene3d>
            <a:camera prst="orthographicFront"/>
            <a:lightRig rig="threePt" dir="t">
              <a:rot lat="0" lon="0" rev="7500000"/>
            </a:lightRig>
          </a:scene3d>
        </p:grpSpPr>
        <p:sp>
          <p:nvSpPr>
            <p:cNvPr id="77" name="Rounded Rectangle 76"/>
            <p:cNvSpPr/>
            <p:nvPr/>
          </p:nvSpPr>
          <p:spPr>
            <a:xfrm>
              <a:off x="272588" y="2484749"/>
              <a:ext cx="2649001"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sp>
        <p:sp>
          <p:nvSpPr>
            <p:cNvPr id="78" name="Rounded Rectangle 4"/>
            <p:cNvSpPr/>
            <p:nvPr/>
          </p:nvSpPr>
          <p:spPr>
            <a:xfrm>
              <a:off x="294204" y="2506365"/>
              <a:ext cx="2605769"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Browser support</a:t>
              </a:r>
              <a:endParaRPr lang="en-US" sz="1500" kern="1200" dirty="0"/>
            </a:p>
          </p:txBody>
        </p:sp>
      </p:grpSp>
      <p:grpSp>
        <p:nvGrpSpPr>
          <p:cNvPr id="79" name="Group 78"/>
          <p:cNvGrpSpPr/>
          <p:nvPr/>
        </p:nvGrpSpPr>
        <p:grpSpPr>
          <a:xfrm>
            <a:off x="3810000" y="6019800"/>
            <a:ext cx="1008592" cy="442800"/>
            <a:chOff x="272588" y="3165149"/>
            <a:chExt cx="1008592" cy="442800"/>
          </a:xfrm>
          <a:scene3d>
            <a:camera prst="orthographicFront"/>
            <a:lightRig rig="threePt" dir="t">
              <a:rot lat="0" lon="0" rev="7500000"/>
            </a:lightRig>
          </a:scene3d>
        </p:grpSpPr>
        <p:sp>
          <p:nvSpPr>
            <p:cNvPr id="80" name="Rounded Rectangle 79"/>
            <p:cNvSpPr/>
            <p:nvPr/>
          </p:nvSpPr>
          <p:spPr>
            <a:xfrm flipH="1">
              <a:off x="272588" y="3165149"/>
              <a:ext cx="1008592"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sp>
          <p:nvSpPr>
            <p:cNvPr id="81" name="Rounded Rectangle 4"/>
            <p:cNvSpPr/>
            <p:nvPr/>
          </p:nvSpPr>
          <p:spPr>
            <a:xfrm>
              <a:off x="294204" y="3186765"/>
              <a:ext cx="965360"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Demo</a:t>
              </a:r>
              <a:endParaRPr lang="en-US" sz="1500" kern="1200" dirty="0"/>
            </a:p>
          </p:txBody>
        </p:sp>
      </p:grpSp>
      <p:grpSp>
        <p:nvGrpSpPr>
          <p:cNvPr id="82" name="Shape 163"/>
          <p:cNvGrpSpPr/>
          <p:nvPr/>
        </p:nvGrpSpPr>
        <p:grpSpPr>
          <a:xfrm>
            <a:off x="3810000" y="4632292"/>
            <a:ext cx="4800600" cy="473108"/>
            <a:chOff x="1790700" y="2819400"/>
            <a:chExt cx="5412377" cy="533400"/>
          </a:xfrm>
        </p:grpSpPr>
        <p:sp>
          <p:nvSpPr>
            <p:cNvPr id="83" name="Shape 164"/>
            <p:cNvSpPr/>
            <p:nvPr/>
          </p:nvSpPr>
          <p:spPr>
            <a:xfrm>
              <a:off x="3124200" y="2895600"/>
              <a:ext cx="457200" cy="457200"/>
            </a:xfrm>
            <a:prstGeom prst="rect">
              <a:avLst/>
            </a:prstGeom>
            <a:blipFill>
              <a:blip r:embed="rId7"/>
              <a:stretch>
                <a:fillRect/>
              </a:stretch>
            </a:blipFill>
          </p:spPr>
        </p:sp>
        <p:sp>
          <p:nvSpPr>
            <p:cNvPr id="84" name="Shape 165"/>
            <p:cNvSpPr/>
            <p:nvPr/>
          </p:nvSpPr>
          <p:spPr>
            <a:xfrm>
              <a:off x="4343400" y="2895600"/>
              <a:ext cx="457200" cy="457200"/>
            </a:xfrm>
            <a:prstGeom prst="rect">
              <a:avLst/>
            </a:prstGeom>
            <a:blipFill>
              <a:blip r:embed="rId8"/>
              <a:stretch>
                <a:fillRect/>
              </a:stretch>
            </a:blipFill>
          </p:spPr>
        </p:sp>
        <p:sp>
          <p:nvSpPr>
            <p:cNvPr id="85" name="Shape 166"/>
            <p:cNvSpPr/>
            <p:nvPr/>
          </p:nvSpPr>
          <p:spPr>
            <a:xfrm rot="10800000" flipH="1">
              <a:off x="6826900" y="2936110"/>
              <a:ext cx="376176" cy="376176"/>
            </a:xfrm>
            <a:prstGeom prst="rect">
              <a:avLst/>
            </a:prstGeom>
            <a:blipFill>
              <a:blip r:embed="rId9" cstate="print"/>
              <a:stretch>
                <a:fillRect/>
              </a:stretch>
            </a:blipFill>
          </p:spPr>
        </p:sp>
        <p:sp>
          <p:nvSpPr>
            <p:cNvPr id="86" name="Shape 167"/>
            <p:cNvSpPr/>
            <p:nvPr/>
          </p:nvSpPr>
          <p:spPr>
            <a:xfrm>
              <a:off x="5486400" y="2819400"/>
              <a:ext cx="532076" cy="532076"/>
            </a:xfrm>
            <a:prstGeom prst="rect">
              <a:avLst/>
            </a:prstGeom>
            <a:blipFill>
              <a:blip r:embed="rId10"/>
              <a:stretch>
                <a:fillRect/>
              </a:stretch>
            </a:blipFill>
          </p:spPr>
        </p:sp>
        <p:sp>
          <p:nvSpPr>
            <p:cNvPr id="87" name="Shape 168"/>
            <p:cNvSpPr/>
            <p:nvPr/>
          </p:nvSpPr>
          <p:spPr>
            <a:xfrm>
              <a:off x="1790700" y="2857500"/>
              <a:ext cx="495299" cy="495299"/>
            </a:xfrm>
            <a:prstGeom prst="rect">
              <a:avLst/>
            </a:prstGeom>
            <a:blipFill>
              <a:blip r:embed="rId11"/>
              <a:stretch>
                <a:fillRect/>
              </a:stretch>
            </a:blipFill>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grpId="0" nodeType="withEffect">
                                  <p:stCondLst>
                                    <p:cond delay="0"/>
                                  </p:stCondLst>
                                  <p:childTnLst>
                                    <p:set>
                                      <p:cBhvr rctx="PPT">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grpId="0" nodeType="withEffect">
                                  <p:stCondLst>
                                    <p:cond delay="0"/>
                                  </p:stCondLst>
                                  <p:childTnLst>
                                    <p:set>
                                      <p:cBhvr rctx="PPT">
                                        <p:cTn id="12" dur="indefinite"/>
                                        <p:tgtEl>
                                          <p:spTgt spid="16"/>
                                        </p:tgtEl>
                                        <p:attrNameLst>
                                          <p:attrName>style.opacity</p:attrName>
                                        </p:attrNameLst>
                                      </p:cBhvr>
                                      <p:to>
                                        <p:strVal val="0.25"/>
                                      </p:to>
                                    </p:set>
                                    <p:animEffect filter="image" prLst="opacity: 0.25">
                                      <p:cBhvr rctx="IE">
                                        <p:cTn id="13" dur="indefinite"/>
                                        <p:tgtEl>
                                          <p:spTgt spid="16"/>
                                        </p:tgtEl>
                                      </p:cBhvr>
                                    </p:animEffect>
                                  </p:childTnLst>
                                </p:cTn>
                              </p:par>
                              <p:par>
                                <p:cTn id="14" presetID="9" presetClass="emph" presetSubtype="0" grpId="0" nodeType="withEffect">
                                  <p:stCondLst>
                                    <p:cond delay="0"/>
                                  </p:stCondLst>
                                  <p:childTnLst>
                                    <p:set>
                                      <p:cBhvr rctx="PPT">
                                        <p:cTn id="15" dur="indefinite"/>
                                        <p:tgtEl>
                                          <p:spTgt spid="17"/>
                                        </p:tgtEl>
                                        <p:attrNameLst>
                                          <p:attrName>style.opacity</p:attrName>
                                        </p:attrNameLst>
                                      </p:cBhvr>
                                      <p:to>
                                        <p:strVal val="0.25"/>
                                      </p:to>
                                    </p:set>
                                    <p:animEffect filter="image" prLst="opacity: 0.25">
                                      <p:cBhvr rctx="IE">
                                        <p:cTn id="16" dur="indefinite"/>
                                        <p:tgtEl>
                                          <p:spTgt spid="17"/>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par>
                                <p:cTn id="20" presetID="9" presetClass="emph" presetSubtype="0" grpId="0" nodeType="withEffect">
                                  <p:stCondLst>
                                    <p:cond delay="0"/>
                                  </p:stCondLst>
                                  <p:childTnLst>
                                    <p:set>
                                      <p:cBhvr rctx="PPT">
                                        <p:cTn id="21" dur="indefinite"/>
                                        <p:tgtEl>
                                          <p:spTgt spid="58"/>
                                        </p:tgtEl>
                                        <p:attrNameLst>
                                          <p:attrName>style.opacity</p:attrName>
                                        </p:attrNameLst>
                                      </p:cBhvr>
                                      <p:to>
                                        <p:strVal val="0.25"/>
                                      </p:to>
                                    </p:set>
                                    <p:animEffect filter="image" prLst="opacity: 0.25">
                                      <p:cBhvr rctx="IE">
                                        <p:cTn id="22" dur="indefinite"/>
                                        <p:tgtEl>
                                          <p:spTgt spid="58"/>
                                        </p:tgtEl>
                                      </p:cBhvr>
                                    </p:animEffect>
                                  </p:childTnLst>
                                </p:cTn>
                              </p:par>
                              <p:par>
                                <p:cTn id="23" presetID="9" presetClass="emph" presetSubtype="0" grpId="0" nodeType="withEffect">
                                  <p:stCondLst>
                                    <p:cond delay="0"/>
                                  </p:stCondLst>
                                  <p:childTnLst>
                                    <p:set>
                                      <p:cBhvr rctx="PPT">
                                        <p:cTn id="24" dur="indefinite"/>
                                        <p:tgtEl>
                                          <p:spTgt spid="59"/>
                                        </p:tgtEl>
                                        <p:attrNameLst>
                                          <p:attrName>style.opacity</p:attrName>
                                        </p:attrNameLst>
                                      </p:cBhvr>
                                      <p:to>
                                        <p:strVal val="0.25"/>
                                      </p:to>
                                    </p:set>
                                    <p:animEffect filter="image" prLst="opacity: 0.25">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9"/>
                                        </p:tgtEl>
                                        <p:attrNameLst>
                                          <p:attrName>style.opacity</p:attrName>
                                        </p:attrNameLst>
                                      </p:cBhvr>
                                      <p:to>
                                        <p:strVal val="0.25"/>
                                      </p:to>
                                    </p:set>
                                    <p:animEffect filter="image" prLst="opacity: 0.25">
                                      <p:cBhvr rctx="IE">
                                        <p:cTn id="28" dur="indefinite"/>
                                        <p:tgtEl>
                                          <p:spTgt spid="19"/>
                                        </p:tgtEl>
                                      </p:cBhvr>
                                    </p:animEffect>
                                  </p:childTnLst>
                                </p:cTn>
                              </p:par>
                              <p:par>
                                <p:cTn id="29" presetID="9" presetClass="emph" presetSubtype="0" nodeType="withEffect">
                                  <p:stCondLst>
                                    <p:cond delay="0"/>
                                  </p:stCondLst>
                                  <p:childTnLst>
                                    <p:set>
                                      <p:cBhvr rctx="PPT">
                                        <p:cTn id="30" dur="indefinite"/>
                                        <p:tgtEl>
                                          <p:spTgt spid="20"/>
                                        </p:tgtEl>
                                        <p:attrNameLst>
                                          <p:attrName>style.opacity</p:attrName>
                                        </p:attrNameLst>
                                      </p:cBhvr>
                                      <p:to>
                                        <p:strVal val="0.25"/>
                                      </p:to>
                                    </p:set>
                                    <p:animEffect filter="image" prLst="opacity: 0.25">
                                      <p:cBhvr rctx="IE">
                                        <p:cTn id="31" dur="indefinite"/>
                                        <p:tgtEl>
                                          <p:spTgt spid="20"/>
                                        </p:tgtEl>
                                      </p:cBhvr>
                                    </p:animEffect>
                                  </p:childTnLst>
                                </p:cTn>
                              </p:par>
                              <p:par>
                                <p:cTn id="32" presetID="9" presetClass="emph" presetSubtype="0" nodeType="withEffect">
                                  <p:stCondLst>
                                    <p:cond delay="0"/>
                                  </p:stCondLst>
                                  <p:childTnLst>
                                    <p:set>
                                      <p:cBhvr rctx="PPT">
                                        <p:cTn id="33" dur="indefinite"/>
                                        <p:tgtEl>
                                          <p:spTgt spid="21"/>
                                        </p:tgtEl>
                                        <p:attrNameLst>
                                          <p:attrName>style.opacity</p:attrName>
                                        </p:attrNameLst>
                                      </p:cBhvr>
                                      <p:to>
                                        <p:strVal val="0.25"/>
                                      </p:to>
                                    </p:set>
                                    <p:animEffect filter="image" prLst="opacity: 0.25">
                                      <p:cBhvr rctx="IE">
                                        <p:cTn id="34" dur="indefinite"/>
                                        <p:tgtEl>
                                          <p:spTgt spid="21"/>
                                        </p:tgtEl>
                                      </p:cBhvr>
                                    </p:animEffect>
                                  </p:childTnLst>
                                </p:cTn>
                              </p:par>
                              <p:par>
                                <p:cTn id="35" presetID="9" presetClass="emph" presetSubtype="0" nodeType="withEffect">
                                  <p:stCondLst>
                                    <p:cond delay="0"/>
                                  </p:stCondLst>
                                  <p:childTnLst>
                                    <p:set>
                                      <p:cBhvr rctx="PPT">
                                        <p:cTn id="36" dur="indefinite"/>
                                        <p:tgtEl>
                                          <p:spTgt spid="22"/>
                                        </p:tgtEl>
                                        <p:attrNameLst>
                                          <p:attrName>style.opacity</p:attrName>
                                        </p:attrNameLst>
                                      </p:cBhvr>
                                      <p:to>
                                        <p:strVal val="0.25"/>
                                      </p:to>
                                    </p:set>
                                    <p:animEffect filter="image" prLst="opacity: 0.25">
                                      <p:cBhvr rctx="IE">
                                        <p:cTn id="37" dur="indefinite"/>
                                        <p:tgtEl>
                                          <p:spTgt spid="22"/>
                                        </p:tgtEl>
                                      </p:cBhvr>
                                    </p:animEffect>
                                  </p:childTnLst>
                                </p:cTn>
                              </p:par>
                              <p:par>
                                <p:cTn id="38" presetID="9" presetClass="emph" presetSubtype="0" nodeType="withEffect">
                                  <p:stCondLst>
                                    <p:cond delay="0"/>
                                  </p:stCondLst>
                                  <p:childTnLst>
                                    <p:set>
                                      <p:cBhvr rctx="PPT">
                                        <p:cTn id="39" dur="indefinite"/>
                                        <p:tgtEl>
                                          <p:spTgt spid="23"/>
                                        </p:tgtEl>
                                        <p:attrNameLst>
                                          <p:attrName>style.opacity</p:attrName>
                                        </p:attrNameLst>
                                      </p:cBhvr>
                                      <p:to>
                                        <p:strVal val="0.25"/>
                                      </p:to>
                                    </p:set>
                                    <p:animEffect filter="image" prLst="opacity: 0.25">
                                      <p:cBhvr rctx="IE">
                                        <p:cTn id="40" dur="indefinite"/>
                                        <p:tgtEl>
                                          <p:spTgt spid="23"/>
                                        </p:tgtEl>
                                      </p:cBhvr>
                                    </p:animEffect>
                                  </p:childTnLst>
                                </p:cTn>
                              </p:par>
                              <p:par>
                                <p:cTn id="41" presetID="9" presetClass="emph" presetSubtype="0" nodeType="withEffect">
                                  <p:stCondLst>
                                    <p:cond delay="0"/>
                                  </p:stCondLst>
                                  <p:childTnLst>
                                    <p:set>
                                      <p:cBhvr rctx="PPT">
                                        <p:cTn id="42" dur="indefinite"/>
                                        <p:tgtEl>
                                          <p:spTgt spid="24"/>
                                        </p:tgtEl>
                                        <p:attrNameLst>
                                          <p:attrName>style.opacity</p:attrName>
                                        </p:attrNameLst>
                                      </p:cBhvr>
                                      <p:to>
                                        <p:strVal val="0.25"/>
                                      </p:to>
                                    </p:set>
                                    <p:animEffect filter="image" prLst="opacity: 0.25">
                                      <p:cBhvr rctx="IE">
                                        <p:cTn id="43" dur="indefinite"/>
                                        <p:tgtEl>
                                          <p:spTgt spid="24"/>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25"/>
                                      </p:to>
                                    </p:set>
                                    <p:animEffect filter="image" prLst="opacity: 0.2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6"/>
                                        </p:tgtEl>
                                        <p:attrNameLst>
                                          <p:attrName>style.opacity</p:attrName>
                                        </p:attrNameLst>
                                      </p:cBhvr>
                                      <p:to>
                                        <p:strVal val="0.25"/>
                                      </p:to>
                                    </p:set>
                                    <p:animEffect filter="image" prLst="opacity: 0.25">
                                      <p:cBhvr rctx="IE">
                                        <p:cTn id="49" dur="indefinite"/>
                                        <p:tgtEl>
                                          <p:spTgt spid="26"/>
                                        </p:tgtEl>
                                      </p:cBhvr>
                                    </p:animEffect>
                                  </p:childTnLst>
                                </p:cTn>
                              </p:par>
                              <p:par>
                                <p:cTn id="50" presetID="9" presetClass="emph" presetSubtype="0" nodeType="withEffect">
                                  <p:stCondLst>
                                    <p:cond delay="0"/>
                                  </p:stCondLst>
                                  <p:childTnLst>
                                    <p:set>
                                      <p:cBhvr rctx="PPT">
                                        <p:cTn id="51" dur="indefinite"/>
                                        <p:tgtEl>
                                          <p:spTgt spid="27"/>
                                        </p:tgtEl>
                                        <p:attrNameLst>
                                          <p:attrName>style.opacity</p:attrName>
                                        </p:attrNameLst>
                                      </p:cBhvr>
                                      <p:to>
                                        <p:strVal val="0.25"/>
                                      </p:to>
                                    </p:set>
                                    <p:animEffect filter="image" prLst="opacity: 0.25">
                                      <p:cBhvr rctx="IE">
                                        <p:cTn id="52" dur="indefinite"/>
                                        <p:tgtEl>
                                          <p:spTgt spid="27"/>
                                        </p:tgtEl>
                                      </p:cBhvr>
                                    </p:animEffect>
                                  </p:childTnLst>
                                </p:cTn>
                              </p:par>
                              <p:par>
                                <p:cTn id="53" presetID="9" presetClass="emph" presetSubtype="0" nodeType="withEffect">
                                  <p:stCondLst>
                                    <p:cond delay="0"/>
                                  </p:stCondLst>
                                  <p:childTnLst>
                                    <p:set>
                                      <p:cBhvr rctx="PPT">
                                        <p:cTn id="54" dur="indefinite"/>
                                        <p:tgtEl>
                                          <p:spTgt spid="28"/>
                                        </p:tgtEl>
                                        <p:attrNameLst>
                                          <p:attrName>style.opacity</p:attrName>
                                        </p:attrNameLst>
                                      </p:cBhvr>
                                      <p:to>
                                        <p:strVal val="0.25"/>
                                      </p:to>
                                    </p:set>
                                    <p:animEffect filter="image" prLst="opacity: 0.25">
                                      <p:cBhvr rctx="IE">
                                        <p:cTn id="55" dur="indefinite"/>
                                        <p:tgtEl>
                                          <p:spTgt spid="28"/>
                                        </p:tgtEl>
                                      </p:cBhvr>
                                    </p:animEffect>
                                  </p:childTnLst>
                                </p:cTn>
                              </p:par>
                              <p:par>
                                <p:cTn id="56" presetID="9" presetClass="emph" presetSubtype="0" nodeType="withEffect">
                                  <p:stCondLst>
                                    <p:cond delay="0"/>
                                  </p:stCondLst>
                                  <p:childTnLst>
                                    <p:set>
                                      <p:cBhvr rctx="PPT">
                                        <p:cTn id="57" dur="indefinite"/>
                                        <p:tgtEl>
                                          <p:spTgt spid="60"/>
                                        </p:tgtEl>
                                        <p:attrNameLst>
                                          <p:attrName>style.opacity</p:attrName>
                                        </p:attrNameLst>
                                      </p:cBhvr>
                                      <p:to>
                                        <p:strVal val="0.25"/>
                                      </p:to>
                                    </p:set>
                                    <p:animEffect filter="image" prLst="opacity: 0.25">
                                      <p:cBhvr rctx="IE">
                                        <p:cTn id="58" dur="indefinite"/>
                                        <p:tgtEl>
                                          <p:spTgt spid="60"/>
                                        </p:tgtEl>
                                      </p:cBhvr>
                                    </p:animEffect>
                                  </p:childTnLst>
                                </p:cTn>
                              </p:par>
                              <p:par>
                                <p:cTn id="59" presetID="9" presetClass="emph" presetSubtype="0" nodeType="withEffect">
                                  <p:stCondLst>
                                    <p:cond delay="0"/>
                                  </p:stCondLst>
                                  <p:childTnLst>
                                    <p:set>
                                      <p:cBhvr rctx="PPT">
                                        <p:cTn id="60" dur="indefinite"/>
                                        <p:tgtEl>
                                          <p:spTgt spid="61"/>
                                        </p:tgtEl>
                                        <p:attrNameLst>
                                          <p:attrName>style.opacity</p:attrName>
                                        </p:attrNameLst>
                                      </p:cBhvr>
                                      <p:to>
                                        <p:strVal val="0.25"/>
                                      </p:to>
                                    </p:set>
                                    <p:animEffect filter="image" prLst="opacity: 0.25">
                                      <p:cBhvr rctx="IE">
                                        <p:cTn id="61" dur="indefinite"/>
                                        <p:tgtEl>
                                          <p:spTgt spid="61"/>
                                        </p:tgtEl>
                                      </p:cBhvr>
                                    </p:animEffect>
                                  </p:childTnLst>
                                </p:cTn>
                              </p:par>
                              <p:par>
                                <p:cTn id="62" presetID="9" presetClass="emph" presetSubtype="0" nodeType="withEffect">
                                  <p:stCondLst>
                                    <p:cond delay="0"/>
                                  </p:stCondLst>
                                  <p:childTnLst>
                                    <p:set>
                                      <p:cBhvr rctx="PPT">
                                        <p:cTn id="63" dur="indefinite"/>
                                        <p:tgtEl>
                                          <p:spTgt spid="62"/>
                                        </p:tgtEl>
                                        <p:attrNameLst>
                                          <p:attrName>style.opacity</p:attrName>
                                        </p:attrNameLst>
                                      </p:cBhvr>
                                      <p:to>
                                        <p:strVal val="0.25"/>
                                      </p:to>
                                    </p:set>
                                    <p:animEffect filter="image" prLst="opacity: 0.25">
                                      <p:cBhvr rctx="IE">
                                        <p:cTn id="64" dur="indefinite"/>
                                        <p:tgtEl>
                                          <p:spTgt spid="62"/>
                                        </p:tgtEl>
                                      </p:cBhvr>
                                    </p:animEffect>
                                  </p:childTnLst>
                                </p:cTn>
                              </p:par>
                              <p:par>
                                <p:cTn id="65" presetID="9" presetClass="emph" presetSubtype="0" nodeType="withEffect">
                                  <p:stCondLst>
                                    <p:cond delay="0"/>
                                  </p:stCondLst>
                                  <p:childTnLst>
                                    <p:set>
                                      <p:cBhvr rctx="PPT">
                                        <p:cTn id="66" dur="indefinite"/>
                                        <p:tgtEl>
                                          <p:spTgt spid="63"/>
                                        </p:tgtEl>
                                        <p:attrNameLst>
                                          <p:attrName>style.opacity</p:attrName>
                                        </p:attrNameLst>
                                      </p:cBhvr>
                                      <p:to>
                                        <p:strVal val="0.25"/>
                                      </p:to>
                                    </p:set>
                                    <p:animEffect filter="image" prLst="opacity: 0.25">
                                      <p:cBhvr rctx="IE">
                                        <p:cTn id="67" dur="indefinite"/>
                                        <p:tgtEl>
                                          <p:spTgt spid="63"/>
                                        </p:tgtEl>
                                      </p:cBhvr>
                                    </p:animEffect>
                                  </p:childTnLst>
                                </p:cTn>
                              </p:par>
                              <p:par>
                                <p:cTn id="68" presetID="9" presetClass="emph" presetSubtype="0" grpId="0" nodeType="withEffect">
                                  <p:stCondLst>
                                    <p:cond delay="0"/>
                                  </p:stCondLst>
                                  <p:childTnLst>
                                    <p:set>
                                      <p:cBhvr rctx="PPT">
                                        <p:cTn id="69" dur="indefinite"/>
                                        <p:tgtEl>
                                          <p:spTgt spid="29"/>
                                        </p:tgtEl>
                                        <p:attrNameLst>
                                          <p:attrName>style.opacity</p:attrName>
                                        </p:attrNameLst>
                                      </p:cBhvr>
                                      <p:to>
                                        <p:strVal val="0.25"/>
                                      </p:to>
                                    </p:set>
                                    <p:animEffect filter="image" prLst="opacity: 0.25">
                                      <p:cBhvr rctx="IE">
                                        <p:cTn id="70" dur="indefinite"/>
                                        <p:tgtEl>
                                          <p:spTgt spid="29"/>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25"/>
                                      </p:to>
                                    </p:set>
                                    <p:animEffect filter="image" prLst="opacity: 0.25">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25"/>
                                      </p:to>
                                    </p:set>
                                    <p:animEffect filter="image" prLst="opacity: 0.25">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2"/>
                                        </p:tgtEl>
                                        <p:attrNameLst>
                                          <p:attrName>style.opacity</p:attrName>
                                        </p:attrNameLst>
                                      </p:cBhvr>
                                      <p:to>
                                        <p:strVal val="0.25"/>
                                      </p:to>
                                    </p:set>
                                    <p:animEffect filter="image" prLst="opacity: 0.25">
                                      <p:cBhvr rctx="IE">
                                        <p:cTn id="79" dur="indefinite"/>
                                        <p:tgtEl>
                                          <p:spTgt spid="32"/>
                                        </p:tgtEl>
                                      </p:cBhvr>
                                    </p:animEffect>
                                  </p:childTnLst>
                                </p:cTn>
                              </p:par>
                              <p:par>
                                <p:cTn id="80" presetID="9" presetClass="emph" presetSubtype="0" grpId="0" nodeType="withEffect">
                                  <p:stCondLst>
                                    <p:cond delay="0"/>
                                  </p:stCondLst>
                                  <p:childTnLst>
                                    <p:set>
                                      <p:cBhvr rctx="PPT">
                                        <p:cTn id="81" dur="indefinite"/>
                                        <p:tgtEl>
                                          <p:spTgt spid="33"/>
                                        </p:tgtEl>
                                        <p:attrNameLst>
                                          <p:attrName>style.opacity</p:attrName>
                                        </p:attrNameLst>
                                      </p:cBhvr>
                                      <p:to>
                                        <p:strVal val="0.25"/>
                                      </p:to>
                                    </p:set>
                                    <p:animEffect filter="image" prLst="opacity: 0.25">
                                      <p:cBhvr rctx="IE">
                                        <p:cTn id="82" dur="indefinite"/>
                                        <p:tgtEl>
                                          <p:spTgt spid="33"/>
                                        </p:tgtEl>
                                      </p:cBhvr>
                                    </p:animEffect>
                                  </p:childTnLst>
                                </p:cTn>
                              </p:par>
                              <p:par>
                                <p:cTn id="83" presetID="9" presetClass="emph" presetSubtype="0" grpId="0" nodeType="withEffect">
                                  <p:stCondLst>
                                    <p:cond delay="0"/>
                                  </p:stCondLst>
                                  <p:childTnLst>
                                    <p:set>
                                      <p:cBhvr rctx="PPT">
                                        <p:cTn id="84" dur="indefinite"/>
                                        <p:tgtEl>
                                          <p:spTgt spid="64"/>
                                        </p:tgtEl>
                                        <p:attrNameLst>
                                          <p:attrName>style.opacity</p:attrName>
                                        </p:attrNameLst>
                                      </p:cBhvr>
                                      <p:to>
                                        <p:strVal val="0.25"/>
                                      </p:to>
                                    </p:set>
                                    <p:animEffect filter="image" prLst="opacity: 0.25">
                                      <p:cBhvr rctx="IE">
                                        <p:cTn id="85" dur="indefinite"/>
                                        <p:tgtEl>
                                          <p:spTgt spid="64"/>
                                        </p:tgtEl>
                                      </p:cBhvr>
                                    </p:animEffect>
                                  </p:childTnLst>
                                </p:cTn>
                              </p:par>
                              <p:par>
                                <p:cTn id="86" presetID="9" presetClass="emph" presetSubtype="0" grpId="0" nodeType="withEffect">
                                  <p:stCondLst>
                                    <p:cond delay="0"/>
                                  </p:stCondLst>
                                  <p:childTnLst>
                                    <p:set>
                                      <p:cBhvr rctx="PPT">
                                        <p:cTn id="87" dur="indefinite"/>
                                        <p:tgtEl>
                                          <p:spTgt spid="65"/>
                                        </p:tgtEl>
                                        <p:attrNameLst>
                                          <p:attrName>style.opacity</p:attrName>
                                        </p:attrNameLst>
                                      </p:cBhvr>
                                      <p:to>
                                        <p:strVal val="0.25"/>
                                      </p:to>
                                    </p:set>
                                    <p:animEffect filter="image" prLst="opacity: 0.25">
                                      <p:cBhvr rctx="IE">
                                        <p:cTn id="88" dur="indefinite"/>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wipe(up)">
                                      <p:cBhvr>
                                        <p:cTn id="93" dur="500"/>
                                        <p:tgtEl>
                                          <p:spTgt spid="70"/>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wipe(up)">
                                      <p:cBhvr>
                                        <p:cTn id="97" dur="10"/>
                                        <p:tgtEl>
                                          <p:spTgt spid="73"/>
                                        </p:tgtEl>
                                      </p:cBhvr>
                                    </p:animEffect>
                                  </p:childTnLst>
                                </p:cTn>
                              </p:par>
                            </p:childTnLst>
                          </p:cTn>
                        </p:par>
                        <p:par>
                          <p:cTn id="98" fill="hold">
                            <p:stCondLst>
                              <p:cond delay="510"/>
                            </p:stCondLst>
                            <p:childTnLst>
                              <p:par>
                                <p:cTn id="99" presetID="22" presetClass="entr" presetSubtype="8" fill="hold" nodeType="after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wipe(left)">
                                      <p:cBhvr>
                                        <p:cTn id="101" dur="500"/>
                                        <p:tgtEl>
                                          <p:spTgt spid="72"/>
                                        </p:tgtEl>
                                      </p:cBhvr>
                                    </p:animEffect>
                                  </p:childTnLst>
                                </p:cTn>
                              </p:par>
                            </p:childTnLst>
                          </p:cTn>
                        </p:par>
                        <p:par>
                          <p:cTn id="102" fill="hold">
                            <p:stCondLst>
                              <p:cond delay="1010"/>
                            </p:stCondLst>
                            <p:childTnLst>
                              <p:par>
                                <p:cTn id="103" presetID="10" presetClass="entr" presetSubtype="0" fill="hold" grpId="0" nodeType="after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74">
                                            <p:graphicEl>
                                              <a:dgm id="{1F9B0F9B-A07D-4EBD-8C7C-2175ACB6D087}"/>
                                            </p:graphicEl>
                                          </p:spTgt>
                                        </p:tgtEl>
                                        <p:attrNameLst>
                                          <p:attrName>style.visibility</p:attrName>
                                        </p:attrNameLst>
                                      </p:cBhvr>
                                      <p:to>
                                        <p:strVal val="visible"/>
                                      </p:to>
                                    </p:set>
                                    <p:animEffect transition="in" filter="checkerboard(across)">
                                      <p:cBhvr>
                                        <p:cTn id="110" dur="500"/>
                                        <p:tgtEl>
                                          <p:spTgt spid="74">
                                            <p:graphicEl>
                                              <a:dgm id="{1F9B0F9B-A07D-4EBD-8C7C-2175ACB6D087}"/>
                                            </p:graphic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74">
                                            <p:graphicEl>
                                              <a:dgm id="{451D5B7C-F0C7-46BA-9D31-B8E63FFC5F0E}"/>
                                            </p:graphicEl>
                                          </p:spTgt>
                                        </p:tgtEl>
                                        <p:attrNameLst>
                                          <p:attrName>style.visibility</p:attrName>
                                        </p:attrNameLst>
                                      </p:cBhvr>
                                      <p:to>
                                        <p:strVal val="visible"/>
                                      </p:to>
                                    </p:set>
                                    <p:animEffect transition="in" filter="checkerboard(across)">
                                      <p:cBhvr>
                                        <p:cTn id="115" dur="500"/>
                                        <p:tgtEl>
                                          <p:spTgt spid="74">
                                            <p:graphicEl>
                                              <a:dgm id="{451D5B7C-F0C7-46BA-9D31-B8E63FFC5F0E}"/>
                                            </p:graphic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5"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blinds(vertical)">
                                      <p:cBhvr>
                                        <p:cTn id="120" dur="500"/>
                                        <p:tgtEl>
                                          <p:spTgt spid="76"/>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5" fill="hold" nodeType="clickEffect">
                                  <p:stCondLst>
                                    <p:cond delay="0"/>
                                  </p:stCondLst>
                                  <p:childTnLst>
                                    <p:set>
                                      <p:cBhvr>
                                        <p:cTn id="124" dur="1" fill="hold">
                                          <p:stCondLst>
                                            <p:cond delay="0"/>
                                          </p:stCondLst>
                                        </p:cTn>
                                        <p:tgtEl>
                                          <p:spTgt spid="75"/>
                                        </p:tgtEl>
                                        <p:attrNameLst>
                                          <p:attrName>style.visibility</p:attrName>
                                        </p:attrNameLst>
                                      </p:cBhvr>
                                      <p:to>
                                        <p:strVal val="visible"/>
                                      </p:to>
                                    </p:set>
                                    <p:animEffect transition="in" filter="blinds(vertical)">
                                      <p:cBhvr>
                                        <p:cTn id="125" dur="500"/>
                                        <p:tgtEl>
                                          <p:spTgt spid="75"/>
                                        </p:tgtEl>
                                      </p:cBhvr>
                                    </p:animEffect>
                                  </p:childTnLst>
                                </p:cTn>
                              </p:par>
                              <p:par>
                                <p:cTn id="126" presetID="3" presetClass="entr" presetSubtype="5" fill="hold"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blinds(vertical)">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5" fill="hold" nodeType="clickEffect">
                                  <p:stCondLst>
                                    <p:cond delay="0"/>
                                  </p:stCondLst>
                                  <p:childTnLst>
                                    <p:set>
                                      <p:cBhvr>
                                        <p:cTn id="132" dur="1" fill="hold">
                                          <p:stCondLst>
                                            <p:cond delay="0"/>
                                          </p:stCondLst>
                                        </p:cTn>
                                        <p:tgtEl>
                                          <p:spTgt spid="79"/>
                                        </p:tgtEl>
                                        <p:attrNameLst>
                                          <p:attrName>style.visibility</p:attrName>
                                        </p:attrNameLst>
                                      </p:cBhvr>
                                      <p:to>
                                        <p:strVal val="visible"/>
                                      </p:to>
                                    </p:set>
                                    <p:animEffect transition="in" filter="blinds(vertical)">
                                      <p:cBhvr>
                                        <p:cTn id="13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6" grpId="0" animBg="1"/>
      <p:bldP spid="17" grpId="0" animBg="1"/>
      <p:bldP spid="18" grpId="0" animBg="1"/>
      <p:bldP spid="29" grpId="0" animBg="1"/>
      <p:bldP spid="30" grpId="0" animBg="1"/>
      <p:bldP spid="31" grpId="0" animBg="1"/>
      <p:bldP spid="32" grpId="0" animBg="1"/>
      <p:bldP spid="33" grpId="0" animBg="1"/>
      <p:bldP spid="58" grpId="0" animBg="1"/>
      <p:bldP spid="59" grpId="0" animBg="1"/>
      <p:bldP spid="64" grpId="0" animBg="1"/>
      <p:bldP spid="65" grpId="0" animBg="1"/>
      <p:bldP spid="71" grpId="0" animBg="1"/>
      <p:bldP spid="73" grpId="0" animBg="1"/>
      <p:bldGraphic spid="7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64254" y="2167432"/>
            <a:ext cx="838994" cy="159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47" name="Straight Connector 46"/>
          <p:cNvCxnSpPr/>
          <p:nvPr/>
        </p:nvCxnSpPr>
        <p:spPr>
          <a:xfrm rot="5400000">
            <a:off x="-50185" y="217090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6334" y="381000"/>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9" name="TextBox 8"/>
          <p:cNvSpPr txBox="1"/>
          <p:nvPr/>
        </p:nvSpPr>
        <p:spPr>
          <a:xfrm>
            <a:off x="1244958" y="160020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p>
        </p:txBody>
      </p:sp>
      <p:sp>
        <p:nvSpPr>
          <p:cNvPr id="14" name="TextBox 13"/>
          <p:cNvSpPr txBox="1"/>
          <p:nvPr/>
        </p:nvSpPr>
        <p:spPr>
          <a:xfrm>
            <a:off x="1244958" y="239268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sp>
        <p:nvSpPr>
          <p:cNvPr id="16" name="TextBox 15"/>
          <p:cNvSpPr txBox="1"/>
          <p:nvPr/>
        </p:nvSpPr>
        <p:spPr>
          <a:xfrm>
            <a:off x="1244958" y="318516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sp>
        <p:nvSpPr>
          <p:cNvPr id="17" name="TextBox 16"/>
          <p:cNvSpPr txBox="1"/>
          <p:nvPr/>
        </p:nvSpPr>
        <p:spPr>
          <a:xfrm>
            <a:off x="1244958" y="397764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sp>
        <p:nvSpPr>
          <p:cNvPr id="18" name="TextBox 17"/>
          <p:cNvSpPr txBox="1"/>
          <p:nvPr/>
        </p:nvSpPr>
        <p:spPr>
          <a:xfrm>
            <a:off x="1244958" y="479702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20" name="Straight Connector 19"/>
          <p:cNvCxnSpPr/>
          <p:nvPr/>
        </p:nvCxnSpPr>
        <p:spPr>
          <a:xfrm rot="5400000">
            <a:off x="-25036" y="2967208"/>
            <a:ext cx="762000" cy="1444"/>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rot="5400000">
            <a:off x="-63064" y="37672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44317" y="458669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63064" y="13288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rot="10800000">
            <a:off x="355242" y="17744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rot="10800000">
            <a:off x="355243" y="2574051"/>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rot="10800000">
            <a:off x="355242" y="334893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rot="10800000">
            <a:off x="342363" y="4161372"/>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rot="10800000">
            <a:off x="355242" y="49748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29" name="Flowchart: Connector 28"/>
          <p:cNvSpPr/>
          <p:nvPr/>
        </p:nvSpPr>
        <p:spPr>
          <a:xfrm>
            <a:off x="317679" y="1724046"/>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0" name="Flowchart: Connector 29"/>
          <p:cNvSpPr/>
          <p:nvPr/>
        </p:nvSpPr>
        <p:spPr>
          <a:xfrm>
            <a:off x="316605" y="2536488"/>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1" name="Flowchart: Connector 30"/>
          <p:cNvSpPr/>
          <p:nvPr/>
        </p:nvSpPr>
        <p:spPr>
          <a:xfrm>
            <a:off x="316605" y="32856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2" name="Flowchart: Connector 31"/>
          <p:cNvSpPr/>
          <p:nvPr/>
        </p:nvSpPr>
        <p:spPr>
          <a:xfrm>
            <a:off x="304800" y="411093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3" name="Flowchart: Connector 32"/>
          <p:cNvSpPr/>
          <p:nvPr/>
        </p:nvSpPr>
        <p:spPr>
          <a:xfrm>
            <a:off x="317679" y="49239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35" name="Straight Connector 34"/>
          <p:cNvCxnSpPr/>
          <p:nvPr/>
        </p:nvCxnSpPr>
        <p:spPr>
          <a:xfrm rot="5400000">
            <a:off x="-50185" y="132883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37" name="Flowchart: Connector 36"/>
          <p:cNvSpPr/>
          <p:nvPr/>
        </p:nvSpPr>
        <p:spPr>
          <a:xfrm>
            <a:off x="330558" y="172404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8" name="TextBox 57"/>
          <p:cNvSpPr txBox="1"/>
          <p:nvPr/>
        </p:nvSpPr>
        <p:spPr>
          <a:xfrm>
            <a:off x="1244958" y="5650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sp>
        <p:nvSpPr>
          <p:cNvPr id="59" name="TextBox 58"/>
          <p:cNvSpPr txBox="1"/>
          <p:nvPr/>
        </p:nvSpPr>
        <p:spPr>
          <a:xfrm>
            <a:off x="1244958" y="6412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Data Storage</a:t>
            </a:r>
            <a:endParaRPr lang="en-US" dirty="0"/>
          </a:p>
        </p:txBody>
      </p:sp>
      <p:cxnSp>
        <p:nvCxnSpPr>
          <p:cNvPr id="60" name="Straight Connector 59"/>
          <p:cNvCxnSpPr/>
          <p:nvPr/>
        </p:nvCxnSpPr>
        <p:spPr>
          <a:xfrm rot="5400000">
            <a:off x="-63064" y="538267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1" name="Straight Connector 60"/>
          <p:cNvCxnSpPr/>
          <p:nvPr/>
        </p:nvCxnSpPr>
        <p:spPr>
          <a:xfrm rot="5400000">
            <a:off x="-44317" y="620213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rot="10800000">
            <a:off x="342363" y="579120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rot="10800000">
            <a:off x="355242" y="659032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4" name="Flowchart: Connector 63"/>
          <p:cNvSpPr/>
          <p:nvPr/>
        </p:nvSpPr>
        <p:spPr>
          <a:xfrm>
            <a:off x="304800" y="572637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5" name="Flowchart: Connector 64"/>
          <p:cNvSpPr/>
          <p:nvPr/>
        </p:nvSpPr>
        <p:spPr>
          <a:xfrm>
            <a:off x="317679" y="653934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1" name="Straight Connector 50"/>
          <p:cNvCxnSpPr/>
          <p:nvPr/>
        </p:nvCxnSpPr>
        <p:spPr>
          <a:xfrm rot="5400000">
            <a:off x="-50185" y="3016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49" name="Flowchart: Connector 48"/>
          <p:cNvSpPr/>
          <p:nvPr/>
        </p:nvSpPr>
        <p:spPr>
          <a:xfrm>
            <a:off x="330558" y="248991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5" name="Straight Connector 54"/>
          <p:cNvCxnSpPr/>
          <p:nvPr/>
        </p:nvCxnSpPr>
        <p:spPr>
          <a:xfrm rot="5400000">
            <a:off x="-50185" y="3778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54" name="Flowchart: Connector 53"/>
          <p:cNvSpPr/>
          <p:nvPr/>
        </p:nvSpPr>
        <p:spPr>
          <a:xfrm>
            <a:off x="330558" y="3335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0" name="Straight Connector 49"/>
          <p:cNvCxnSpPr/>
          <p:nvPr/>
        </p:nvCxnSpPr>
        <p:spPr>
          <a:xfrm rot="5400000">
            <a:off x="-50185" y="46171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6" name="Flowchart: Connector 65"/>
          <p:cNvSpPr/>
          <p:nvPr/>
        </p:nvSpPr>
        <p:spPr>
          <a:xfrm>
            <a:off x="330558" y="4097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70" name="Straight Connector 69"/>
          <p:cNvCxnSpPr/>
          <p:nvPr/>
        </p:nvCxnSpPr>
        <p:spPr>
          <a:xfrm rot="5400000">
            <a:off x="-50185" y="54553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9" name="Flowchart: Connector 68"/>
          <p:cNvSpPr/>
          <p:nvPr/>
        </p:nvSpPr>
        <p:spPr>
          <a:xfrm>
            <a:off x="330558" y="49361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74" name="Straight Connector 73"/>
          <p:cNvCxnSpPr/>
          <p:nvPr/>
        </p:nvCxnSpPr>
        <p:spPr>
          <a:xfrm rot="5400000">
            <a:off x="-50185" y="62173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75" name="TextBox 74"/>
          <p:cNvSpPr txBox="1"/>
          <p:nvPr/>
        </p:nvSpPr>
        <p:spPr>
          <a:xfrm>
            <a:off x="1219200" y="6412468"/>
            <a:ext cx="2057400" cy="369332"/>
          </a:xfrm>
          <a:prstGeom prst="rect">
            <a:avLst/>
          </a:prstGeom>
          <a:ln>
            <a:solidFill>
              <a:schemeClr val="tx1"/>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Real time support</a:t>
            </a:r>
            <a:endParaRPr lang="en-US" dirty="0"/>
          </a:p>
        </p:txBody>
      </p:sp>
      <p:cxnSp>
        <p:nvCxnSpPr>
          <p:cNvPr id="76" name="Straight Connector 75"/>
          <p:cNvCxnSpPr/>
          <p:nvPr/>
        </p:nvCxnSpPr>
        <p:spPr>
          <a:xfrm rot="10800000">
            <a:off x="368121" y="658675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77" name="Flowchart: Connector 76"/>
          <p:cNvSpPr/>
          <p:nvPr/>
        </p:nvSpPr>
        <p:spPr>
          <a:xfrm>
            <a:off x="330558" y="65363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73" name="Flowchart: Connector 72"/>
          <p:cNvSpPr/>
          <p:nvPr/>
        </p:nvSpPr>
        <p:spPr>
          <a:xfrm>
            <a:off x="330558" y="57743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graphicFrame>
        <p:nvGraphicFramePr>
          <p:cNvPr id="78" name="Diagram 77"/>
          <p:cNvGraphicFramePr/>
          <p:nvPr/>
        </p:nvGraphicFramePr>
        <p:xfrm>
          <a:off x="3581400" y="304800"/>
          <a:ext cx="5410200" cy="1752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9" name="Shape 162"/>
          <p:cNvGraphicFramePr/>
          <p:nvPr/>
        </p:nvGraphicFramePr>
        <p:xfrm>
          <a:off x="3429000" y="5272663"/>
          <a:ext cx="5638800" cy="899537"/>
        </p:xfrm>
        <a:graphic>
          <a:graphicData uri="http://schemas.openxmlformats.org/drawingml/2006/table">
            <a:tbl>
              <a:tblPr firstRow="1" bandRow="1">
                <a:noFill/>
              </a:tblPr>
              <a:tblGrid>
                <a:gridCol w="1127760"/>
                <a:gridCol w="1127760"/>
                <a:gridCol w="1127760"/>
                <a:gridCol w="1127760"/>
                <a:gridCol w="1127760"/>
              </a:tblGrid>
              <a:tr h="514021">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r>
              <a:tr h="385516">
                <a:tc>
                  <a:txBody>
                    <a:bodyPr/>
                    <a:lstStyle/>
                    <a:p>
                      <a:pPr lvl="0" algn="ctr" rtl="0">
                        <a:buSzPct val="25000"/>
                        <a:buNone/>
                      </a:pPr>
                      <a:r>
                        <a:rPr lang="en-US" sz="1700" dirty="0" smtClean="0">
                          <a:latin typeface="Times New Roman"/>
                          <a:ea typeface="Times New Roman"/>
                          <a:cs typeface="Times New Roman"/>
                          <a:sym typeface="Times New Roman"/>
                        </a:rPr>
                        <a:t>   10.0+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6.0+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14.0+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5.0+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11.0+</a:t>
                      </a:r>
                      <a:endParaRPr lang="en-US" sz="1700" dirty="0">
                        <a:latin typeface="Times New Roman"/>
                        <a:ea typeface="Times New Roman"/>
                        <a:cs typeface="Times New Roman"/>
                        <a:sym typeface="Times New Roman"/>
                      </a:endParaRPr>
                    </a:p>
                  </a:txBody>
                  <a:tcPr marL="83644" marR="83644" marT="41822" marB="41822"/>
                </a:tc>
              </a:tr>
            </a:tbl>
          </a:graphicData>
        </a:graphic>
      </p:graphicFrame>
      <p:grpSp>
        <p:nvGrpSpPr>
          <p:cNvPr id="80" name="Group 79"/>
          <p:cNvGrpSpPr/>
          <p:nvPr/>
        </p:nvGrpSpPr>
        <p:grpSpPr>
          <a:xfrm>
            <a:off x="3810000" y="4724400"/>
            <a:ext cx="2649001" cy="442800"/>
            <a:chOff x="272588" y="2484749"/>
            <a:chExt cx="2649001" cy="442800"/>
          </a:xfrm>
          <a:scene3d>
            <a:camera prst="orthographicFront"/>
            <a:lightRig rig="threePt" dir="t">
              <a:rot lat="0" lon="0" rev="7500000"/>
            </a:lightRig>
          </a:scene3d>
        </p:grpSpPr>
        <p:sp>
          <p:nvSpPr>
            <p:cNvPr id="81" name="Rounded Rectangle 80"/>
            <p:cNvSpPr/>
            <p:nvPr/>
          </p:nvSpPr>
          <p:spPr>
            <a:xfrm>
              <a:off x="272588" y="2484749"/>
              <a:ext cx="2649001"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sp>
        <p:sp>
          <p:nvSpPr>
            <p:cNvPr id="82" name="Rounded Rectangle 4"/>
            <p:cNvSpPr/>
            <p:nvPr/>
          </p:nvSpPr>
          <p:spPr>
            <a:xfrm>
              <a:off x="294204" y="2506365"/>
              <a:ext cx="2605769"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Browser support</a:t>
              </a:r>
              <a:endParaRPr lang="en-US" sz="1500" kern="1200" dirty="0"/>
            </a:p>
          </p:txBody>
        </p:sp>
      </p:grpSp>
      <p:grpSp>
        <p:nvGrpSpPr>
          <p:cNvPr id="83" name="Group 82"/>
          <p:cNvGrpSpPr/>
          <p:nvPr/>
        </p:nvGrpSpPr>
        <p:grpSpPr>
          <a:xfrm>
            <a:off x="3810000" y="6324600"/>
            <a:ext cx="1008592" cy="442800"/>
            <a:chOff x="272588" y="3165149"/>
            <a:chExt cx="1008592" cy="442800"/>
          </a:xfrm>
          <a:scene3d>
            <a:camera prst="orthographicFront"/>
            <a:lightRig rig="threePt" dir="t">
              <a:rot lat="0" lon="0" rev="7500000"/>
            </a:lightRig>
          </a:scene3d>
        </p:grpSpPr>
        <p:sp>
          <p:nvSpPr>
            <p:cNvPr id="84" name="Rounded Rectangle 83">
              <a:hlinkClick r:id="rId7" action="ppaction://hlinkfile"/>
            </p:cNvPr>
            <p:cNvSpPr/>
            <p:nvPr/>
          </p:nvSpPr>
          <p:spPr>
            <a:xfrm flipH="1">
              <a:off x="272588" y="3165149"/>
              <a:ext cx="1008592"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sp>
          <p:nvSpPr>
            <p:cNvPr id="85" name="Rounded Rectangle 4"/>
            <p:cNvSpPr/>
            <p:nvPr/>
          </p:nvSpPr>
          <p:spPr>
            <a:xfrm>
              <a:off x="294204" y="3186765"/>
              <a:ext cx="965360"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Demo</a:t>
              </a:r>
              <a:endParaRPr lang="en-US" sz="1500" kern="1200" dirty="0"/>
            </a:p>
          </p:txBody>
        </p:sp>
      </p:grpSp>
      <p:grpSp>
        <p:nvGrpSpPr>
          <p:cNvPr id="86" name="Shape 163"/>
          <p:cNvGrpSpPr/>
          <p:nvPr/>
        </p:nvGrpSpPr>
        <p:grpSpPr>
          <a:xfrm>
            <a:off x="3810000" y="5256755"/>
            <a:ext cx="4800600" cy="473108"/>
            <a:chOff x="1790700" y="2819400"/>
            <a:chExt cx="5412377" cy="533400"/>
          </a:xfrm>
        </p:grpSpPr>
        <p:sp>
          <p:nvSpPr>
            <p:cNvPr id="87" name="Shape 164"/>
            <p:cNvSpPr/>
            <p:nvPr/>
          </p:nvSpPr>
          <p:spPr>
            <a:xfrm>
              <a:off x="3124200" y="2895600"/>
              <a:ext cx="457200" cy="457200"/>
            </a:xfrm>
            <a:prstGeom prst="rect">
              <a:avLst/>
            </a:prstGeom>
            <a:blipFill>
              <a:blip r:embed="rId8"/>
              <a:stretch>
                <a:fillRect/>
              </a:stretch>
            </a:blipFill>
          </p:spPr>
        </p:sp>
        <p:sp>
          <p:nvSpPr>
            <p:cNvPr id="88" name="Shape 165"/>
            <p:cNvSpPr/>
            <p:nvPr/>
          </p:nvSpPr>
          <p:spPr>
            <a:xfrm>
              <a:off x="4343400" y="2895600"/>
              <a:ext cx="457200" cy="457200"/>
            </a:xfrm>
            <a:prstGeom prst="rect">
              <a:avLst/>
            </a:prstGeom>
            <a:blipFill>
              <a:blip r:embed="rId9"/>
              <a:stretch>
                <a:fillRect/>
              </a:stretch>
            </a:blipFill>
          </p:spPr>
        </p:sp>
        <p:sp>
          <p:nvSpPr>
            <p:cNvPr id="89" name="Shape 166"/>
            <p:cNvSpPr/>
            <p:nvPr/>
          </p:nvSpPr>
          <p:spPr>
            <a:xfrm rot="10800000" flipH="1">
              <a:off x="6826900" y="2936110"/>
              <a:ext cx="376176" cy="376176"/>
            </a:xfrm>
            <a:prstGeom prst="rect">
              <a:avLst/>
            </a:prstGeom>
            <a:blipFill>
              <a:blip r:embed="rId10" cstate="print"/>
              <a:stretch>
                <a:fillRect/>
              </a:stretch>
            </a:blipFill>
          </p:spPr>
        </p:sp>
        <p:sp>
          <p:nvSpPr>
            <p:cNvPr id="90" name="Shape 167"/>
            <p:cNvSpPr/>
            <p:nvPr/>
          </p:nvSpPr>
          <p:spPr>
            <a:xfrm>
              <a:off x="5486400" y="2819400"/>
              <a:ext cx="532076" cy="532076"/>
            </a:xfrm>
            <a:prstGeom prst="rect">
              <a:avLst/>
            </a:prstGeom>
            <a:blipFill>
              <a:blip r:embed="rId11"/>
              <a:stretch>
                <a:fillRect/>
              </a:stretch>
            </a:blipFill>
          </p:spPr>
        </p:sp>
        <p:sp>
          <p:nvSpPr>
            <p:cNvPr id="91" name="Shape 168"/>
            <p:cNvSpPr/>
            <p:nvPr/>
          </p:nvSpPr>
          <p:spPr>
            <a:xfrm>
              <a:off x="1790700" y="2857500"/>
              <a:ext cx="495299" cy="495299"/>
            </a:xfrm>
            <a:prstGeom prst="rect">
              <a:avLst/>
            </a:prstGeom>
            <a:blipFill>
              <a:blip r:embed="rId12"/>
              <a:stretch>
                <a:fillRect/>
              </a:stretch>
            </a:blipFill>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grpId="0" nodeType="withEffect">
                                  <p:stCondLst>
                                    <p:cond delay="0"/>
                                  </p:stCondLst>
                                  <p:childTnLst>
                                    <p:set>
                                      <p:cBhvr rctx="PPT">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grpId="0" nodeType="withEffect">
                                  <p:stCondLst>
                                    <p:cond delay="0"/>
                                  </p:stCondLst>
                                  <p:childTnLst>
                                    <p:set>
                                      <p:cBhvr rctx="PPT">
                                        <p:cTn id="12" dur="indefinite"/>
                                        <p:tgtEl>
                                          <p:spTgt spid="16"/>
                                        </p:tgtEl>
                                        <p:attrNameLst>
                                          <p:attrName>style.opacity</p:attrName>
                                        </p:attrNameLst>
                                      </p:cBhvr>
                                      <p:to>
                                        <p:strVal val="0.25"/>
                                      </p:to>
                                    </p:set>
                                    <p:animEffect filter="image" prLst="opacity: 0.25">
                                      <p:cBhvr rctx="IE">
                                        <p:cTn id="13" dur="indefinite"/>
                                        <p:tgtEl>
                                          <p:spTgt spid="16"/>
                                        </p:tgtEl>
                                      </p:cBhvr>
                                    </p:animEffect>
                                  </p:childTnLst>
                                </p:cTn>
                              </p:par>
                              <p:par>
                                <p:cTn id="14" presetID="9" presetClass="emph" presetSubtype="0" grpId="0" nodeType="withEffect">
                                  <p:stCondLst>
                                    <p:cond delay="0"/>
                                  </p:stCondLst>
                                  <p:childTnLst>
                                    <p:set>
                                      <p:cBhvr rctx="PPT">
                                        <p:cTn id="15" dur="indefinite"/>
                                        <p:tgtEl>
                                          <p:spTgt spid="17"/>
                                        </p:tgtEl>
                                        <p:attrNameLst>
                                          <p:attrName>style.opacity</p:attrName>
                                        </p:attrNameLst>
                                      </p:cBhvr>
                                      <p:to>
                                        <p:strVal val="0.25"/>
                                      </p:to>
                                    </p:set>
                                    <p:animEffect filter="image" prLst="opacity: 0.25">
                                      <p:cBhvr rctx="IE">
                                        <p:cTn id="16" dur="indefinite"/>
                                        <p:tgtEl>
                                          <p:spTgt spid="17"/>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par>
                                <p:cTn id="20" presetID="9" presetClass="emph" presetSubtype="0" grpId="0" nodeType="withEffect">
                                  <p:stCondLst>
                                    <p:cond delay="0"/>
                                  </p:stCondLst>
                                  <p:childTnLst>
                                    <p:set>
                                      <p:cBhvr rctx="PPT">
                                        <p:cTn id="21" dur="indefinite"/>
                                        <p:tgtEl>
                                          <p:spTgt spid="58"/>
                                        </p:tgtEl>
                                        <p:attrNameLst>
                                          <p:attrName>style.opacity</p:attrName>
                                        </p:attrNameLst>
                                      </p:cBhvr>
                                      <p:to>
                                        <p:strVal val="0.25"/>
                                      </p:to>
                                    </p:set>
                                    <p:animEffect filter="image" prLst="opacity: 0.25">
                                      <p:cBhvr rctx="IE">
                                        <p:cTn id="22" dur="indefinite"/>
                                        <p:tgtEl>
                                          <p:spTgt spid="58"/>
                                        </p:tgtEl>
                                      </p:cBhvr>
                                    </p:animEffect>
                                  </p:childTnLst>
                                </p:cTn>
                              </p:par>
                              <p:par>
                                <p:cTn id="23" presetID="9" presetClass="emph" presetSubtype="0" grpId="0" nodeType="withEffect">
                                  <p:stCondLst>
                                    <p:cond delay="0"/>
                                  </p:stCondLst>
                                  <p:childTnLst>
                                    <p:set>
                                      <p:cBhvr rctx="PPT">
                                        <p:cTn id="24" dur="indefinite"/>
                                        <p:tgtEl>
                                          <p:spTgt spid="59"/>
                                        </p:tgtEl>
                                        <p:attrNameLst>
                                          <p:attrName>style.opacity</p:attrName>
                                        </p:attrNameLst>
                                      </p:cBhvr>
                                      <p:to>
                                        <p:strVal val="0.25"/>
                                      </p:to>
                                    </p:set>
                                    <p:animEffect filter="image" prLst="opacity: 0.25">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9"/>
                                        </p:tgtEl>
                                        <p:attrNameLst>
                                          <p:attrName>style.opacity</p:attrName>
                                        </p:attrNameLst>
                                      </p:cBhvr>
                                      <p:to>
                                        <p:strVal val="0.25"/>
                                      </p:to>
                                    </p:set>
                                    <p:animEffect filter="image" prLst="opacity: 0.25">
                                      <p:cBhvr rctx="IE">
                                        <p:cTn id="28" dur="indefinite"/>
                                        <p:tgtEl>
                                          <p:spTgt spid="19"/>
                                        </p:tgtEl>
                                      </p:cBhvr>
                                    </p:animEffect>
                                  </p:childTnLst>
                                </p:cTn>
                              </p:par>
                              <p:par>
                                <p:cTn id="29" presetID="9" presetClass="emph" presetSubtype="0" nodeType="withEffect">
                                  <p:stCondLst>
                                    <p:cond delay="0"/>
                                  </p:stCondLst>
                                  <p:childTnLst>
                                    <p:set>
                                      <p:cBhvr rctx="PPT">
                                        <p:cTn id="30" dur="indefinite"/>
                                        <p:tgtEl>
                                          <p:spTgt spid="20"/>
                                        </p:tgtEl>
                                        <p:attrNameLst>
                                          <p:attrName>style.opacity</p:attrName>
                                        </p:attrNameLst>
                                      </p:cBhvr>
                                      <p:to>
                                        <p:strVal val="0.25"/>
                                      </p:to>
                                    </p:set>
                                    <p:animEffect filter="image" prLst="opacity: 0.25">
                                      <p:cBhvr rctx="IE">
                                        <p:cTn id="31" dur="indefinite"/>
                                        <p:tgtEl>
                                          <p:spTgt spid="20"/>
                                        </p:tgtEl>
                                      </p:cBhvr>
                                    </p:animEffect>
                                  </p:childTnLst>
                                </p:cTn>
                              </p:par>
                              <p:par>
                                <p:cTn id="32" presetID="9" presetClass="emph" presetSubtype="0" nodeType="withEffect">
                                  <p:stCondLst>
                                    <p:cond delay="0"/>
                                  </p:stCondLst>
                                  <p:childTnLst>
                                    <p:set>
                                      <p:cBhvr rctx="PPT">
                                        <p:cTn id="33" dur="indefinite"/>
                                        <p:tgtEl>
                                          <p:spTgt spid="21"/>
                                        </p:tgtEl>
                                        <p:attrNameLst>
                                          <p:attrName>style.opacity</p:attrName>
                                        </p:attrNameLst>
                                      </p:cBhvr>
                                      <p:to>
                                        <p:strVal val="0.25"/>
                                      </p:to>
                                    </p:set>
                                    <p:animEffect filter="image" prLst="opacity: 0.25">
                                      <p:cBhvr rctx="IE">
                                        <p:cTn id="34" dur="indefinite"/>
                                        <p:tgtEl>
                                          <p:spTgt spid="21"/>
                                        </p:tgtEl>
                                      </p:cBhvr>
                                    </p:animEffect>
                                  </p:childTnLst>
                                </p:cTn>
                              </p:par>
                              <p:par>
                                <p:cTn id="35" presetID="9" presetClass="emph" presetSubtype="0" nodeType="withEffect">
                                  <p:stCondLst>
                                    <p:cond delay="0"/>
                                  </p:stCondLst>
                                  <p:childTnLst>
                                    <p:set>
                                      <p:cBhvr rctx="PPT">
                                        <p:cTn id="36" dur="indefinite"/>
                                        <p:tgtEl>
                                          <p:spTgt spid="22"/>
                                        </p:tgtEl>
                                        <p:attrNameLst>
                                          <p:attrName>style.opacity</p:attrName>
                                        </p:attrNameLst>
                                      </p:cBhvr>
                                      <p:to>
                                        <p:strVal val="0.25"/>
                                      </p:to>
                                    </p:set>
                                    <p:animEffect filter="image" prLst="opacity: 0.25">
                                      <p:cBhvr rctx="IE">
                                        <p:cTn id="37" dur="indefinite"/>
                                        <p:tgtEl>
                                          <p:spTgt spid="22"/>
                                        </p:tgtEl>
                                      </p:cBhvr>
                                    </p:animEffect>
                                  </p:childTnLst>
                                </p:cTn>
                              </p:par>
                              <p:par>
                                <p:cTn id="38" presetID="9" presetClass="emph" presetSubtype="0" nodeType="withEffect">
                                  <p:stCondLst>
                                    <p:cond delay="0"/>
                                  </p:stCondLst>
                                  <p:childTnLst>
                                    <p:set>
                                      <p:cBhvr rctx="PPT">
                                        <p:cTn id="39" dur="indefinite"/>
                                        <p:tgtEl>
                                          <p:spTgt spid="23"/>
                                        </p:tgtEl>
                                        <p:attrNameLst>
                                          <p:attrName>style.opacity</p:attrName>
                                        </p:attrNameLst>
                                      </p:cBhvr>
                                      <p:to>
                                        <p:strVal val="0.25"/>
                                      </p:to>
                                    </p:set>
                                    <p:animEffect filter="image" prLst="opacity: 0.25">
                                      <p:cBhvr rctx="IE">
                                        <p:cTn id="40" dur="indefinite"/>
                                        <p:tgtEl>
                                          <p:spTgt spid="23"/>
                                        </p:tgtEl>
                                      </p:cBhvr>
                                    </p:animEffect>
                                  </p:childTnLst>
                                </p:cTn>
                              </p:par>
                              <p:par>
                                <p:cTn id="41" presetID="9" presetClass="emph" presetSubtype="0" nodeType="withEffect">
                                  <p:stCondLst>
                                    <p:cond delay="0"/>
                                  </p:stCondLst>
                                  <p:childTnLst>
                                    <p:set>
                                      <p:cBhvr rctx="PPT">
                                        <p:cTn id="42" dur="indefinite"/>
                                        <p:tgtEl>
                                          <p:spTgt spid="24"/>
                                        </p:tgtEl>
                                        <p:attrNameLst>
                                          <p:attrName>style.opacity</p:attrName>
                                        </p:attrNameLst>
                                      </p:cBhvr>
                                      <p:to>
                                        <p:strVal val="0.25"/>
                                      </p:to>
                                    </p:set>
                                    <p:animEffect filter="image" prLst="opacity: 0.25">
                                      <p:cBhvr rctx="IE">
                                        <p:cTn id="43" dur="indefinite"/>
                                        <p:tgtEl>
                                          <p:spTgt spid="24"/>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25"/>
                                      </p:to>
                                    </p:set>
                                    <p:animEffect filter="image" prLst="opacity: 0.2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6"/>
                                        </p:tgtEl>
                                        <p:attrNameLst>
                                          <p:attrName>style.opacity</p:attrName>
                                        </p:attrNameLst>
                                      </p:cBhvr>
                                      <p:to>
                                        <p:strVal val="0.25"/>
                                      </p:to>
                                    </p:set>
                                    <p:animEffect filter="image" prLst="opacity: 0.25">
                                      <p:cBhvr rctx="IE">
                                        <p:cTn id="49" dur="indefinite"/>
                                        <p:tgtEl>
                                          <p:spTgt spid="26"/>
                                        </p:tgtEl>
                                      </p:cBhvr>
                                    </p:animEffect>
                                  </p:childTnLst>
                                </p:cTn>
                              </p:par>
                              <p:par>
                                <p:cTn id="50" presetID="9" presetClass="emph" presetSubtype="0" nodeType="withEffect">
                                  <p:stCondLst>
                                    <p:cond delay="0"/>
                                  </p:stCondLst>
                                  <p:childTnLst>
                                    <p:set>
                                      <p:cBhvr rctx="PPT">
                                        <p:cTn id="51" dur="indefinite"/>
                                        <p:tgtEl>
                                          <p:spTgt spid="27"/>
                                        </p:tgtEl>
                                        <p:attrNameLst>
                                          <p:attrName>style.opacity</p:attrName>
                                        </p:attrNameLst>
                                      </p:cBhvr>
                                      <p:to>
                                        <p:strVal val="0.25"/>
                                      </p:to>
                                    </p:set>
                                    <p:animEffect filter="image" prLst="opacity: 0.25">
                                      <p:cBhvr rctx="IE">
                                        <p:cTn id="52" dur="indefinite"/>
                                        <p:tgtEl>
                                          <p:spTgt spid="27"/>
                                        </p:tgtEl>
                                      </p:cBhvr>
                                    </p:animEffect>
                                  </p:childTnLst>
                                </p:cTn>
                              </p:par>
                              <p:par>
                                <p:cTn id="53" presetID="9" presetClass="emph" presetSubtype="0" nodeType="withEffect">
                                  <p:stCondLst>
                                    <p:cond delay="0"/>
                                  </p:stCondLst>
                                  <p:childTnLst>
                                    <p:set>
                                      <p:cBhvr rctx="PPT">
                                        <p:cTn id="54" dur="indefinite"/>
                                        <p:tgtEl>
                                          <p:spTgt spid="28"/>
                                        </p:tgtEl>
                                        <p:attrNameLst>
                                          <p:attrName>style.opacity</p:attrName>
                                        </p:attrNameLst>
                                      </p:cBhvr>
                                      <p:to>
                                        <p:strVal val="0.25"/>
                                      </p:to>
                                    </p:set>
                                    <p:animEffect filter="image" prLst="opacity: 0.25">
                                      <p:cBhvr rctx="IE">
                                        <p:cTn id="55" dur="indefinite"/>
                                        <p:tgtEl>
                                          <p:spTgt spid="28"/>
                                        </p:tgtEl>
                                      </p:cBhvr>
                                    </p:animEffect>
                                  </p:childTnLst>
                                </p:cTn>
                              </p:par>
                              <p:par>
                                <p:cTn id="56" presetID="9" presetClass="emph" presetSubtype="0" nodeType="withEffect">
                                  <p:stCondLst>
                                    <p:cond delay="0"/>
                                  </p:stCondLst>
                                  <p:childTnLst>
                                    <p:set>
                                      <p:cBhvr rctx="PPT">
                                        <p:cTn id="57" dur="indefinite"/>
                                        <p:tgtEl>
                                          <p:spTgt spid="60"/>
                                        </p:tgtEl>
                                        <p:attrNameLst>
                                          <p:attrName>style.opacity</p:attrName>
                                        </p:attrNameLst>
                                      </p:cBhvr>
                                      <p:to>
                                        <p:strVal val="0.25"/>
                                      </p:to>
                                    </p:set>
                                    <p:animEffect filter="image" prLst="opacity: 0.25">
                                      <p:cBhvr rctx="IE">
                                        <p:cTn id="58" dur="indefinite"/>
                                        <p:tgtEl>
                                          <p:spTgt spid="60"/>
                                        </p:tgtEl>
                                      </p:cBhvr>
                                    </p:animEffect>
                                  </p:childTnLst>
                                </p:cTn>
                              </p:par>
                              <p:par>
                                <p:cTn id="59" presetID="9" presetClass="emph" presetSubtype="0" nodeType="withEffect">
                                  <p:stCondLst>
                                    <p:cond delay="0"/>
                                  </p:stCondLst>
                                  <p:childTnLst>
                                    <p:set>
                                      <p:cBhvr rctx="PPT">
                                        <p:cTn id="60" dur="indefinite"/>
                                        <p:tgtEl>
                                          <p:spTgt spid="61"/>
                                        </p:tgtEl>
                                        <p:attrNameLst>
                                          <p:attrName>style.opacity</p:attrName>
                                        </p:attrNameLst>
                                      </p:cBhvr>
                                      <p:to>
                                        <p:strVal val="0.25"/>
                                      </p:to>
                                    </p:set>
                                    <p:animEffect filter="image" prLst="opacity: 0.25">
                                      <p:cBhvr rctx="IE">
                                        <p:cTn id="61" dur="indefinite"/>
                                        <p:tgtEl>
                                          <p:spTgt spid="61"/>
                                        </p:tgtEl>
                                      </p:cBhvr>
                                    </p:animEffect>
                                  </p:childTnLst>
                                </p:cTn>
                              </p:par>
                              <p:par>
                                <p:cTn id="62" presetID="9" presetClass="emph" presetSubtype="0" nodeType="withEffect">
                                  <p:stCondLst>
                                    <p:cond delay="0"/>
                                  </p:stCondLst>
                                  <p:childTnLst>
                                    <p:set>
                                      <p:cBhvr rctx="PPT">
                                        <p:cTn id="63" dur="indefinite"/>
                                        <p:tgtEl>
                                          <p:spTgt spid="62"/>
                                        </p:tgtEl>
                                        <p:attrNameLst>
                                          <p:attrName>style.opacity</p:attrName>
                                        </p:attrNameLst>
                                      </p:cBhvr>
                                      <p:to>
                                        <p:strVal val="0.25"/>
                                      </p:to>
                                    </p:set>
                                    <p:animEffect filter="image" prLst="opacity: 0.25">
                                      <p:cBhvr rctx="IE">
                                        <p:cTn id="64" dur="indefinite"/>
                                        <p:tgtEl>
                                          <p:spTgt spid="62"/>
                                        </p:tgtEl>
                                      </p:cBhvr>
                                    </p:animEffect>
                                  </p:childTnLst>
                                </p:cTn>
                              </p:par>
                              <p:par>
                                <p:cTn id="65" presetID="9" presetClass="emph" presetSubtype="0" nodeType="withEffect">
                                  <p:stCondLst>
                                    <p:cond delay="0"/>
                                  </p:stCondLst>
                                  <p:childTnLst>
                                    <p:set>
                                      <p:cBhvr rctx="PPT">
                                        <p:cTn id="66" dur="indefinite"/>
                                        <p:tgtEl>
                                          <p:spTgt spid="63"/>
                                        </p:tgtEl>
                                        <p:attrNameLst>
                                          <p:attrName>style.opacity</p:attrName>
                                        </p:attrNameLst>
                                      </p:cBhvr>
                                      <p:to>
                                        <p:strVal val="0.25"/>
                                      </p:to>
                                    </p:set>
                                    <p:animEffect filter="image" prLst="opacity: 0.25">
                                      <p:cBhvr rctx="IE">
                                        <p:cTn id="67" dur="indefinite"/>
                                        <p:tgtEl>
                                          <p:spTgt spid="63"/>
                                        </p:tgtEl>
                                      </p:cBhvr>
                                    </p:animEffect>
                                  </p:childTnLst>
                                </p:cTn>
                              </p:par>
                              <p:par>
                                <p:cTn id="68" presetID="9" presetClass="emph" presetSubtype="0" grpId="0" nodeType="withEffect">
                                  <p:stCondLst>
                                    <p:cond delay="0"/>
                                  </p:stCondLst>
                                  <p:childTnLst>
                                    <p:set>
                                      <p:cBhvr rctx="PPT">
                                        <p:cTn id="69" dur="indefinite"/>
                                        <p:tgtEl>
                                          <p:spTgt spid="29"/>
                                        </p:tgtEl>
                                        <p:attrNameLst>
                                          <p:attrName>style.opacity</p:attrName>
                                        </p:attrNameLst>
                                      </p:cBhvr>
                                      <p:to>
                                        <p:strVal val="0.25"/>
                                      </p:to>
                                    </p:set>
                                    <p:animEffect filter="image" prLst="opacity: 0.25">
                                      <p:cBhvr rctx="IE">
                                        <p:cTn id="70" dur="indefinite"/>
                                        <p:tgtEl>
                                          <p:spTgt spid="29"/>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25"/>
                                      </p:to>
                                    </p:set>
                                    <p:animEffect filter="image" prLst="opacity: 0.25">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25"/>
                                      </p:to>
                                    </p:set>
                                    <p:animEffect filter="image" prLst="opacity: 0.25">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2"/>
                                        </p:tgtEl>
                                        <p:attrNameLst>
                                          <p:attrName>style.opacity</p:attrName>
                                        </p:attrNameLst>
                                      </p:cBhvr>
                                      <p:to>
                                        <p:strVal val="0.25"/>
                                      </p:to>
                                    </p:set>
                                    <p:animEffect filter="image" prLst="opacity: 0.25">
                                      <p:cBhvr rctx="IE">
                                        <p:cTn id="79" dur="indefinite"/>
                                        <p:tgtEl>
                                          <p:spTgt spid="32"/>
                                        </p:tgtEl>
                                      </p:cBhvr>
                                    </p:animEffect>
                                  </p:childTnLst>
                                </p:cTn>
                              </p:par>
                              <p:par>
                                <p:cTn id="80" presetID="9" presetClass="emph" presetSubtype="0" grpId="0" nodeType="withEffect">
                                  <p:stCondLst>
                                    <p:cond delay="0"/>
                                  </p:stCondLst>
                                  <p:childTnLst>
                                    <p:set>
                                      <p:cBhvr rctx="PPT">
                                        <p:cTn id="81" dur="indefinite"/>
                                        <p:tgtEl>
                                          <p:spTgt spid="33"/>
                                        </p:tgtEl>
                                        <p:attrNameLst>
                                          <p:attrName>style.opacity</p:attrName>
                                        </p:attrNameLst>
                                      </p:cBhvr>
                                      <p:to>
                                        <p:strVal val="0.25"/>
                                      </p:to>
                                    </p:set>
                                    <p:animEffect filter="image" prLst="opacity: 0.25">
                                      <p:cBhvr rctx="IE">
                                        <p:cTn id="82" dur="indefinite"/>
                                        <p:tgtEl>
                                          <p:spTgt spid="33"/>
                                        </p:tgtEl>
                                      </p:cBhvr>
                                    </p:animEffect>
                                  </p:childTnLst>
                                </p:cTn>
                              </p:par>
                              <p:par>
                                <p:cTn id="83" presetID="9" presetClass="emph" presetSubtype="0" grpId="0" nodeType="withEffect">
                                  <p:stCondLst>
                                    <p:cond delay="0"/>
                                  </p:stCondLst>
                                  <p:childTnLst>
                                    <p:set>
                                      <p:cBhvr rctx="PPT">
                                        <p:cTn id="84" dur="indefinite"/>
                                        <p:tgtEl>
                                          <p:spTgt spid="64"/>
                                        </p:tgtEl>
                                        <p:attrNameLst>
                                          <p:attrName>style.opacity</p:attrName>
                                        </p:attrNameLst>
                                      </p:cBhvr>
                                      <p:to>
                                        <p:strVal val="0.25"/>
                                      </p:to>
                                    </p:set>
                                    <p:animEffect filter="image" prLst="opacity: 0.25">
                                      <p:cBhvr rctx="IE">
                                        <p:cTn id="85" dur="indefinite"/>
                                        <p:tgtEl>
                                          <p:spTgt spid="64"/>
                                        </p:tgtEl>
                                      </p:cBhvr>
                                    </p:animEffect>
                                  </p:childTnLst>
                                </p:cTn>
                              </p:par>
                              <p:par>
                                <p:cTn id="86" presetID="9" presetClass="emph" presetSubtype="0" grpId="0" nodeType="withEffect">
                                  <p:stCondLst>
                                    <p:cond delay="0"/>
                                  </p:stCondLst>
                                  <p:childTnLst>
                                    <p:set>
                                      <p:cBhvr rctx="PPT">
                                        <p:cTn id="87" dur="indefinite"/>
                                        <p:tgtEl>
                                          <p:spTgt spid="65"/>
                                        </p:tgtEl>
                                        <p:attrNameLst>
                                          <p:attrName>style.opacity</p:attrName>
                                        </p:attrNameLst>
                                      </p:cBhvr>
                                      <p:to>
                                        <p:strVal val="0.25"/>
                                      </p:to>
                                    </p:set>
                                    <p:animEffect filter="image" prLst="opacity: 0.25">
                                      <p:cBhvr rctx="IE">
                                        <p:cTn id="88" dur="indefinite"/>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wipe(up)">
                                      <p:cBhvr>
                                        <p:cTn id="93" dur="500"/>
                                        <p:tgtEl>
                                          <p:spTgt spid="74"/>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wipe(up)">
                                      <p:cBhvr>
                                        <p:cTn id="97" dur="10"/>
                                        <p:tgtEl>
                                          <p:spTgt spid="77"/>
                                        </p:tgtEl>
                                      </p:cBhvr>
                                    </p:animEffect>
                                  </p:childTnLst>
                                </p:cTn>
                              </p:par>
                            </p:childTnLst>
                          </p:cTn>
                        </p:par>
                        <p:par>
                          <p:cTn id="98" fill="hold">
                            <p:stCondLst>
                              <p:cond delay="510"/>
                            </p:stCondLst>
                            <p:childTnLst>
                              <p:par>
                                <p:cTn id="99" presetID="22" presetClass="entr" presetSubtype="8" fill="hold" nodeType="after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wipe(left)">
                                      <p:cBhvr>
                                        <p:cTn id="101" dur="500"/>
                                        <p:tgtEl>
                                          <p:spTgt spid="76"/>
                                        </p:tgtEl>
                                      </p:cBhvr>
                                    </p:animEffect>
                                  </p:childTnLst>
                                </p:cTn>
                              </p:par>
                            </p:childTnLst>
                          </p:cTn>
                        </p:par>
                        <p:par>
                          <p:cTn id="102" fill="hold">
                            <p:stCondLst>
                              <p:cond delay="1010"/>
                            </p:stCondLst>
                            <p:childTnLst>
                              <p:par>
                                <p:cTn id="103" presetID="10" presetClass="entr" presetSubtype="0" fill="hold" grpId="0" nodeType="after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fade">
                                      <p:cBhvr>
                                        <p:cTn id="105" dur="500"/>
                                        <p:tgtEl>
                                          <p:spTgt spid="75"/>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78">
                                            <p:graphicEl>
                                              <a:dgm id="{1F9B0F9B-A07D-4EBD-8C7C-2175ACB6D087}"/>
                                            </p:graphicEl>
                                          </p:spTgt>
                                        </p:tgtEl>
                                        <p:attrNameLst>
                                          <p:attrName>style.visibility</p:attrName>
                                        </p:attrNameLst>
                                      </p:cBhvr>
                                      <p:to>
                                        <p:strVal val="visible"/>
                                      </p:to>
                                    </p:set>
                                    <p:animEffect transition="in" filter="checkerboard(across)">
                                      <p:cBhvr>
                                        <p:cTn id="110" dur="500"/>
                                        <p:tgtEl>
                                          <p:spTgt spid="78">
                                            <p:graphicEl>
                                              <a:dgm id="{1F9B0F9B-A07D-4EBD-8C7C-2175ACB6D087}"/>
                                            </p:graphic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78">
                                            <p:graphicEl>
                                              <a:dgm id="{451D5B7C-F0C7-46BA-9D31-B8E63FFC5F0E}"/>
                                            </p:graphicEl>
                                          </p:spTgt>
                                        </p:tgtEl>
                                        <p:attrNameLst>
                                          <p:attrName>style.visibility</p:attrName>
                                        </p:attrNameLst>
                                      </p:cBhvr>
                                      <p:to>
                                        <p:strVal val="visible"/>
                                      </p:to>
                                    </p:set>
                                    <p:animEffect transition="in" filter="checkerboard(across)">
                                      <p:cBhvr>
                                        <p:cTn id="115" dur="500"/>
                                        <p:tgtEl>
                                          <p:spTgt spid="78">
                                            <p:graphicEl>
                                              <a:dgm id="{451D5B7C-F0C7-46BA-9D31-B8E63FFC5F0E}"/>
                                            </p:graphic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5" fill="hold" nodeType="click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blinds(vertical)">
                                      <p:cBhvr>
                                        <p:cTn id="120" dur="500"/>
                                        <p:tgtEl>
                                          <p:spTgt spid="80"/>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5" fill="hold" nodeType="clickEffect">
                                  <p:stCondLst>
                                    <p:cond delay="0"/>
                                  </p:stCondLst>
                                  <p:childTnLst>
                                    <p:set>
                                      <p:cBhvr>
                                        <p:cTn id="124" dur="1" fill="hold">
                                          <p:stCondLst>
                                            <p:cond delay="0"/>
                                          </p:stCondLst>
                                        </p:cTn>
                                        <p:tgtEl>
                                          <p:spTgt spid="79"/>
                                        </p:tgtEl>
                                        <p:attrNameLst>
                                          <p:attrName>style.visibility</p:attrName>
                                        </p:attrNameLst>
                                      </p:cBhvr>
                                      <p:to>
                                        <p:strVal val="visible"/>
                                      </p:to>
                                    </p:set>
                                    <p:animEffect transition="in" filter="blinds(vertical)">
                                      <p:cBhvr>
                                        <p:cTn id="125" dur="500"/>
                                        <p:tgtEl>
                                          <p:spTgt spid="79"/>
                                        </p:tgtEl>
                                      </p:cBhvr>
                                    </p:animEffect>
                                  </p:childTnLst>
                                </p:cTn>
                              </p:par>
                              <p:par>
                                <p:cTn id="126" presetID="3" presetClass="entr" presetSubtype="5" fill="hold" nodeType="withEffect">
                                  <p:stCondLst>
                                    <p:cond delay="0"/>
                                  </p:stCondLst>
                                  <p:childTnLst>
                                    <p:set>
                                      <p:cBhvr>
                                        <p:cTn id="127" dur="1" fill="hold">
                                          <p:stCondLst>
                                            <p:cond delay="0"/>
                                          </p:stCondLst>
                                        </p:cTn>
                                        <p:tgtEl>
                                          <p:spTgt spid="86"/>
                                        </p:tgtEl>
                                        <p:attrNameLst>
                                          <p:attrName>style.visibility</p:attrName>
                                        </p:attrNameLst>
                                      </p:cBhvr>
                                      <p:to>
                                        <p:strVal val="visible"/>
                                      </p:to>
                                    </p:set>
                                    <p:animEffect transition="in" filter="blinds(vertical)">
                                      <p:cBhvr>
                                        <p:cTn id="128" dur="500"/>
                                        <p:tgtEl>
                                          <p:spTgt spid="86"/>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5" fill="hold" nodeType="clickEffect">
                                  <p:stCondLst>
                                    <p:cond delay="0"/>
                                  </p:stCondLst>
                                  <p:childTnLst>
                                    <p:set>
                                      <p:cBhvr>
                                        <p:cTn id="132" dur="1" fill="hold">
                                          <p:stCondLst>
                                            <p:cond delay="0"/>
                                          </p:stCondLst>
                                        </p:cTn>
                                        <p:tgtEl>
                                          <p:spTgt spid="83"/>
                                        </p:tgtEl>
                                        <p:attrNameLst>
                                          <p:attrName>style.visibility</p:attrName>
                                        </p:attrNameLst>
                                      </p:cBhvr>
                                      <p:to>
                                        <p:strVal val="visible"/>
                                      </p:to>
                                    </p:set>
                                    <p:animEffect transition="in" filter="blinds(vertical)">
                                      <p:cBhvr>
                                        <p:cTn id="13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6" grpId="0" animBg="1"/>
      <p:bldP spid="17" grpId="0" animBg="1"/>
      <p:bldP spid="18" grpId="0" animBg="1"/>
      <p:bldP spid="29" grpId="0" animBg="1"/>
      <p:bldP spid="30" grpId="0" animBg="1"/>
      <p:bldP spid="31" grpId="0" animBg="1"/>
      <p:bldP spid="32" grpId="0" animBg="1"/>
      <p:bldP spid="33" grpId="0" animBg="1"/>
      <p:bldP spid="58" grpId="0" animBg="1"/>
      <p:bldP spid="59" grpId="0" animBg="1"/>
      <p:bldP spid="64" grpId="0" animBg="1"/>
      <p:bldP spid="65" grpId="0" animBg="1"/>
      <p:bldP spid="75" grpId="0" animBg="1"/>
      <p:bldP spid="77" grpId="0" animBg="1"/>
      <p:bldGraphic spid="78"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64254" y="2167432"/>
            <a:ext cx="838994" cy="159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47" name="Straight Connector 46"/>
          <p:cNvCxnSpPr/>
          <p:nvPr/>
        </p:nvCxnSpPr>
        <p:spPr>
          <a:xfrm rot="5400000">
            <a:off x="-50185" y="217090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6334" y="381000"/>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9" name="TextBox 8"/>
          <p:cNvSpPr txBox="1"/>
          <p:nvPr/>
        </p:nvSpPr>
        <p:spPr>
          <a:xfrm>
            <a:off x="1244958" y="160020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p>
        </p:txBody>
      </p:sp>
      <p:sp>
        <p:nvSpPr>
          <p:cNvPr id="14" name="TextBox 13"/>
          <p:cNvSpPr txBox="1"/>
          <p:nvPr/>
        </p:nvSpPr>
        <p:spPr>
          <a:xfrm>
            <a:off x="1244958" y="239268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sp>
        <p:nvSpPr>
          <p:cNvPr id="16" name="TextBox 15"/>
          <p:cNvSpPr txBox="1"/>
          <p:nvPr/>
        </p:nvSpPr>
        <p:spPr>
          <a:xfrm>
            <a:off x="1244958" y="318516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sp>
        <p:nvSpPr>
          <p:cNvPr id="17" name="TextBox 16"/>
          <p:cNvSpPr txBox="1"/>
          <p:nvPr/>
        </p:nvSpPr>
        <p:spPr>
          <a:xfrm>
            <a:off x="1244958" y="397764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sp>
        <p:nvSpPr>
          <p:cNvPr id="18" name="TextBox 17"/>
          <p:cNvSpPr txBox="1"/>
          <p:nvPr/>
        </p:nvSpPr>
        <p:spPr>
          <a:xfrm>
            <a:off x="1244958" y="479702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20" name="Straight Connector 19"/>
          <p:cNvCxnSpPr/>
          <p:nvPr/>
        </p:nvCxnSpPr>
        <p:spPr>
          <a:xfrm rot="5400000">
            <a:off x="-25036" y="2967208"/>
            <a:ext cx="762000" cy="1444"/>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rot="5400000">
            <a:off x="-63064" y="37672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44317" y="458669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63064" y="13288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rot="10800000">
            <a:off x="355242" y="17744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rot="10800000">
            <a:off x="355243" y="2574051"/>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rot="10800000">
            <a:off x="355242" y="334893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rot="10800000">
            <a:off x="342363" y="4161372"/>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rot="10800000">
            <a:off x="355242" y="49748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29" name="Flowchart: Connector 28"/>
          <p:cNvSpPr/>
          <p:nvPr/>
        </p:nvSpPr>
        <p:spPr>
          <a:xfrm>
            <a:off x="317679" y="1724046"/>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0" name="Flowchart: Connector 29"/>
          <p:cNvSpPr/>
          <p:nvPr/>
        </p:nvSpPr>
        <p:spPr>
          <a:xfrm>
            <a:off x="316605" y="2536488"/>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1" name="Flowchart: Connector 30"/>
          <p:cNvSpPr/>
          <p:nvPr/>
        </p:nvSpPr>
        <p:spPr>
          <a:xfrm>
            <a:off x="316605" y="32856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2" name="Flowchart: Connector 31"/>
          <p:cNvSpPr/>
          <p:nvPr/>
        </p:nvSpPr>
        <p:spPr>
          <a:xfrm>
            <a:off x="304800" y="411093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3" name="Flowchart: Connector 32"/>
          <p:cNvSpPr/>
          <p:nvPr/>
        </p:nvSpPr>
        <p:spPr>
          <a:xfrm>
            <a:off x="317679" y="49239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35" name="Straight Connector 34"/>
          <p:cNvCxnSpPr/>
          <p:nvPr/>
        </p:nvCxnSpPr>
        <p:spPr>
          <a:xfrm rot="5400000">
            <a:off x="-50185" y="132883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37" name="Flowchart: Connector 36"/>
          <p:cNvSpPr/>
          <p:nvPr/>
        </p:nvSpPr>
        <p:spPr>
          <a:xfrm>
            <a:off x="330558" y="172404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8" name="TextBox 57"/>
          <p:cNvSpPr txBox="1"/>
          <p:nvPr/>
        </p:nvSpPr>
        <p:spPr>
          <a:xfrm>
            <a:off x="1244958" y="5650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sp>
        <p:nvSpPr>
          <p:cNvPr id="59" name="TextBox 58"/>
          <p:cNvSpPr txBox="1"/>
          <p:nvPr/>
        </p:nvSpPr>
        <p:spPr>
          <a:xfrm>
            <a:off x="1244958" y="6412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Data Storage</a:t>
            </a:r>
            <a:endParaRPr lang="en-US" dirty="0"/>
          </a:p>
        </p:txBody>
      </p:sp>
      <p:cxnSp>
        <p:nvCxnSpPr>
          <p:cNvPr id="60" name="Straight Connector 59"/>
          <p:cNvCxnSpPr/>
          <p:nvPr/>
        </p:nvCxnSpPr>
        <p:spPr>
          <a:xfrm rot="5400000">
            <a:off x="-63064" y="538267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1" name="Straight Connector 60"/>
          <p:cNvCxnSpPr/>
          <p:nvPr/>
        </p:nvCxnSpPr>
        <p:spPr>
          <a:xfrm rot="5400000">
            <a:off x="-44317" y="620213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rot="10800000">
            <a:off x="342363" y="579120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rot="10800000">
            <a:off x="355242" y="659032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4" name="Flowchart: Connector 63"/>
          <p:cNvSpPr/>
          <p:nvPr/>
        </p:nvSpPr>
        <p:spPr>
          <a:xfrm>
            <a:off x="304800" y="572637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5" name="Flowchart: Connector 64"/>
          <p:cNvSpPr/>
          <p:nvPr/>
        </p:nvSpPr>
        <p:spPr>
          <a:xfrm>
            <a:off x="317679" y="653934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1" name="Straight Connector 50"/>
          <p:cNvCxnSpPr/>
          <p:nvPr/>
        </p:nvCxnSpPr>
        <p:spPr>
          <a:xfrm rot="5400000">
            <a:off x="-50185" y="3016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49" name="Flowchart: Connector 48"/>
          <p:cNvSpPr/>
          <p:nvPr/>
        </p:nvSpPr>
        <p:spPr>
          <a:xfrm>
            <a:off x="330558" y="248991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5" name="Straight Connector 54"/>
          <p:cNvCxnSpPr/>
          <p:nvPr/>
        </p:nvCxnSpPr>
        <p:spPr>
          <a:xfrm rot="5400000">
            <a:off x="-50185" y="3778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54" name="Flowchart: Connector 53"/>
          <p:cNvSpPr/>
          <p:nvPr/>
        </p:nvSpPr>
        <p:spPr>
          <a:xfrm>
            <a:off x="330558" y="3335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0" name="Straight Connector 49"/>
          <p:cNvCxnSpPr/>
          <p:nvPr/>
        </p:nvCxnSpPr>
        <p:spPr>
          <a:xfrm rot="5400000">
            <a:off x="-50185" y="46171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6" name="Flowchart: Connector 65"/>
          <p:cNvSpPr/>
          <p:nvPr/>
        </p:nvSpPr>
        <p:spPr>
          <a:xfrm>
            <a:off x="330558" y="4097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70" name="Straight Connector 69"/>
          <p:cNvCxnSpPr/>
          <p:nvPr/>
        </p:nvCxnSpPr>
        <p:spPr>
          <a:xfrm rot="5400000">
            <a:off x="-50185" y="54553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9" name="Flowchart: Connector 68"/>
          <p:cNvSpPr/>
          <p:nvPr/>
        </p:nvSpPr>
        <p:spPr>
          <a:xfrm>
            <a:off x="330558" y="49361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74" name="Straight Connector 73"/>
          <p:cNvCxnSpPr/>
          <p:nvPr/>
        </p:nvCxnSpPr>
        <p:spPr>
          <a:xfrm rot="5400000">
            <a:off x="-50185" y="62173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75" name="TextBox 74"/>
          <p:cNvSpPr txBox="1"/>
          <p:nvPr/>
        </p:nvSpPr>
        <p:spPr>
          <a:xfrm>
            <a:off x="1219200" y="6412468"/>
            <a:ext cx="2057400" cy="369332"/>
          </a:xfrm>
          <a:prstGeom prst="rect">
            <a:avLst/>
          </a:prstGeom>
          <a:ln>
            <a:solidFill>
              <a:schemeClr val="tx1"/>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Real time support</a:t>
            </a:r>
            <a:endParaRPr lang="en-US" dirty="0"/>
          </a:p>
        </p:txBody>
      </p:sp>
      <p:cxnSp>
        <p:nvCxnSpPr>
          <p:cNvPr id="76" name="Straight Connector 75"/>
          <p:cNvCxnSpPr/>
          <p:nvPr/>
        </p:nvCxnSpPr>
        <p:spPr>
          <a:xfrm rot="10800000">
            <a:off x="368121" y="658675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77" name="Flowchart: Connector 76"/>
          <p:cNvSpPr/>
          <p:nvPr/>
        </p:nvSpPr>
        <p:spPr>
          <a:xfrm>
            <a:off x="330558" y="65363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73" name="Flowchart: Connector 72"/>
          <p:cNvSpPr/>
          <p:nvPr/>
        </p:nvSpPr>
        <p:spPr>
          <a:xfrm>
            <a:off x="330558" y="57743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graphicFrame>
        <p:nvGraphicFramePr>
          <p:cNvPr id="78" name="Diagram 77"/>
          <p:cNvGraphicFramePr/>
          <p:nvPr/>
        </p:nvGraphicFramePr>
        <p:xfrm>
          <a:off x="3581400" y="304800"/>
          <a:ext cx="5410200" cy="1752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9" name="Shape 162"/>
          <p:cNvGraphicFramePr/>
          <p:nvPr/>
        </p:nvGraphicFramePr>
        <p:xfrm>
          <a:off x="3429000" y="5272663"/>
          <a:ext cx="5638800" cy="899537"/>
        </p:xfrm>
        <a:graphic>
          <a:graphicData uri="http://schemas.openxmlformats.org/drawingml/2006/table">
            <a:tbl>
              <a:tblPr firstRow="1" bandRow="1">
                <a:noFill/>
              </a:tblPr>
              <a:tblGrid>
                <a:gridCol w="1127760"/>
                <a:gridCol w="1127760"/>
                <a:gridCol w="1127760"/>
                <a:gridCol w="1127760"/>
                <a:gridCol w="1127760"/>
              </a:tblGrid>
              <a:tr h="514021">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r>
              <a:tr h="385516">
                <a:tc>
                  <a:txBody>
                    <a:bodyPr/>
                    <a:lstStyle/>
                    <a:p>
                      <a:pPr lvl="0" algn="ctr" rtl="0">
                        <a:buSzPct val="25000"/>
                        <a:buNone/>
                      </a:pPr>
                      <a:r>
                        <a:rPr lang="en-US" sz="1700" dirty="0" smtClean="0">
                          <a:latin typeface="Times New Roman"/>
                          <a:ea typeface="Times New Roman"/>
                          <a:cs typeface="Times New Roman"/>
                          <a:sym typeface="Times New Roman"/>
                        </a:rPr>
                        <a:t>   10.0+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6.0+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14.0+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5.0+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11.0+</a:t>
                      </a:r>
                      <a:endParaRPr lang="en-US" sz="1700" dirty="0">
                        <a:latin typeface="Times New Roman"/>
                        <a:ea typeface="Times New Roman"/>
                        <a:cs typeface="Times New Roman"/>
                        <a:sym typeface="Times New Roman"/>
                      </a:endParaRPr>
                    </a:p>
                  </a:txBody>
                  <a:tcPr marL="83644" marR="83644" marT="41822" marB="41822"/>
                </a:tc>
              </a:tr>
            </a:tbl>
          </a:graphicData>
        </a:graphic>
      </p:graphicFrame>
      <p:grpSp>
        <p:nvGrpSpPr>
          <p:cNvPr id="2" name="Group 79"/>
          <p:cNvGrpSpPr/>
          <p:nvPr/>
        </p:nvGrpSpPr>
        <p:grpSpPr>
          <a:xfrm>
            <a:off x="3810000" y="4724400"/>
            <a:ext cx="2649001" cy="442800"/>
            <a:chOff x="272588" y="2484749"/>
            <a:chExt cx="2649001" cy="442800"/>
          </a:xfrm>
          <a:scene3d>
            <a:camera prst="orthographicFront"/>
            <a:lightRig rig="threePt" dir="t">
              <a:rot lat="0" lon="0" rev="7500000"/>
            </a:lightRig>
          </a:scene3d>
        </p:grpSpPr>
        <p:sp>
          <p:nvSpPr>
            <p:cNvPr id="81" name="Rounded Rectangle 80"/>
            <p:cNvSpPr/>
            <p:nvPr/>
          </p:nvSpPr>
          <p:spPr>
            <a:xfrm>
              <a:off x="272588" y="2484749"/>
              <a:ext cx="2649001"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sp>
        <p:sp>
          <p:nvSpPr>
            <p:cNvPr id="82" name="Rounded Rectangle 4"/>
            <p:cNvSpPr/>
            <p:nvPr/>
          </p:nvSpPr>
          <p:spPr>
            <a:xfrm>
              <a:off x="294204" y="2506365"/>
              <a:ext cx="2605769"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Browser support</a:t>
              </a:r>
              <a:endParaRPr lang="en-US" sz="1500" kern="1200" dirty="0"/>
            </a:p>
          </p:txBody>
        </p:sp>
      </p:grpSp>
      <p:grpSp>
        <p:nvGrpSpPr>
          <p:cNvPr id="3" name="Group 82"/>
          <p:cNvGrpSpPr/>
          <p:nvPr/>
        </p:nvGrpSpPr>
        <p:grpSpPr>
          <a:xfrm>
            <a:off x="3810000" y="6324600"/>
            <a:ext cx="1008592" cy="442800"/>
            <a:chOff x="272588" y="3165149"/>
            <a:chExt cx="1008592" cy="442800"/>
          </a:xfrm>
          <a:scene3d>
            <a:camera prst="orthographicFront"/>
            <a:lightRig rig="threePt" dir="t">
              <a:rot lat="0" lon="0" rev="7500000"/>
            </a:lightRig>
          </a:scene3d>
        </p:grpSpPr>
        <p:sp>
          <p:nvSpPr>
            <p:cNvPr id="84" name="Rounded Rectangle 83"/>
            <p:cNvSpPr/>
            <p:nvPr/>
          </p:nvSpPr>
          <p:spPr>
            <a:xfrm flipH="1">
              <a:off x="272588" y="3165149"/>
              <a:ext cx="1008592"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sp>
          <p:nvSpPr>
            <p:cNvPr id="85" name="Rounded Rectangle 4"/>
            <p:cNvSpPr/>
            <p:nvPr/>
          </p:nvSpPr>
          <p:spPr>
            <a:xfrm>
              <a:off x="294204" y="3186765"/>
              <a:ext cx="965360"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Demo</a:t>
              </a:r>
              <a:endParaRPr lang="en-US" sz="1500" kern="1200" dirty="0"/>
            </a:p>
          </p:txBody>
        </p:sp>
      </p:grpSp>
      <p:grpSp>
        <p:nvGrpSpPr>
          <p:cNvPr id="4" name="Shape 163"/>
          <p:cNvGrpSpPr/>
          <p:nvPr/>
        </p:nvGrpSpPr>
        <p:grpSpPr>
          <a:xfrm>
            <a:off x="3810000" y="5256755"/>
            <a:ext cx="4800600" cy="473108"/>
            <a:chOff x="1790700" y="2819400"/>
            <a:chExt cx="5412377" cy="533400"/>
          </a:xfrm>
        </p:grpSpPr>
        <p:sp>
          <p:nvSpPr>
            <p:cNvPr id="87" name="Shape 164"/>
            <p:cNvSpPr/>
            <p:nvPr/>
          </p:nvSpPr>
          <p:spPr>
            <a:xfrm>
              <a:off x="3124200" y="2895600"/>
              <a:ext cx="457200" cy="457200"/>
            </a:xfrm>
            <a:prstGeom prst="rect">
              <a:avLst/>
            </a:prstGeom>
            <a:blipFill>
              <a:blip r:embed="rId7"/>
              <a:stretch>
                <a:fillRect/>
              </a:stretch>
            </a:blipFill>
          </p:spPr>
        </p:sp>
        <p:sp>
          <p:nvSpPr>
            <p:cNvPr id="88" name="Shape 165"/>
            <p:cNvSpPr/>
            <p:nvPr/>
          </p:nvSpPr>
          <p:spPr>
            <a:xfrm>
              <a:off x="4343400" y="2895600"/>
              <a:ext cx="457200" cy="457200"/>
            </a:xfrm>
            <a:prstGeom prst="rect">
              <a:avLst/>
            </a:prstGeom>
            <a:blipFill>
              <a:blip r:embed="rId8"/>
              <a:stretch>
                <a:fillRect/>
              </a:stretch>
            </a:blipFill>
          </p:spPr>
        </p:sp>
        <p:sp>
          <p:nvSpPr>
            <p:cNvPr id="89" name="Shape 166"/>
            <p:cNvSpPr/>
            <p:nvPr/>
          </p:nvSpPr>
          <p:spPr>
            <a:xfrm rot="10800000" flipH="1">
              <a:off x="6826900" y="2936110"/>
              <a:ext cx="376176" cy="376176"/>
            </a:xfrm>
            <a:prstGeom prst="rect">
              <a:avLst/>
            </a:prstGeom>
            <a:blipFill>
              <a:blip r:embed="rId9" cstate="print"/>
              <a:stretch>
                <a:fillRect/>
              </a:stretch>
            </a:blipFill>
          </p:spPr>
        </p:sp>
        <p:sp>
          <p:nvSpPr>
            <p:cNvPr id="90" name="Shape 167"/>
            <p:cNvSpPr/>
            <p:nvPr/>
          </p:nvSpPr>
          <p:spPr>
            <a:xfrm>
              <a:off x="5486400" y="2819400"/>
              <a:ext cx="532076" cy="532076"/>
            </a:xfrm>
            <a:prstGeom prst="rect">
              <a:avLst/>
            </a:prstGeom>
            <a:blipFill>
              <a:blip r:embed="rId10"/>
              <a:stretch>
                <a:fillRect/>
              </a:stretch>
            </a:blipFill>
          </p:spPr>
        </p:sp>
        <p:sp>
          <p:nvSpPr>
            <p:cNvPr id="91" name="Shape 168"/>
            <p:cNvSpPr/>
            <p:nvPr/>
          </p:nvSpPr>
          <p:spPr>
            <a:xfrm>
              <a:off x="1790700" y="2857500"/>
              <a:ext cx="495299" cy="495299"/>
            </a:xfrm>
            <a:prstGeom prst="rect">
              <a:avLst/>
            </a:prstGeom>
            <a:blipFill>
              <a:blip r:embed="rId11"/>
              <a:stretch>
                <a:fillRect/>
              </a:stretch>
            </a:blipFill>
          </p:spPr>
        </p:sp>
      </p:grpSp>
      <p:pic>
        <p:nvPicPr>
          <p:cNvPr id="67" name="Picture 2" descr="C:\Users\ltvcuong\Dropbox\Workspace\nodejs\blackhat-devday\BLACKHAT\Demotration\simple-chat\public\websocket\websocketapi.png"/>
          <p:cNvPicPr>
            <a:picLocks noChangeAspect="1" noChangeArrowheads="1"/>
          </p:cNvPicPr>
          <p:nvPr/>
        </p:nvPicPr>
        <p:blipFill>
          <a:blip r:embed="rId12"/>
          <a:srcRect/>
          <a:stretch>
            <a:fillRect/>
          </a:stretch>
        </p:blipFill>
        <p:spPr bwMode="auto">
          <a:xfrm>
            <a:off x="3352800" y="838200"/>
            <a:ext cx="5791200" cy="3733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grpId="0" nodeType="withEffect">
                                  <p:stCondLst>
                                    <p:cond delay="0"/>
                                  </p:stCondLst>
                                  <p:childTnLst>
                                    <p:set>
                                      <p:cBhvr rctx="PPT">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grpId="0" nodeType="withEffect">
                                  <p:stCondLst>
                                    <p:cond delay="0"/>
                                  </p:stCondLst>
                                  <p:childTnLst>
                                    <p:set>
                                      <p:cBhvr rctx="PPT">
                                        <p:cTn id="12" dur="indefinite"/>
                                        <p:tgtEl>
                                          <p:spTgt spid="16"/>
                                        </p:tgtEl>
                                        <p:attrNameLst>
                                          <p:attrName>style.opacity</p:attrName>
                                        </p:attrNameLst>
                                      </p:cBhvr>
                                      <p:to>
                                        <p:strVal val="0.25"/>
                                      </p:to>
                                    </p:set>
                                    <p:animEffect filter="image" prLst="opacity: 0.25">
                                      <p:cBhvr rctx="IE">
                                        <p:cTn id="13" dur="indefinite"/>
                                        <p:tgtEl>
                                          <p:spTgt spid="16"/>
                                        </p:tgtEl>
                                      </p:cBhvr>
                                    </p:animEffect>
                                  </p:childTnLst>
                                </p:cTn>
                              </p:par>
                              <p:par>
                                <p:cTn id="14" presetID="9" presetClass="emph" presetSubtype="0" grpId="0" nodeType="withEffect">
                                  <p:stCondLst>
                                    <p:cond delay="0"/>
                                  </p:stCondLst>
                                  <p:childTnLst>
                                    <p:set>
                                      <p:cBhvr rctx="PPT">
                                        <p:cTn id="15" dur="indefinite"/>
                                        <p:tgtEl>
                                          <p:spTgt spid="17"/>
                                        </p:tgtEl>
                                        <p:attrNameLst>
                                          <p:attrName>style.opacity</p:attrName>
                                        </p:attrNameLst>
                                      </p:cBhvr>
                                      <p:to>
                                        <p:strVal val="0.25"/>
                                      </p:to>
                                    </p:set>
                                    <p:animEffect filter="image" prLst="opacity: 0.25">
                                      <p:cBhvr rctx="IE">
                                        <p:cTn id="16" dur="indefinite"/>
                                        <p:tgtEl>
                                          <p:spTgt spid="17"/>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par>
                                <p:cTn id="20" presetID="9" presetClass="emph" presetSubtype="0" grpId="0" nodeType="withEffect">
                                  <p:stCondLst>
                                    <p:cond delay="0"/>
                                  </p:stCondLst>
                                  <p:childTnLst>
                                    <p:set>
                                      <p:cBhvr rctx="PPT">
                                        <p:cTn id="21" dur="indefinite"/>
                                        <p:tgtEl>
                                          <p:spTgt spid="58"/>
                                        </p:tgtEl>
                                        <p:attrNameLst>
                                          <p:attrName>style.opacity</p:attrName>
                                        </p:attrNameLst>
                                      </p:cBhvr>
                                      <p:to>
                                        <p:strVal val="0.25"/>
                                      </p:to>
                                    </p:set>
                                    <p:animEffect filter="image" prLst="opacity: 0.25">
                                      <p:cBhvr rctx="IE">
                                        <p:cTn id="22" dur="indefinite"/>
                                        <p:tgtEl>
                                          <p:spTgt spid="58"/>
                                        </p:tgtEl>
                                      </p:cBhvr>
                                    </p:animEffect>
                                  </p:childTnLst>
                                </p:cTn>
                              </p:par>
                              <p:par>
                                <p:cTn id="23" presetID="9" presetClass="emph" presetSubtype="0" grpId="0" nodeType="withEffect">
                                  <p:stCondLst>
                                    <p:cond delay="0"/>
                                  </p:stCondLst>
                                  <p:childTnLst>
                                    <p:set>
                                      <p:cBhvr rctx="PPT">
                                        <p:cTn id="24" dur="indefinite"/>
                                        <p:tgtEl>
                                          <p:spTgt spid="59"/>
                                        </p:tgtEl>
                                        <p:attrNameLst>
                                          <p:attrName>style.opacity</p:attrName>
                                        </p:attrNameLst>
                                      </p:cBhvr>
                                      <p:to>
                                        <p:strVal val="0.25"/>
                                      </p:to>
                                    </p:set>
                                    <p:animEffect filter="image" prLst="opacity: 0.25">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9"/>
                                        </p:tgtEl>
                                        <p:attrNameLst>
                                          <p:attrName>style.opacity</p:attrName>
                                        </p:attrNameLst>
                                      </p:cBhvr>
                                      <p:to>
                                        <p:strVal val="0.25"/>
                                      </p:to>
                                    </p:set>
                                    <p:animEffect filter="image" prLst="opacity: 0.25">
                                      <p:cBhvr rctx="IE">
                                        <p:cTn id="28" dur="indefinite"/>
                                        <p:tgtEl>
                                          <p:spTgt spid="19"/>
                                        </p:tgtEl>
                                      </p:cBhvr>
                                    </p:animEffect>
                                  </p:childTnLst>
                                </p:cTn>
                              </p:par>
                              <p:par>
                                <p:cTn id="29" presetID="9" presetClass="emph" presetSubtype="0" nodeType="withEffect">
                                  <p:stCondLst>
                                    <p:cond delay="0"/>
                                  </p:stCondLst>
                                  <p:childTnLst>
                                    <p:set>
                                      <p:cBhvr rctx="PPT">
                                        <p:cTn id="30" dur="indefinite"/>
                                        <p:tgtEl>
                                          <p:spTgt spid="20"/>
                                        </p:tgtEl>
                                        <p:attrNameLst>
                                          <p:attrName>style.opacity</p:attrName>
                                        </p:attrNameLst>
                                      </p:cBhvr>
                                      <p:to>
                                        <p:strVal val="0.25"/>
                                      </p:to>
                                    </p:set>
                                    <p:animEffect filter="image" prLst="opacity: 0.25">
                                      <p:cBhvr rctx="IE">
                                        <p:cTn id="31" dur="indefinite"/>
                                        <p:tgtEl>
                                          <p:spTgt spid="20"/>
                                        </p:tgtEl>
                                      </p:cBhvr>
                                    </p:animEffect>
                                  </p:childTnLst>
                                </p:cTn>
                              </p:par>
                              <p:par>
                                <p:cTn id="32" presetID="9" presetClass="emph" presetSubtype="0" nodeType="withEffect">
                                  <p:stCondLst>
                                    <p:cond delay="0"/>
                                  </p:stCondLst>
                                  <p:childTnLst>
                                    <p:set>
                                      <p:cBhvr rctx="PPT">
                                        <p:cTn id="33" dur="indefinite"/>
                                        <p:tgtEl>
                                          <p:spTgt spid="21"/>
                                        </p:tgtEl>
                                        <p:attrNameLst>
                                          <p:attrName>style.opacity</p:attrName>
                                        </p:attrNameLst>
                                      </p:cBhvr>
                                      <p:to>
                                        <p:strVal val="0.25"/>
                                      </p:to>
                                    </p:set>
                                    <p:animEffect filter="image" prLst="opacity: 0.25">
                                      <p:cBhvr rctx="IE">
                                        <p:cTn id="34" dur="indefinite"/>
                                        <p:tgtEl>
                                          <p:spTgt spid="21"/>
                                        </p:tgtEl>
                                      </p:cBhvr>
                                    </p:animEffect>
                                  </p:childTnLst>
                                </p:cTn>
                              </p:par>
                              <p:par>
                                <p:cTn id="35" presetID="9" presetClass="emph" presetSubtype="0" nodeType="withEffect">
                                  <p:stCondLst>
                                    <p:cond delay="0"/>
                                  </p:stCondLst>
                                  <p:childTnLst>
                                    <p:set>
                                      <p:cBhvr rctx="PPT">
                                        <p:cTn id="36" dur="indefinite"/>
                                        <p:tgtEl>
                                          <p:spTgt spid="22"/>
                                        </p:tgtEl>
                                        <p:attrNameLst>
                                          <p:attrName>style.opacity</p:attrName>
                                        </p:attrNameLst>
                                      </p:cBhvr>
                                      <p:to>
                                        <p:strVal val="0.25"/>
                                      </p:to>
                                    </p:set>
                                    <p:animEffect filter="image" prLst="opacity: 0.25">
                                      <p:cBhvr rctx="IE">
                                        <p:cTn id="37" dur="indefinite"/>
                                        <p:tgtEl>
                                          <p:spTgt spid="22"/>
                                        </p:tgtEl>
                                      </p:cBhvr>
                                    </p:animEffect>
                                  </p:childTnLst>
                                </p:cTn>
                              </p:par>
                              <p:par>
                                <p:cTn id="38" presetID="9" presetClass="emph" presetSubtype="0" nodeType="withEffect">
                                  <p:stCondLst>
                                    <p:cond delay="0"/>
                                  </p:stCondLst>
                                  <p:childTnLst>
                                    <p:set>
                                      <p:cBhvr rctx="PPT">
                                        <p:cTn id="39" dur="indefinite"/>
                                        <p:tgtEl>
                                          <p:spTgt spid="23"/>
                                        </p:tgtEl>
                                        <p:attrNameLst>
                                          <p:attrName>style.opacity</p:attrName>
                                        </p:attrNameLst>
                                      </p:cBhvr>
                                      <p:to>
                                        <p:strVal val="0.25"/>
                                      </p:to>
                                    </p:set>
                                    <p:animEffect filter="image" prLst="opacity: 0.25">
                                      <p:cBhvr rctx="IE">
                                        <p:cTn id="40" dur="indefinite"/>
                                        <p:tgtEl>
                                          <p:spTgt spid="23"/>
                                        </p:tgtEl>
                                      </p:cBhvr>
                                    </p:animEffect>
                                  </p:childTnLst>
                                </p:cTn>
                              </p:par>
                              <p:par>
                                <p:cTn id="41" presetID="9" presetClass="emph" presetSubtype="0" nodeType="withEffect">
                                  <p:stCondLst>
                                    <p:cond delay="0"/>
                                  </p:stCondLst>
                                  <p:childTnLst>
                                    <p:set>
                                      <p:cBhvr rctx="PPT">
                                        <p:cTn id="42" dur="indefinite"/>
                                        <p:tgtEl>
                                          <p:spTgt spid="24"/>
                                        </p:tgtEl>
                                        <p:attrNameLst>
                                          <p:attrName>style.opacity</p:attrName>
                                        </p:attrNameLst>
                                      </p:cBhvr>
                                      <p:to>
                                        <p:strVal val="0.25"/>
                                      </p:to>
                                    </p:set>
                                    <p:animEffect filter="image" prLst="opacity: 0.25">
                                      <p:cBhvr rctx="IE">
                                        <p:cTn id="43" dur="indefinite"/>
                                        <p:tgtEl>
                                          <p:spTgt spid="24"/>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25"/>
                                      </p:to>
                                    </p:set>
                                    <p:animEffect filter="image" prLst="opacity: 0.2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6"/>
                                        </p:tgtEl>
                                        <p:attrNameLst>
                                          <p:attrName>style.opacity</p:attrName>
                                        </p:attrNameLst>
                                      </p:cBhvr>
                                      <p:to>
                                        <p:strVal val="0.25"/>
                                      </p:to>
                                    </p:set>
                                    <p:animEffect filter="image" prLst="opacity: 0.25">
                                      <p:cBhvr rctx="IE">
                                        <p:cTn id="49" dur="indefinite"/>
                                        <p:tgtEl>
                                          <p:spTgt spid="26"/>
                                        </p:tgtEl>
                                      </p:cBhvr>
                                    </p:animEffect>
                                  </p:childTnLst>
                                </p:cTn>
                              </p:par>
                              <p:par>
                                <p:cTn id="50" presetID="9" presetClass="emph" presetSubtype="0" nodeType="withEffect">
                                  <p:stCondLst>
                                    <p:cond delay="0"/>
                                  </p:stCondLst>
                                  <p:childTnLst>
                                    <p:set>
                                      <p:cBhvr rctx="PPT">
                                        <p:cTn id="51" dur="indefinite"/>
                                        <p:tgtEl>
                                          <p:spTgt spid="27"/>
                                        </p:tgtEl>
                                        <p:attrNameLst>
                                          <p:attrName>style.opacity</p:attrName>
                                        </p:attrNameLst>
                                      </p:cBhvr>
                                      <p:to>
                                        <p:strVal val="0.25"/>
                                      </p:to>
                                    </p:set>
                                    <p:animEffect filter="image" prLst="opacity: 0.25">
                                      <p:cBhvr rctx="IE">
                                        <p:cTn id="52" dur="indefinite"/>
                                        <p:tgtEl>
                                          <p:spTgt spid="27"/>
                                        </p:tgtEl>
                                      </p:cBhvr>
                                    </p:animEffect>
                                  </p:childTnLst>
                                </p:cTn>
                              </p:par>
                              <p:par>
                                <p:cTn id="53" presetID="9" presetClass="emph" presetSubtype="0" nodeType="withEffect">
                                  <p:stCondLst>
                                    <p:cond delay="0"/>
                                  </p:stCondLst>
                                  <p:childTnLst>
                                    <p:set>
                                      <p:cBhvr rctx="PPT">
                                        <p:cTn id="54" dur="indefinite"/>
                                        <p:tgtEl>
                                          <p:spTgt spid="28"/>
                                        </p:tgtEl>
                                        <p:attrNameLst>
                                          <p:attrName>style.opacity</p:attrName>
                                        </p:attrNameLst>
                                      </p:cBhvr>
                                      <p:to>
                                        <p:strVal val="0.25"/>
                                      </p:to>
                                    </p:set>
                                    <p:animEffect filter="image" prLst="opacity: 0.25">
                                      <p:cBhvr rctx="IE">
                                        <p:cTn id="55" dur="indefinite"/>
                                        <p:tgtEl>
                                          <p:spTgt spid="28"/>
                                        </p:tgtEl>
                                      </p:cBhvr>
                                    </p:animEffect>
                                  </p:childTnLst>
                                </p:cTn>
                              </p:par>
                              <p:par>
                                <p:cTn id="56" presetID="9" presetClass="emph" presetSubtype="0" nodeType="withEffect">
                                  <p:stCondLst>
                                    <p:cond delay="0"/>
                                  </p:stCondLst>
                                  <p:childTnLst>
                                    <p:set>
                                      <p:cBhvr rctx="PPT">
                                        <p:cTn id="57" dur="indefinite"/>
                                        <p:tgtEl>
                                          <p:spTgt spid="60"/>
                                        </p:tgtEl>
                                        <p:attrNameLst>
                                          <p:attrName>style.opacity</p:attrName>
                                        </p:attrNameLst>
                                      </p:cBhvr>
                                      <p:to>
                                        <p:strVal val="0.25"/>
                                      </p:to>
                                    </p:set>
                                    <p:animEffect filter="image" prLst="opacity: 0.25">
                                      <p:cBhvr rctx="IE">
                                        <p:cTn id="58" dur="indefinite"/>
                                        <p:tgtEl>
                                          <p:spTgt spid="60"/>
                                        </p:tgtEl>
                                      </p:cBhvr>
                                    </p:animEffect>
                                  </p:childTnLst>
                                </p:cTn>
                              </p:par>
                              <p:par>
                                <p:cTn id="59" presetID="9" presetClass="emph" presetSubtype="0" nodeType="withEffect">
                                  <p:stCondLst>
                                    <p:cond delay="0"/>
                                  </p:stCondLst>
                                  <p:childTnLst>
                                    <p:set>
                                      <p:cBhvr rctx="PPT">
                                        <p:cTn id="60" dur="indefinite"/>
                                        <p:tgtEl>
                                          <p:spTgt spid="61"/>
                                        </p:tgtEl>
                                        <p:attrNameLst>
                                          <p:attrName>style.opacity</p:attrName>
                                        </p:attrNameLst>
                                      </p:cBhvr>
                                      <p:to>
                                        <p:strVal val="0.25"/>
                                      </p:to>
                                    </p:set>
                                    <p:animEffect filter="image" prLst="opacity: 0.25">
                                      <p:cBhvr rctx="IE">
                                        <p:cTn id="61" dur="indefinite"/>
                                        <p:tgtEl>
                                          <p:spTgt spid="61"/>
                                        </p:tgtEl>
                                      </p:cBhvr>
                                    </p:animEffect>
                                  </p:childTnLst>
                                </p:cTn>
                              </p:par>
                              <p:par>
                                <p:cTn id="62" presetID="9" presetClass="emph" presetSubtype="0" nodeType="withEffect">
                                  <p:stCondLst>
                                    <p:cond delay="0"/>
                                  </p:stCondLst>
                                  <p:childTnLst>
                                    <p:set>
                                      <p:cBhvr rctx="PPT">
                                        <p:cTn id="63" dur="indefinite"/>
                                        <p:tgtEl>
                                          <p:spTgt spid="62"/>
                                        </p:tgtEl>
                                        <p:attrNameLst>
                                          <p:attrName>style.opacity</p:attrName>
                                        </p:attrNameLst>
                                      </p:cBhvr>
                                      <p:to>
                                        <p:strVal val="0.25"/>
                                      </p:to>
                                    </p:set>
                                    <p:animEffect filter="image" prLst="opacity: 0.25">
                                      <p:cBhvr rctx="IE">
                                        <p:cTn id="64" dur="indefinite"/>
                                        <p:tgtEl>
                                          <p:spTgt spid="62"/>
                                        </p:tgtEl>
                                      </p:cBhvr>
                                    </p:animEffect>
                                  </p:childTnLst>
                                </p:cTn>
                              </p:par>
                              <p:par>
                                <p:cTn id="65" presetID="9" presetClass="emph" presetSubtype="0" nodeType="withEffect">
                                  <p:stCondLst>
                                    <p:cond delay="0"/>
                                  </p:stCondLst>
                                  <p:childTnLst>
                                    <p:set>
                                      <p:cBhvr rctx="PPT">
                                        <p:cTn id="66" dur="indefinite"/>
                                        <p:tgtEl>
                                          <p:spTgt spid="63"/>
                                        </p:tgtEl>
                                        <p:attrNameLst>
                                          <p:attrName>style.opacity</p:attrName>
                                        </p:attrNameLst>
                                      </p:cBhvr>
                                      <p:to>
                                        <p:strVal val="0.25"/>
                                      </p:to>
                                    </p:set>
                                    <p:animEffect filter="image" prLst="opacity: 0.25">
                                      <p:cBhvr rctx="IE">
                                        <p:cTn id="67" dur="indefinite"/>
                                        <p:tgtEl>
                                          <p:spTgt spid="63"/>
                                        </p:tgtEl>
                                      </p:cBhvr>
                                    </p:animEffect>
                                  </p:childTnLst>
                                </p:cTn>
                              </p:par>
                              <p:par>
                                <p:cTn id="68" presetID="9" presetClass="emph" presetSubtype="0" grpId="0" nodeType="withEffect">
                                  <p:stCondLst>
                                    <p:cond delay="0"/>
                                  </p:stCondLst>
                                  <p:childTnLst>
                                    <p:set>
                                      <p:cBhvr rctx="PPT">
                                        <p:cTn id="69" dur="indefinite"/>
                                        <p:tgtEl>
                                          <p:spTgt spid="29"/>
                                        </p:tgtEl>
                                        <p:attrNameLst>
                                          <p:attrName>style.opacity</p:attrName>
                                        </p:attrNameLst>
                                      </p:cBhvr>
                                      <p:to>
                                        <p:strVal val="0.25"/>
                                      </p:to>
                                    </p:set>
                                    <p:animEffect filter="image" prLst="opacity: 0.25">
                                      <p:cBhvr rctx="IE">
                                        <p:cTn id="70" dur="indefinite"/>
                                        <p:tgtEl>
                                          <p:spTgt spid="29"/>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25"/>
                                      </p:to>
                                    </p:set>
                                    <p:animEffect filter="image" prLst="opacity: 0.25">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25"/>
                                      </p:to>
                                    </p:set>
                                    <p:animEffect filter="image" prLst="opacity: 0.25">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2"/>
                                        </p:tgtEl>
                                        <p:attrNameLst>
                                          <p:attrName>style.opacity</p:attrName>
                                        </p:attrNameLst>
                                      </p:cBhvr>
                                      <p:to>
                                        <p:strVal val="0.25"/>
                                      </p:to>
                                    </p:set>
                                    <p:animEffect filter="image" prLst="opacity: 0.25">
                                      <p:cBhvr rctx="IE">
                                        <p:cTn id="79" dur="indefinite"/>
                                        <p:tgtEl>
                                          <p:spTgt spid="32"/>
                                        </p:tgtEl>
                                      </p:cBhvr>
                                    </p:animEffect>
                                  </p:childTnLst>
                                </p:cTn>
                              </p:par>
                              <p:par>
                                <p:cTn id="80" presetID="9" presetClass="emph" presetSubtype="0" grpId="0" nodeType="withEffect">
                                  <p:stCondLst>
                                    <p:cond delay="0"/>
                                  </p:stCondLst>
                                  <p:childTnLst>
                                    <p:set>
                                      <p:cBhvr rctx="PPT">
                                        <p:cTn id="81" dur="indefinite"/>
                                        <p:tgtEl>
                                          <p:spTgt spid="33"/>
                                        </p:tgtEl>
                                        <p:attrNameLst>
                                          <p:attrName>style.opacity</p:attrName>
                                        </p:attrNameLst>
                                      </p:cBhvr>
                                      <p:to>
                                        <p:strVal val="0.25"/>
                                      </p:to>
                                    </p:set>
                                    <p:animEffect filter="image" prLst="opacity: 0.25">
                                      <p:cBhvr rctx="IE">
                                        <p:cTn id="82" dur="indefinite"/>
                                        <p:tgtEl>
                                          <p:spTgt spid="33"/>
                                        </p:tgtEl>
                                      </p:cBhvr>
                                    </p:animEffect>
                                  </p:childTnLst>
                                </p:cTn>
                              </p:par>
                              <p:par>
                                <p:cTn id="83" presetID="9" presetClass="emph" presetSubtype="0" grpId="0" nodeType="withEffect">
                                  <p:stCondLst>
                                    <p:cond delay="0"/>
                                  </p:stCondLst>
                                  <p:childTnLst>
                                    <p:set>
                                      <p:cBhvr rctx="PPT">
                                        <p:cTn id="84" dur="indefinite"/>
                                        <p:tgtEl>
                                          <p:spTgt spid="64"/>
                                        </p:tgtEl>
                                        <p:attrNameLst>
                                          <p:attrName>style.opacity</p:attrName>
                                        </p:attrNameLst>
                                      </p:cBhvr>
                                      <p:to>
                                        <p:strVal val="0.25"/>
                                      </p:to>
                                    </p:set>
                                    <p:animEffect filter="image" prLst="opacity: 0.25">
                                      <p:cBhvr rctx="IE">
                                        <p:cTn id="85" dur="indefinite"/>
                                        <p:tgtEl>
                                          <p:spTgt spid="64"/>
                                        </p:tgtEl>
                                      </p:cBhvr>
                                    </p:animEffect>
                                  </p:childTnLst>
                                </p:cTn>
                              </p:par>
                              <p:par>
                                <p:cTn id="86" presetID="9" presetClass="emph" presetSubtype="0" grpId="0" nodeType="withEffect">
                                  <p:stCondLst>
                                    <p:cond delay="0"/>
                                  </p:stCondLst>
                                  <p:childTnLst>
                                    <p:set>
                                      <p:cBhvr rctx="PPT">
                                        <p:cTn id="87" dur="indefinite"/>
                                        <p:tgtEl>
                                          <p:spTgt spid="65"/>
                                        </p:tgtEl>
                                        <p:attrNameLst>
                                          <p:attrName>style.opacity</p:attrName>
                                        </p:attrNameLst>
                                      </p:cBhvr>
                                      <p:to>
                                        <p:strVal val="0.25"/>
                                      </p:to>
                                    </p:set>
                                    <p:animEffect filter="image" prLst="opacity: 0.25">
                                      <p:cBhvr rctx="IE">
                                        <p:cTn id="88" dur="indefinite"/>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wipe(up)">
                                      <p:cBhvr>
                                        <p:cTn id="93" dur="500"/>
                                        <p:tgtEl>
                                          <p:spTgt spid="74"/>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wipe(up)">
                                      <p:cBhvr>
                                        <p:cTn id="97" dur="10"/>
                                        <p:tgtEl>
                                          <p:spTgt spid="77"/>
                                        </p:tgtEl>
                                      </p:cBhvr>
                                    </p:animEffect>
                                  </p:childTnLst>
                                </p:cTn>
                              </p:par>
                            </p:childTnLst>
                          </p:cTn>
                        </p:par>
                        <p:par>
                          <p:cTn id="98" fill="hold">
                            <p:stCondLst>
                              <p:cond delay="510"/>
                            </p:stCondLst>
                            <p:childTnLst>
                              <p:par>
                                <p:cTn id="99" presetID="22" presetClass="entr" presetSubtype="8" fill="hold" nodeType="after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wipe(left)">
                                      <p:cBhvr>
                                        <p:cTn id="101" dur="500"/>
                                        <p:tgtEl>
                                          <p:spTgt spid="76"/>
                                        </p:tgtEl>
                                      </p:cBhvr>
                                    </p:animEffect>
                                  </p:childTnLst>
                                </p:cTn>
                              </p:par>
                            </p:childTnLst>
                          </p:cTn>
                        </p:par>
                        <p:par>
                          <p:cTn id="102" fill="hold">
                            <p:stCondLst>
                              <p:cond delay="1010"/>
                            </p:stCondLst>
                            <p:childTnLst>
                              <p:par>
                                <p:cTn id="103" presetID="10" presetClass="entr" presetSubtype="0" fill="hold" grpId="0" nodeType="after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fade">
                                      <p:cBhvr>
                                        <p:cTn id="105" dur="500"/>
                                        <p:tgtEl>
                                          <p:spTgt spid="75"/>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78">
                                            <p:graphicEl>
                                              <a:dgm id="{1F9B0F9B-A07D-4EBD-8C7C-2175ACB6D087}"/>
                                            </p:graphicEl>
                                          </p:spTgt>
                                        </p:tgtEl>
                                        <p:attrNameLst>
                                          <p:attrName>style.visibility</p:attrName>
                                        </p:attrNameLst>
                                      </p:cBhvr>
                                      <p:to>
                                        <p:strVal val="visible"/>
                                      </p:to>
                                    </p:set>
                                    <p:animEffect transition="in" filter="checkerboard(across)">
                                      <p:cBhvr>
                                        <p:cTn id="110" dur="500"/>
                                        <p:tgtEl>
                                          <p:spTgt spid="78">
                                            <p:graphicEl>
                                              <a:dgm id="{1F9B0F9B-A07D-4EBD-8C7C-2175ACB6D087}"/>
                                            </p:graphic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78">
                                            <p:graphicEl>
                                              <a:dgm id="{451D5B7C-F0C7-46BA-9D31-B8E63FFC5F0E}"/>
                                            </p:graphicEl>
                                          </p:spTgt>
                                        </p:tgtEl>
                                        <p:attrNameLst>
                                          <p:attrName>style.visibility</p:attrName>
                                        </p:attrNameLst>
                                      </p:cBhvr>
                                      <p:to>
                                        <p:strVal val="visible"/>
                                      </p:to>
                                    </p:set>
                                    <p:animEffect transition="in" filter="checkerboard(across)">
                                      <p:cBhvr>
                                        <p:cTn id="115" dur="500"/>
                                        <p:tgtEl>
                                          <p:spTgt spid="78">
                                            <p:graphicEl>
                                              <a:dgm id="{451D5B7C-F0C7-46BA-9D31-B8E63FFC5F0E}"/>
                                            </p:graphic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5" fill="hold" nodeType="clickEffect">
                                  <p:stCondLst>
                                    <p:cond delay="0"/>
                                  </p:stCondLst>
                                  <p:childTnLst>
                                    <p:set>
                                      <p:cBhvr>
                                        <p:cTn id="119" dur="1" fill="hold">
                                          <p:stCondLst>
                                            <p:cond delay="0"/>
                                          </p:stCondLst>
                                        </p:cTn>
                                        <p:tgtEl>
                                          <p:spTgt spid="2"/>
                                        </p:tgtEl>
                                        <p:attrNameLst>
                                          <p:attrName>style.visibility</p:attrName>
                                        </p:attrNameLst>
                                      </p:cBhvr>
                                      <p:to>
                                        <p:strVal val="visible"/>
                                      </p:to>
                                    </p:set>
                                    <p:animEffect transition="in" filter="blinds(vertical)">
                                      <p:cBhvr>
                                        <p:cTn id="120" dur="500"/>
                                        <p:tgtEl>
                                          <p:spTgt spid="2"/>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5" fill="hold" nodeType="clickEffect">
                                  <p:stCondLst>
                                    <p:cond delay="0"/>
                                  </p:stCondLst>
                                  <p:childTnLst>
                                    <p:set>
                                      <p:cBhvr>
                                        <p:cTn id="124" dur="1" fill="hold">
                                          <p:stCondLst>
                                            <p:cond delay="0"/>
                                          </p:stCondLst>
                                        </p:cTn>
                                        <p:tgtEl>
                                          <p:spTgt spid="79"/>
                                        </p:tgtEl>
                                        <p:attrNameLst>
                                          <p:attrName>style.visibility</p:attrName>
                                        </p:attrNameLst>
                                      </p:cBhvr>
                                      <p:to>
                                        <p:strVal val="visible"/>
                                      </p:to>
                                    </p:set>
                                    <p:animEffect transition="in" filter="blinds(vertical)">
                                      <p:cBhvr>
                                        <p:cTn id="125" dur="500"/>
                                        <p:tgtEl>
                                          <p:spTgt spid="79"/>
                                        </p:tgtEl>
                                      </p:cBhvr>
                                    </p:animEffect>
                                  </p:childTnLst>
                                </p:cTn>
                              </p:par>
                              <p:par>
                                <p:cTn id="126" presetID="3" presetClass="entr" presetSubtype="5" fill="hold" nodeType="withEffect">
                                  <p:stCondLst>
                                    <p:cond delay="0"/>
                                  </p:stCondLst>
                                  <p:childTnLst>
                                    <p:set>
                                      <p:cBhvr>
                                        <p:cTn id="127" dur="1" fill="hold">
                                          <p:stCondLst>
                                            <p:cond delay="0"/>
                                          </p:stCondLst>
                                        </p:cTn>
                                        <p:tgtEl>
                                          <p:spTgt spid="4"/>
                                        </p:tgtEl>
                                        <p:attrNameLst>
                                          <p:attrName>style.visibility</p:attrName>
                                        </p:attrNameLst>
                                      </p:cBhvr>
                                      <p:to>
                                        <p:strVal val="visible"/>
                                      </p:to>
                                    </p:set>
                                    <p:animEffect transition="in" filter="blinds(vertical)">
                                      <p:cBhvr>
                                        <p:cTn id="128" dur="500"/>
                                        <p:tgtEl>
                                          <p:spTgt spid="4"/>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5" fill="hold" nodeType="clickEffect">
                                  <p:stCondLst>
                                    <p:cond delay="0"/>
                                  </p:stCondLst>
                                  <p:childTnLst>
                                    <p:set>
                                      <p:cBhvr>
                                        <p:cTn id="132" dur="1" fill="hold">
                                          <p:stCondLst>
                                            <p:cond delay="0"/>
                                          </p:stCondLst>
                                        </p:cTn>
                                        <p:tgtEl>
                                          <p:spTgt spid="3"/>
                                        </p:tgtEl>
                                        <p:attrNameLst>
                                          <p:attrName>style.visibility</p:attrName>
                                        </p:attrNameLst>
                                      </p:cBhvr>
                                      <p:to>
                                        <p:strVal val="visible"/>
                                      </p:to>
                                    </p:set>
                                    <p:animEffect transition="in" filter="blinds(vertical)">
                                      <p:cBhvr>
                                        <p:cTn id="1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6" grpId="0" animBg="1"/>
      <p:bldP spid="17" grpId="0" animBg="1"/>
      <p:bldP spid="18" grpId="0" animBg="1"/>
      <p:bldP spid="29" grpId="0" animBg="1"/>
      <p:bldP spid="30" grpId="0" animBg="1"/>
      <p:bldP spid="31" grpId="0" animBg="1"/>
      <p:bldP spid="32" grpId="0" animBg="1"/>
      <p:bldP spid="33" grpId="0" animBg="1"/>
      <p:bldP spid="58" grpId="0" animBg="1"/>
      <p:bldP spid="59" grpId="0" animBg="1"/>
      <p:bldP spid="64" grpId="0" animBg="1"/>
      <p:bldP spid="65" grpId="0" animBg="1"/>
      <p:bldP spid="75" grpId="0" animBg="1"/>
      <p:bldP spid="77" grpId="0" animBg="1"/>
      <p:bldGraphic spid="78"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61988" y="2167432"/>
            <a:ext cx="838994" cy="159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47" name="Straight Connector 46"/>
          <p:cNvCxnSpPr/>
          <p:nvPr/>
        </p:nvCxnSpPr>
        <p:spPr>
          <a:xfrm rot="5400000">
            <a:off x="-47919" y="217090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8600" y="381000"/>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9" name="TextBox 8"/>
          <p:cNvSpPr txBox="1"/>
          <p:nvPr/>
        </p:nvSpPr>
        <p:spPr>
          <a:xfrm>
            <a:off x="1247224" y="160020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p>
        </p:txBody>
      </p:sp>
      <p:sp>
        <p:nvSpPr>
          <p:cNvPr id="14" name="TextBox 13"/>
          <p:cNvSpPr txBox="1"/>
          <p:nvPr/>
        </p:nvSpPr>
        <p:spPr>
          <a:xfrm>
            <a:off x="1247224" y="239268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sp>
        <p:nvSpPr>
          <p:cNvPr id="16" name="TextBox 15"/>
          <p:cNvSpPr txBox="1"/>
          <p:nvPr/>
        </p:nvSpPr>
        <p:spPr>
          <a:xfrm>
            <a:off x="1247224" y="318516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sp>
        <p:nvSpPr>
          <p:cNvPr id="17" name="TextBox 16"/>
          <p:cNvSpPr txBox="1"/>
          <p:nvPr/>
        </p:nvSpPr>
        <p:spPr>
          <a:xfrm>
            <a:off x="1247224" y="397764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sp>
        <p:nvSpPr>
          <p:cNvPr id="18" name="TextBox 17"/>
          <p:cNvSpPr txBox="1"/>
          <p:nvPr/>
        </p:nvSpPr>
        <p:spPr>
          <a:xfrm>
            <a:off x="1247224" y="479702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20" name="Straight Connector 19"/>
          <p:cNvCxnSpPr/>
          <p:nvPr/>
        </p:nvCxnSpPr>
        <p:spPr>
          <a:xfrm rot="5400000">
            <a:off x="-22770" y="2967208"/>
            <a:ext cx="762000" cy="1444"/>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rot="5400000">
            <a:off x="-60798" y="37672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42051" y="458669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60798" y="13288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rot="10800000">
            <a:off x="357508" y="17744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rot="10800000">
            <a:off x="357509" y="2574051"/>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rot="10800000">
            <a:off x="357508" y="334893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rot="10800000">
            <a:off x="344629" y="4161372"/>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rot="10800000">
            <a:off x="357508" y="49748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29" name="Flowchart: Connector 28"/>
          <p:cNvSpPr/>
          <p:nvPr/>
        </p:nvSpPr>
        <p:spPr>
          <a:xfrm>
            <a:off x="319945" y="1724046"/>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0" name="Flowchart: Connector 29"/>
          <p:cNvSpPr/>
          <p:nvPr/>
        </p:nvSpPr>
        <p:spPr>
          <a:xfrm>
            <a:off x="318871" y="2536488"/>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1" name="Flowchart: Connector 30"/>
          <p:cNvSpPr/>
          <p:nvPr/>
        </p:nvSpPr>
        <p:spPr>
          <a:xfrm>
            <a:off x="318871" y="32856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2" name="Flowchart: Connector 31"/>
          <p:cNvSpPr/>
          <p:nvPr/>
        </p:nvSpPr>
        <p:spPr>
          <a:xfrm>
            <a:off x="307066" y="411093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3" name="Flowchart: Connector 32"/>
          <p:cNvSpPr/>
          <p:nvPr/>
        </p:nvSpPr>
        <p:spPr>
          <a:xfrm>
            <a:off x="319945" y="49239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35" name="Straight Connector 34"/>
          <p:cNvCxnSpPr/>
          <p:nvPr/>
        </p:nvCxnSpPr>
        <p:spPr>
          <a:xfrm rot="5400000">
            <a:off x="-47919" y="132883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37" name="Flowchart: Connector 36"/>
          <p:cNvSpPr/>
          <p:nvPr/>
        </p:nvSpPr>
        <p:spPr>
          <a:xfrm>
            <a:off x="332824" y="172404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8" name="TextBox 57"/>
          <p:cNvSpPr txBox="1"/>
          <p:nvPr/>
        </p:nvSpPr>
        <p:spPr>
          <a:xfrm>
            <a:off x="1247224" y="5650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sp>
        <p:nvSpPr>
          <p:cNvPr id="59" name="TextBox 58"/>
          <p:cNvSpPr txBox="1"/>
          <p:nvPr/>
        </p:nvSpPr>
        <p:spPr>
          <a:xfrm>
            <a:off x="1247224" y="6412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Data Storage</a:t>
            </a:r>
            <a:endParaRPr lang="en-US" dirty="0"/>
          </a:p>
        </p:txBody>
      </p:sp>
      <p:cxnSp>
        <p:nvCxnSpPr>
          <p:cNvPr id="60" name="Straight Connector 59"/>
          <p:cNvCxnSpPr/>
          <p:nvPr/>
        </p:nvCxnSpPr>
        <p:spPr>
          <a:xfrm rot="5400000">
            <a:off x="-60798" y="538267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1" name="Straight Connector 60"/>
          <p:cNvCxnSpPr/>
          <p:nvPr/>
        </p:nvCxnSpPr>
        <p:spPr>
          <a:xfrm rot="5400000">
            <a:off x="-42051" y="620213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rot="10800000">
            <a:off x="344629" y="579120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rot="10800000">
            <a:off x="357508" y="659032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4" name="Flowchart: Connector 63"/>
          <p:cNvSpPr/>
          <p:nvPr/>
        </p:nvSpPr>
        <p:spPr>
          <a:xfrm>
            <a:off x="307066" y="572637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5" name="Flowchart: Connector 64"/>
          <p:cNvSpPr/>
          <p:nvPr/>
        </p:nvSpPr>
        <p:spPr>
          <a:xfrm>
            <a:off x="319945" y="653934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1" name="Straight Connector 50"/>
          <p:cNvCxnSpPr/>
          <p:nvPr/>
        </p:nvCxnSpPr>
        <p:spPr>
          <a:xfrm rot="5400000">
            <a:off x="-47919" y="3016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49" name="Flowchart: Connector 48"/>
          <p:cNvSpPr/>
          <p:nvPr/>
        </p:nvSpPr>
        <p:spPr>
          <a:xfrm>
            <a:off x="332824" y="248991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5" name="Straight Connector 54"/>
          <p:cNvCxnSpPr/>
          <p:nvPr/>
        </p:nvCxnSpPr>
        <p:spPr>
          <a:xfrm rot="5400000">
            <a:off x="-47919" y="3778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54" name="Flowchart: Connector 53"/>
          <p:cNvSpPr/>
          <p:nvPr/>
        </p:nvSpPr>
        <p:spPr>
          <a:xfrm>
            <a:off x="332824" y="3335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0" name="Straight Connector 49"/>
          <p:cNvCxnSpPr/>
          <p:nvPr/>
        </p:nvCxnSpPr>
        <p:spPr>
          <a:xfrm rot="5400000">
            <a:off x="-47919" y="46171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6" name="Flowchart: Connector 65"/>
          <p:cNvSpPr/>
          <p:nvPr/>
        </p:nvSpPr>
        <p:spPr>
          <a:xfrm>
            <a:off x="332824" y="4097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70" name="Straight Connector 69"/>
          <p:cNvCxnSpPr/>
          <p:nvPr/>
        </p:nvCxnSpPr>
        <p:spPr>
          <a:xfrm rot="5400000">
            <a:off x="-47919" y="54553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9" name="Flowchart: Connector 68"/>
          <p:cNvSpPr/>
          <p:nvPr/>
        </p:nvSpPr>
        <p:spPr>
          <a:xfrm>
            <a:off x="332824" y="49361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74" name="Straight Connector 73"/>
          <p:cNvCxnSpPr/>
          <p:nvPr/>
        </p:nvCxnSpPr>
        <p:spPr>
          <a:xfrm rot="5400000">
            <a:off x="-47919" y="62173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75" name="TextBox 74"/>
          <p:cNvSpPr txBox="1"/>
          <p:nvPr/>
        </p:nvSpPr>
        <p:spPr>
          <a:xfrm>
            <a:off x="1221466" y="6412468"/>
            <a:ext cx="2057400" cy="369332"/>
          </a:xfrm>
          <a:prstGeom prst="rect">
            <a:avLst/>
          </a:prstGeom>
          <a:ln>
            <a:solidFill>
              <a:schemeClr val="tx1"/>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Real time support</a:t>
            </a:r>
            <a:endParaRPr lang="en-US" dirty="0"/>
          </a:p>
        </p:txBody>
      </p:sp>
      <p:cxnSp>
        <p:nvCxnSpPr>
          <p:cNvPr id="76" name="Straight Connector 75"/>
          <p:cNvCxnSpPr/>
          <p:nvPr/>
        </p:nvCxnSpPr>
        <p:spPr>
          <a:xfrm rot="10800000">
            <a:off x="370387" y="658675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77" name="Flowchart: Connector 76"/>
          <p:cNvSpPr/>
          <p:nvPr/>
        </p:nvSpPr>
        <p:spPr>
          <a:xfrm>
            <a:off x="332824" y="65363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73" name="Flowchart: Connector 72"/>
          <p:cNvSpPr/>
          <p:nvPr/>
        </p:nvSpPr>
        <p:spPr>
          <a:xfrm>
            <a:off x="332824" y="57743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7" name="TextBox 66"/>
          <p:cNvSpPr txBox="1"/>
          <p:nvPr/>
        </p:nvSpPr>
        <p:spPr>
          <a:xfrm>
            <a:off x="228599" y="2129135"/>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Introduction</a:t>
            </a:r>
            <a:endParaRPr lang="en-US" sz="2400" dirty="0"/>
          </a:p>
        </p:txBody>
      </p:sp>
      <p:sp>
        <p:nvSpPr>
          <p:cNvPr id="68" name="TextBox 67"/>
          <p:cNvSpPr txBox="1"/>
          <p:nvPr/>
        </p:nvSpPr>
        <p:spPr>
          <a:xfrm>
            <a:off x="228598" y="2872085"/>
            <a:ext cx="1981202"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71" name="TextBox 70"/>
          <p:cNvSpPr txBox="1"/>
          <p:nvPr/>
        </p:nvSpPr>
        <p:spPr>
          <a:xfrm>
            <a:off x="228599" y="361503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Drawbacks</a:t>
            </a:r>
            <a:endParaRPr lang="en-US" sz="2400" dirty="0"/>
          </a:p>
        </p:txBody>
      </p:sp>
      <p:sp>
        <p:nvSpPr>
          <p:cNvPr id="72" name="TextBox 71"/>
          <p:cNvSpPr txBox="1"/>
          <p:nvPr/>
        </p:nvSpPr>
        <p:spPr>
          <a:xfrm>
            <a:off x="228600" y="433893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Q &amp; A</a:t>
            </a:r>
            <a:endParaRPr lang="en-US" sz="2400" dirty="0"/>
          </a:p>
        </p:txBody>
      </p:sp>
      <p:sp>
        <p:nvSpPr>
          <p:cNvPr id="80" name="TextBox 79"/>
          <p:cNvSpPr txBox="1"/>
          <p:nvPr/>
        </p:nvSpPr>
        <p:spPr>
          <a:xfrm>
            <a:off x="228600" y="3581400"/>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Drawbacks</a:t>
            </a:r>
            <a:endParaRPr lang="en-US" sz="2400" dirty="0"/>
          </a:p>
        </p:txBody>
      </p:sp>
      <p:sp>
        <p:nvSpPr>
          <p:cNvPr id="83" name="Shape 130"/>
          <p:cNvSpPr txBox="1">
            <a:spLocks/>
          </p:cNvSpPr>
          <p:nvPr/>
        </p:nvSpPr>
        <p:spPr>
          <a:xfrm>
            <a:off x="2895600" y="3251176"/>
            <a:ext cx="7810500" cy="3073424"/>
          </a:xfrm>
          <a:prstGeom prst="rect">
            <a:avLst/>
          </a:prstGeom>
        </p:spPr>
        <p:txBody>
          <a:bodyPr vert="horz" lIns="91425" tIns="91425" rIns="91425" bIns="91425" rtlCol="0" anchor="ctr" anchorCtr="0">
            <a:noAutofit/>
          </a:bodyPr>
          <a:lstStyle/>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Browser support</a:t>
            </a: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The Language is a Spec</a:t>
            </a: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Media Licensing Issues</a:t>
            </a: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317500" algn="l" defTabSz="914400" rtl="0" eaLnBrk="1" fontAlgn="auto" latinLnBrk="0" hangingPunct="1">
              <a:lnSpc>
                <a:spcPct val="100000"/>
              </a:lnSpc>
              <a:spcBef>
                <a:spcPct val="20000"/>
              </a:spcBef>
              <a:spcAft>
                <a:spcPts val="0"/>
              </a:spcAft>
              <a:buClrTx/>
              <a:buSzPct val="97222"/>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grpId="0" nodeType="withEffect">
                                  <p:stCondLst>
                                    <p:cond delay="0"/>
                                  </p:stCondLst>
                                  <p:childTnLst>
                                    <p:set>
                                      <p:cBhvr rctx="PPT">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grpId="0" nodeType="withEffect">
                                  <p:stCondLst>
                                    <p:cond delay="0"/>
                                  </p:stCondLst>
                                  <p:childTnLst>
                                    <p:set>
                                      <p:cBhvr rctx="PPT">
                                        <p:cTn id="12" dur="indefinite"/>
                                        <p:tgtEl>
                                          <p:spTgt spid="16"/>
                                        </p:tgtEl>
                                        <p:attrNameLst>
                                          <p:attrName>style.opacity</p:attrName>
                                        </p:attrNameLst>
                                      </p:cBhvr>
                                      <p:to>
                                        <p:strVal val="0.25"/>
                                      </p:to>
                                    </p:set>
                                    <p:animEffect filter="image" prLst="opacity: 0.25">
                                      <p:cBhvr rctx="IE">
                                        <p:cTn id="13" dur="indefinite"/>
                                        <p:tgtEl>
                                          <p:spTgt spid="16"/>
                                        </p:tgtEl>
                                      </p:cBhvr>
                                    </p:animEffect>
                                  </p:childTnLst>
                                </p:cTn>
                              </p:par>
                              <p:par>
                                <p:cTn id="14" presetID="9" presetClass="emph" presetSubtype="0" grpId="0" nodeType="withEffect">
                                  <p:stCondLst>
                                    <p:cond delay="0"/>
                                  </p:stCondLst>
                                  <p:childTnLst>
                                    <p:set>
                                      <p:cBhvr rctx="PPT">
                                        <p:cTn id="15" dur="indefinite"/>
                                        <p:tgtEl>
                                          <p:spTgt spid="17"/>
                                        </p:tgtEl>
                                        <p:attrNameLst>
                                          <p:attrName>style.opacity</p:attrName>
                                        </p:attrNameLst>
                                      </p:cBhvr>
                                      <p:to>
                                        <p:strVal val="0.25"/>
                                      </p:to>
                                    </p:set>
                                    <p:animEffect filter="image" prLst="opacity: 0.25">
                                      <p:cBhvr rctx="IE">
                                        <p:cTn id="16" dur="indefinite"/>
                                        <p:tgtEl>
                                          <p:spTgt spid="17"/>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par>
                                <p:cTn id="20" presetID="9" presetClass="emph" presetSubtype="0" grpId="0" nodeType="withEffect">
                                  <p:stCondLst>
                                    <p:cond delay="0"/>
                                  </p:stCondLst>
                                  <p:childTnLst>
                                    <p:set>
                                      <p:cBhvr rctx="PPT">
                                        <p:cTn id="21" dur="indefinite"/>
                                        <p:tgtEl>
                                          <p:spTgt spid="58"/>
                                        </p:tgtEl>
                                        <p:attrNameLst>
                                          <p:attrName>style.opacity</p:attrName>
                                        </p:attrNameLst>
                                      </p:cBhvr>
                                      <p:to>
                                        <p:strVal val="0.25"/>
                                      </p:to>
                                    </p:set>
                                    <p:animEffect filter="image" prLst="opacity: 0.25">
                                      <p:cBhvr rctx="IE">
                                        <p:cTn id="22" dur="indefinite"/>
                                        <p:tgtEl>
                                          <p:spTgt spid="58"/>
                                        </p:tgtEl>
                                      </p:cBhvr>
                                    </p:animEffect>
                                  </p:childTnLst>
                                </p:cTn>
                              </p:par>
                              <p:par>
                                <p:cTn id="23" presetID="9" presetClass="emph" presetSubtype="0" grpId="0" nodeType="withEffect">
                                  <p:stCondLst>
                                    <p:cond delay="0"/>
                                  </p:stCondLst>
                                  <p:childTnLst>
                                    <p:set>
                                      <p:cBhvr rctx="PPT">
                                        <p:cTn id="24" dur="indefinite"/>
                                        <p:tgtEl>
                                          <p:spTgt spid="59"/>
                                        </p:tgtEl>
                                        <p:attrNameLst>
                                          <p:attrName>style.opacity</p:attrName>
                                        </p:attrNameLst>
                                      </p:cBhvr>
                                      <p:to>
                                        <p:strVal val="0.25"/>
                                      </p:to>
                                    </p:set>
                                    <p:animEffect filter="image" prLst="opacity: 0.25">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9"/>
                                        </p:tgtEl>
                                        <p:attrNameLst>
                                          <p:attrName>style.opacity</p:attrName>
                                        </p:attrNameLst>
                                      </p:cBhvr>
                                      <p:to>
                                        <p:strVal val="0.25"/>
                                      </p:to>
                                    </p:set>
                                    <p:animEffect filter="image" prLst="opacity: 0.25">
                                      <p:cBhvr rctx="IE">
                                        <p:cTn id="28" dur="indefinite"/>
                                        <p:tgtEl>
                                          <p:spTgt spid="19"/>
                                        </p:tgtEl>
                                      </p:cBhvr>
                                    </p:animEffect>
                                  </p:childTnLst>
                                </p:cTn>
                              </p:par>
                              <p:par>
                                <p:cTn id="29" presetID="9" presetClass="emph" presetSubtype="0" nodeType="withEffect">
                                  <p:stCondLst>
                                    <p:cond delay="0"/>
                                  </p:stCondLst>
                                  <p:childTnLst>
                                    <p:set>
                                      <p:cBhvr rctx="PPT">
                                        <p:cTn id="30" dur="indefinite"/>
                                        <p:tgtEl>
                                          <p:spTgt spid="20"/>
                                        </p:tgtEl>
                                        <p:attrNameLst>
                                          <p:attrName>style.opacity</p:attrName>
                                        </p:attrNameLst>
                                      </p:cBhvr>
                                      <p:to>
                                        <p:strVal val="0.25"/>
                                      </p:to>
                                    </p:set>
                                    <p:animEffect filter="image" prLst="opacity: 0.25">
                                      <p:cBhvr rctx="IE">
                                        <p:cTn id="31" dur="indefinite"/>
                                        <p:tgtEl>
                                          <p:spTgt spid="20"/>
                                        </p:tgtEl>
                                      </p:cBhvr>
                                    </p:animEffect>
                                  </p:childTnLst>
                                </p:cTn>
                              </p:par>
                              <p:par>
                                <p:cTn id="32" presetID="9" presetClass="emph" presetSubtype="0" nodeType="withEffect">
                                  <p:stCondLst>
                                    <p:cond delay="0"/>
                                  </p:stCondLst>
                                  <p:childTnLst>
                                    <p:set>
                                      <p:cBhvr rctx="PPT">
                                        <p:cTn id="33" dur="indefinite"/>
                                        <p:tgtEl>
                                          <p:spTgt spid="21"/>
                                        </p:tgtEl>
                                        <p:attrNameLst>
                                          <p:attrName>style.opacity</p:attrName>
                                        </p:attrNameLst>
                                      </p:cBhvr>
                                      <p:to>
                                        <p:strVal val="0.25"/>
                                      </p:to>
                                    </p:set>
                                    <p:animEffect filter="image" prLst="opacity: 0.25">
                                      <p:cBhvr rctx="IE">
                                        <p:cTn id="34" dur="indefinite"/>
                                        <p:tgtEl>
                                          <p:spTgt spid="21"/>
                                        </p:tgtEl>
                                      </p:cBhvr>
                                    </p:animEffect>
                                  </p:childTnLst>
                                </p:cTn>
                              </p:par>
                              <p:par>
                                <p:cTn id="35" presetID="9" presetClass="emph" presetSubtype="0" nodeType="withEffect">
                                  <p:stCondLst>
                                    <p:cond delay="0"/>
                                  </p:stCondLst>
                                  <p:childTnLst>
                                    <p:set>
                                      <p:cBhvr rctx="PPT">
                                        <p:cTn id="36" dur="indefinite"/>
                                        <p:tgtEl>
                                          <p:spTgt spid="22"/>
                                        </p:tgtEl>
                                        <p:attrNameLst>
                                          <p:attrName>style.opacity</p:attrName>
                                        </p:attrNameLst>
                                      </p:cBhvr>
                                      <p:to>
                                        <p:strVal val="0.25"/>
                                      </p:to>
                                    </p:set>
                                    <p:animEffect filter="image" prLst="opacity: 0.25">
                                      <p:cBhvr rctx="IE">
                                        <p:cTn id="37" dur="indefinite"/>
                                        <p:tgtEl>
                                          <p:spTgt spid="22"/>
                                        </p:tgtEl>
                                      </p:cBhvr>
                                    </p:animEffect>
                                  </p:childTnLst>
                                </p:cTn>
                              </p:par>
                              <p:par>
                                <p:cTn id="38" presetID="9" presetClass="emph" presetSubtype="0" nodeType="withEffect">
                                  <p:stCondLst>
                                    <p:cond delay="0"/>
                                  </p:stCondLst>
                                  <p:childTnLst>
                                    <p:set>
                                      <p:cBhvr rctx="PPT">
                                        <p:cTn id="39" dur="indefinite"/>
                                        <p:tgtEl>
                                          <p:spTgt spid="23"/>
                                        </p:tgtEl>
                                        <p:attrNameLst>
                                          <p:attrName>style.opacity</p:attrName>
                                        </p:attrNameLst>
                                      </p:cBhvr>
                                      <p:to>
                                        <p:strVal val="0.25"/>
                                      </p:to>
                                    </p:set>
                                    <p:animEffect filter="image" prLst="opacity: 0.25">
                                      <p:cBhvr rctx="IE">
                                        <p:cTn id="40" dur="indefinite"/>
                                        <p:tgtEl>
                                          <p:spTgt spid="23"/>
                                        </p:tgtEl>
                                      </p:cBhvr>
                                    </p:animEffect>
                                  </p:childTnLst>
                                </p:cTn>
                              </p:par>
                              <p:par>
                                <p:cTn id="41" presetID="9" presetClass="emph" presetSubtype="0" nodeType="withEffect">
                                  <p:stCondLst>
                                    <p:cond delay="0"/>
                                  </p:stCondLst>
                                  <p:childTnLst>
                                    <p:set>
                                      <p:cBhvr rctx="PPT">
                                        <p:cTn id="42" dur="indefinite"/>
                                        <p:tgtEl>
                                          <p:spTgt spid="24"/>
                                        </p:tgtEl>
                                        <p:attrNameLst>
                                          <p:attrName>style.opacity</p:attrName>
                                        </p:attrNameLst>
                                      </p:cBhvr>
                                      <p:to>
                                        <p:strVal val="0.25"/>
                                      </p:to>
                                    </p:set>
                                    <p:animEffect filter="image" prLst="opacity: 0.25">
                                      <p:cBhvr rctx="IE">
                                        <p:cTn id="43" dur="indefinite"/>
                                        <p:tgtEl>
                                          <p:spTgt spid="24"/>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25"/>
                                      </p:to>
                                    </p:set>
                                    <p:animEffect filter="image" prLst="opacity: 0.2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6"/>
                                        </p:tgtEl>
                                        <p:attrNameLst>
                                          <p:attrName>style.opacity</p:attrName>
                                        </p:attrNameLst>
                                      </p:cBhvr>
                                      <p:to>
                                        <p:strVal val="0.25"/>
                                      </p:to>
                                    </p:set>
                                    <p:animEffect filter="image" prLst="opacity: 0.25">
                                      <p:cBhvr rctx="IE">
                                        <p:cTn id="49" dur="indefinite"/>
                                        <p:tgtEl>
                                          <p:spTgt spid="26"/>
                                        </p:tgtEl>
                                      </p:cBhvr>
                                    </p:animEffect>
                                  </p:childTnLst>
                                </p:cTn>
                              </p:par>
                              <p:par>
                                <p:cTn id="50" presetID="9" presetClass="emph" presetSubtype="0" nodeType="withEffect">
                                  <p:stCondLst>
                                    <p:cond delay="0"/>
                                  </p:stCondLst>
                                  <p:childTnLst>
                                    <p:set>
                                      <p:cBhvr rctx="PPT">
                                        <p:cTn id="51" dur="indefinite"/>
                                        <p:tgtEl>
                                          <p:spTgt spid="27"/>
                                        </p:tgtEl>
                                        <p:attrNameLst>
                                          <p:attrName>style.opacity</p:attrName>
                                        </p:attrNameLst>
                                      </p:cBhvr>
                                      <p:to>
                                        <p:strVal val="0.25"/>
                                      </p:to>
                                    </p:set>
                                    <p:animEffect filter="image" prLst="opacity: 0.25">
                                      <p:cBhvr rctx="IE">
                                        <p:cTn id="52" dur="indefinite"/>
                                        <p:tgtEl>
                                          <p:spTgt spid="27"/>
                                        </p:tgtEl>
                                      </p:cBhvr>
                                    </p:animEffect>
                                  </p:childTnLst>
                                </p:cTn>
                              </p:par>
                              <p:par>
                                <p:cTn id="53" presetID="9" presetClass="emph" presetSubtype="0" nodeType="withEffect">
                                  <p:stCondLst>
                                    <p:cond delay="0"/>
                                  </p:stCondLst>
                                  <p:childTnLst>
                                    <p:set>
                                      <p:cBhvr rctx="PPT">
                                        <p:cTn id="54" dur="indefinite"/>
                                        <p:tgtEl>
                                          <p:spTgt spid="28"/>
                                        </p:tgtEl>
                                        <p:attrNameLst>
                                          <p:attrName>style.opacity</p:attrName>
                                        </p:attrNameLst>
                                      </p:cBhvr>
                                      <p:to>
                                        <p:strVal val="0.25"/>
                                      </p:to>
                                    </p:set>
                                    <p:animEffect filter="image" prLst="opacity: 0.25">
                                      <p:cBhvr rctx="IE">
                                        <p:cTn id="55" dur="indefinite"/>
                                        <p:tgtEl>
                                          <p:spTgt spid="28"/>
                                        </p:tgtEl>
                                      </p:cBhvr>
                                    </p:animEffect>
                                  </p:childTnLst>
                                </p:cTn>
                              </p:par>
                              <p:par>
                                <p:cTn id="56" presetID="9" presetClass="emph" presetSubtype="0" nodeType="withEffect">
                                  <p:stCondLst>
                                    <p:cond delay="0"/>
                                  </p:stCondLst>
                                  <p:childTnLst>
                                    <p:set>
                                      <p:cBhvr rctx="PPT">
                                        <p:cTn id="57" dur="indefinite"/>
                                        <p:tgtEl>
                                          <p:spTgt spid="60"/>
                                        </p:tgtEl>
                                        <p:attrNameLst>
                                          <p:attrName>style.opacity</p:attrName>
                                        </p:attrNameLst>
                                      </p:cBhvr>
                                      <p:to>
                                        <p:strVal val="0.25"/>
                                      </p:to>
                                    </p:set>
                                    <p:animEffect filter="image" prLst="opacity: 0.25">
                                      <p:cBhvr rctx="IE">
                                        <p:cTn id="58" dur="indefinite"/>
                                        <p:tgtEl>
                                          <p:spTgt spid="60"/>
                                        </p:tgtEl>
                                      </p:cBhvr>
                                    </p:animEffect>
                                  </p:childTnLst>
                                </p:cTn>
                              </p:par>
                              <p:par>
                                <p:cTn id="59" presetID="9" presetClass="emph" presetSubtype="0" nodeType="withEffect">
                                  <p:stCondLst>
                                    <p:cond delay="0"/>
                                  </p:stCondLst>
                                  <p:childTnLst>
                                    <p:set>
                                      <p:cBhvr rctx="PPT">
                                        <p:cTn id="60" dur="indefinite"/>
                                        <p:tgtEl>
                                          <p:spTgt spid="61"/>
                                        </p:tgtEl>
                                        <p:attrNameLst>
                                          <p:attrName>style.opacity</p:attrName>
                                        </p:attrNameLst>
                                      </p:cBhvr>
                                      <p:to>
                                        <p:strVal val="0.25"/>
                                      </p:to>
                                    </p:set>
                                    <p:animEffect filter="image" prLst="opacity: 0.25">
                                      <p:cBhvr rctx="IE">
                                        <p:cTn id="61" dur="indefinite"/>
                                        <p:tgtEl>
                                          <p:spTgt spid="61"/>
                                        </p:tgtEl>
                                      </p:cBhvr>
                                    </p:animEffect>
                                  </p:childTnLst>
                                </p:cTn>
                              </p:par>
                              <p:par>
                                <p:cTn id="62" presetID="9" presetClass="emph" presetSubtype="0" nodeType="withEffect">
                                  <p:stCondLst>
                                    <p:cond delay="0"/>
                                  </p:stCondLst>
                                  <p:childTnLst>
                                    <p:set>
                                      <p:cBhvr rctx="PPT">
                                        <p:cTn id="63" dur="indefinite"/>
                                        <p:tgtEl>
                                          <p:spTgt spid="62"/>
                                        </p:tgtEl>
                                        <p:attrNameLst>
                                          <p:attrName>style.opacity</p:attrName>
                                        </p:attrNameLst>
                                      </p:cBhvr>
                                      <p:to>
                                        <p:strVal val="0.25"/>
                                      </p:to>
                                    </p:set>
                                    <p:animEffect filter="image" prLst="opacity: 0.25">
                                      <p:cBhvr rctx="IE">
                                        <p:cTn id="64" dur="indefinite"/>
                                        <p:tgtEl>
                                          <p:spTgt spid="62"/>
                                        </p:tgtEl>
                                      </p:cBhvr>
                                    </p:animEffect>
                                  </p:childTnLst>
                                </p:cTn>
                              </p:par>
                              <p:par>
                                <p:cTn id="65" presetID="9" presetClass="emph" presetSubtype="0" nodeType="withEffect">
                                  <p:stCondLst>
                                    <p:cond delay="0"/>
                                  </p:stCondLst>
                                  <p:childTnLst>
                                    <p:set>
                                      <p:cBhvr rctx="PPT">
                                        <p:cTn id="66" dur="indefinite"/>
                                        <p:tgtEl>
                                          <p:spTgt spid="63"/>
                                        </p:tgtEl>
                                        <p:attrNameLst>
                                          <p:attrName>style.opacity</p:attrName>
                                        </p:attrNameLst>
                                      </p:cBhvr>
                                      <p:to>
                                        <p:strVal val="0.25"/>
                                      </p:to>
                                    </p:set>
                                    <p:animEffect filter="image" prLst="opacity: 0.25">
                                      <p:cBhvr rctx="IE">
                                        <p:cTn id="67" dur="indefinite"/>
                                        <p:tgtEl>
                                          <p:spTgt spid="63"/>
                                        </p:tgtEl>
                                      </p:cBhvr>
                                    </p:animEffect>
                                  </p:childTnLst>
                                </p:cTn>
                              </p:par>
                              <p:par>
                                <p:cTn id="68" presetID="9" presetClass="emph" presetSubtype="0" grpId="0" nodeType="withEffect">
                                  <p:stCondLst>
                                    <p:cond delay="0"/>
                                  </p:stCondLst>
                                  <p:childTnLst>
                                    <p:set>
                                      <p:cBhvr rctx="PPT">
                                        <p:cTn id="69" dur="indefinite"/>
                                        <p:tgtEl>
                                          <p:spTgt spid="29"/>
                                        </p:tgtEl>
                                        <p:attrNameLst>
                                          <p:attrName>style.opacity</p:attrName>
                                        </p:attrNameLst>
                                      </p:cBhvr>
                                      <p:to>
                                        <p:strVal val="0.25"/>
                                      </p:to>
                                    </p:set>
                                    <p:animEffect filter="image" prLst="opacity: 0.25">
                                      <p:cBhvr rctx="IE">
                                        <p:cTn id="70" dur="indefinite"/>
                                        <p:tgtEl>
                                          <p:spTgt spid="29"/>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25"/>
                                      </p:to>
                                    </p:set>
                                    <p:animEffect filter="image" prLst="opacity: 0.25">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25"/>
                                      </p:to>
                                    </p:set>
                                    <p:animEffect filter="image" prLst="opacity: 0.25">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2"/>
                                        </p:tgtEl>
                                        <p:attrNameLst>
                                          <p:attrName>style.opacity</p:attrName>
                                        </p:attrNameLst>
                                      </p:cBhvr>
                                      <p:to>
                                        <p:strVal val="0.25"/>
                                      </p:to>
                                    </p:set>
                                    <p:animEffect filter="image" prLst="opacity: 0.25">
                                      <p:cBhvr rctx="IE">
                                        <p:cTn id="79" dur="indefinite"/>
                                        <p:tgtEl>
                                          <p:spTgt spid="32"/>
                                        </p:tgtEl>
                                      </p:cBhvr>
                                    </p:animEffect>
                                  </p:childTnLst>
                                </p:cTn>
                              </p:par>
                              <p:par>
                                <p:cTn id="80" presetID="9" presetClass="emph" presetSubtype="0" grpId="0" nodeType="withEffect">
                                  <p:stCondLst>
                                    <p:cond delay="0"/>
                                  </p:stCondLst>
                                  <p:childTnLst>
                                    <p:set>
                                      <p:cBhvr rctx="PPT">
                                        <p:cTn id="81" dur="indefinite"/>
                                        <p:tgtEl>
                                          <p:spTgt spid="33"/>
                                        </p:tgtEl>
                                        <p:attrNameLst>
                                          <p:attrName>style.opacity</p:attrName>
                                        </p:attrNameLst>
                                      </p:cBhvr>
                                      <p:to>
                                        <p:strVal val="0.25"/>
                                      </p:to>
                                    </p:set>
                                    <p:animEffect filter="image" prLst="opacity: 0.25">
                                      <p:cBhvr rctx="IE">
                                        <p:cTn id="82" dur="indefinite"/>
                                        <p:tgtEl>
                                          <p:spTgt spid="33"/>
                                        </p:tgtEl>
                                      </p:cBhvr>
                                    </p:animEffect>
                                  </p:childTnLst>
                                </p:cTn>
                              </p:par>
                              <p:par>
                                <p:cTn id="83" presetID="9" presetClass="emph" presetSubtype="0" grpId="0" nodeType="withEffect">
                                  <p:stCondLst>
                                    <p:cond delay="0"/>
                                  </p:stCondLst>
                                  <p:childTnLst>
                                    <p:set>
                                      <p:cBhvr rctx="PPT">
                                        <p:cTn id="84" dur="indefinite"/>
                                        <p:tgtEl>
                                          <p:spTgt spid="64"/>
                                        </p:tgtEl>
                                        <p:attrNameLst>
                                          <p:attrName>style.opacity</p:attrName>
                                        </p:attrNameLst>
                                      </p:cBhvr>
                                      <p:to>
                                        <p:strVal val="0.25"/>
                                      </p:to>
                                    </p:set>
                                    <p:animEffect filter="image" prLst="opacity: 0.25">
                                      <p:cBhvr rctx="IE">
                                        <p:cTn id="85" dur="indefinite"/>
                                        <p:tgtEl>
                                          <p:spTgt spid="64"/>
                                        </p:tgtEl>
                                      </p:cBhvr>
                                    </p:animEffect>
                                  </p:childTnLst>
                                </p:cTn>
                              </p:par>
                              <p:par>
                                <p:cTn id="86" presetID="9" presetClass="emph" presetSubtype="0" grpId="0" nodeType="withEffect">
                                  <p:stCondLst>
                                    <p:cond delay="0"/>
                                  </p:stCondLst>
                                  <p:childTnLst>
                                    <p:set>
                                      <p:cBhvr rctx="PPT">
                                        <p:cTn id="87" dur="indefinite"/>
                                        <p:tgtEl>
                                          <p:spTgt spid="65"/>
                                        </p:tgtEl>
                                        <p:attrNameLst>
                                          <p:attrName>style.opacity</p:attrName>
                                        </p:attrNameLst>
                                      </p:cBhvr>
                                      <p:to>
                                        <p:strVal val="0.25"/>
                                      </p:to>
                                    </p:set>
                                    <p:animEffect filter="image" prLst="opacity: 0.25">
                                      <p:cBhvr rctx="IE">
                                        <p:cTn id="88" dur="indefinite"/>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nodeType="clickEffect">
                                  <p:stCondLst>
                                    <p:cond delay="0"/>
                                  </p:stCondLst>
                                  <p:childTnLst>
                                    <p:animEffect transition="out" filter="blinds(horizontal)">
                                      <p:cBhvr>
                                        <p:cTn id="92" dur="500"/>
                                        <p:tgtEl>
                                          <p:spTgt spid="19"/>
                                        </p:tgtEl>
                                      </p:cBhvr>
                                    </p:animEffect>
                                    <p:set>
                                      <p:cBhvr>
                                        <p:cTn id="93" dur="1" fill="hold">
                                          <p:stCondLst>
                                            <p:cond delay="499"/>
                                          </p:stCondLst>
                                        </p:cTn>
                                        <p:tgtEl>
                                          <p:spTgt spid="19"/>
                                        </p:tgtEl>
                                        <p:attrNameLst>
                                          <p:attrName>style.visibility</p:attrName>
                                        </p:attrNameLst>
                                      </p:cBhvr>
                                      <p:to>
                                        <p:strVal val="hidden"/>
                                      </p:to>
                                    </p:set>
                                  </p:childTnLst>
                                </p:cTn>
                              </p:par>
                              <p:par>
                                <p:cTn id="94" presetID="3" presetClass="exit" presetSubtype="10" fill="hold" nodeType="withEffect">
                                  <p:stCondLst>
                                    <p:cond delay="0"/>
                                  </p:stCondLst>
                                  <p:childTnLst>
                                    <p:animEffect transition="out" filter="blinds(horizontal)">
                                      <p:cBhvr>
                                        <p:cTn id="95" dur="500"/>
                                        <p:tgtEl>
                                          <p:spTgt spid="47"/>
                                        </p:tgtEl>
                                      </p:cBhvr>
                                    </p:animEffect>
                                    <p:set>
                                      <p:cBhvr>
                                        <p:cTn id="96" dur="1" fill="hold">
                                          <p:stCondLst>
                                            <p:cond delay="499"/>
                                          </p:stCondLst>
                                        </p:cTn>
                                        <p:tgtEl>
                                          <p:spTgt spid="47"/>
                                        </p:tgtEl>
                                        <p:attrNameLst>
                                          <p:attrName>style.visibility</p:attrName>
                                        </p:attrNameLst>
                                      </p:cBhvr>
                                      <p:to>
                                        <p:strVal val="hidden"/>
                                      </p:to>
                                    </p:set>
                                  </p:childTnLst>
                                </p:cTn>
                              </p:par>
                              <p:par>
                                <p:cTn id="97" presetID="3" presetClass="exit" presetSubtype="10" fill="hold" grpId="0" nodeType="withEffect">
                                  <p:stCondLst>
                                    <p:cond delay="0"/>
                                  </p:stCondLst>
                                  <p:childTnLst>
                                    <p:animEffect transition="out" filter="blinds(horizontal)">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9"/>
                                        </p:tgtEl>
                                      </p:cBhvr>
                                    </p:animEffect>
                                    <p:set>
                                      <p:cBhvr>
                                        <p:cTn id="102" dur="1" fill="hold">
                                          <p:stCondLst>
                                            <p:cond delay="499"/>
                                          </p:stCondLst>
                                        </p:cTn>
                                        <p:tgtEl>
                                          <p:spTgt spid="9"/>
                                        </p:tgtEl>
                                        <p:attrNameLst>
                                          <p:attrName>style.visibility</p:attrName>
                                        </p:attrNameLst>
                                      </p:cBhvr>
                                      <p:to>
                                        <p:strVal val="hidden"/>
                                      </p:to>
                                    </p:set>
                                  </p:childTnLst>
                                </p:cTn>
                              </p:par>
                              <p:par>
                                <p:cTn id="103" presetID="3" presetClass="exit" presetSubtype="10" fill="hold" grpId="1" nodeType="withEffect">
                                  <p:stCondLst>
                                    <p:cond delay="0"/>
                                  </p:stCondLst>
                                  <p:childTnLst>
                                    <p:animEffect transition="out" filter="blinds(horizontal)">
                                      <p:cBhvr>
                                        <p:cTn id="104" dur="500"/>
                                        <p:tgtEl>
                                          <p:spTgt spid="14"/>
                                        </p:tgtEl>
                                      </p:cBhvr>
                                    </p:animEffect>
                                    <p:set>
                                      <p:cBhvr>
                                        <p:cTn id="105" dur="1" fill="hold">
                                          <p:stCondLst>
                                            <p:cond delay="499"/>
                                          </p:stCondLst>
                                        </p:cTn>
                                        <p:tgtEl>
                                          <p:spTgt spid="14"/>
                                        </p:tgtEl>
                                        <p:attrNameLst>
                                          <p:attrName>style.visibility</p:attrName>
                                        </p:attrNameLst>
                                      </p:cBhvr>
                                      <p:to>
                                        <p:strVal val="hidden"/>
                                      </p:to>
                                    </p:set>
                                  </p:childTnLst>
                                </p:cTn>
                              </p:par>
                              <p:par>
                                <p:cTn id="106" presetID="3" presetClass="exit" presetSubtype="10" fill="hold" grpId="1" nodeType="withEffect">
                                  <p:stCondLst>
                                    <p:cond delay="0"/>
                                  </p:stCondLst>
                                  <p:childTnLst>
                                    <p:animEffect transition="out" filter="blinds(horizontal)">
                                      <p:cBhvr>
                                        <p:cTn id="107" dur="500"/>
                                        <p:tgtEl>
                                          <p:spTgt spid="16"/>
                                        </p:tgtEl>
                                      </p:cBhvr>
                                    </p:animEffect>
                                    <p:set>
                                      <p:cBhvr>
                                        <p:cTn id="108" dur="1" fill="hold">
                                          <p:stCondLst>
                                            <p:cond delay="499"/>
                                          </p:stCondLst>
                                        </p:cTn>
                                        <p:tgtEl>
                                          <p:spTgt spid="16"/>
                                        </p:tgtEl>
                                        <p:attrNameLst>
                                          <p:attrName>style.visibility</p:attrName>
                                        </p:attrNameLst>
                                      </p:cBhvr>
                                      <p:to>
                                        <p:strVal val="hidden"/>
                                      </p:to>
                                    </p:set>
                                  </p:childTnLst>
                                </p:cTn>
                              </p:par>
                              <p:par>
                                <p:cTn id="109" presetID="3" presetClass="exit" presetSubtype="10" fill="hold" grpId="1" nodeType="withEffect">
                                  <p:stCondLst>
                                    <p:cond delay="0"/>
                                  </p:stCondLst>
                                  <p:childTnLst>
                                    <p:animEffect transition="out" filter="blinds(horizontal)">
                                      <p:cBhvr>
                                        <p:cTn id="110" dur="500"/>
                                        <p:tgtEl>
                                          <p:spTgt spid="17"/>
                                        </p:tgtEl>
                                      </p:cBhvr>
                                    </p:animEffect>
                                    <p:set>
                                      <p:cBhvr>
                                        <p:cTn id="111" dur="1" fill="hold">
                                          <p:stCondLst>
                                            <p:cond delay="499"/>
                                          </p:stCondLst>
                                        </p:cTn>
                                        <p:tgtEl>
                                          <p:spTgt spid="17"/>
                                        </p:tgtEl>
                                        <p:attrNameLst>
                                          <p:attrName>style.visibility</p:attrName>
                                        </p:attrNameLst>
                                      </p:cBhvr>
                                      <p:to>
                                        <p:strVal val="hidden"/>
                                      </p:to>
                                    </p:set>
                                  </p:childTnLst>
                                </p:cTn>
                              </p:par>
                              <p:par>
                                <p:cTn id="112" presetID="3" presetClass="exit" presetSubtype="10" fill="hold" grpId="1" nodeType="withEffect">
                                  <p:stCondLst>
                                    <p:cond delay="0"/>
                                  </p:stCondLst>
                                  <p:childTnLst>
                                    <p:animEffect transition="out" filter="blinds(horizontal)">
                                      <p:cBhvr>
                                        <p:cTn id="113" dur="500"/>
                                        <p:tgtEl>
                                          <p:spTgt spid="18"/>
                                        </p:tgtEl>
                                      </p:cBhvr>
                                    </p:animEffect>
                                    <p:set>
                                      <p:cBhvr>
                                        <p:cTn id="114" dur="1" fill="hold">
                                          <p:stCondLst>
                                            <p:cond delay="499"/>
                                          </p:stCondLst>
                                        </p:cTn>
                                        <p:tgtEl>
                                          <p:spTgt spid="18"/>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20"/>
                                        </p:tgtEl>
                                      </p:cBhvr>
                                    </p:animEffect>
                                    <p:set>
                                      <p:cBhvr>
                                        <p:cTn id="117" dur="1" fill="hold">
                                          <p:stCondLst>
                                            <p:cond delay="499"/>
                                          </p:stCondLst>
                                        </p:cTn>
                                        <p:tgtEl>
                                          <p:spTgt spid="20"/>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21"/>
                                        </p:tgtEl>
                                      </p:cBhvr>
                                    </p:animEffect>
                                    <p:set>
                                      <p:cBhvr>
                                        <p:cTn id="120" dur="1" fill="hold">
                                          <p:stCondLst>
                                            <p:cond delay="499"/>
                                          </p:stCondLst>
                                        </p:cTn>
                                        <p:tgtEl>
                                          <p:spTgt spid="21"/>
                                        </p:tgtEl>
                                        <p:attrNameLst>
                                          <p:attrName>style.visibility</p:attrName>
                                        </p:attrNameLst>
                                      </p:cBhvr>
                                      <p:to>
                                        <p:strVal val="hidden"/>
                                      </p:to>
                                    </p:set>
                                  </p:childTnLst>
                                </p:cTn>
                              </p:par>
                              <p:par>
                                <p:cTn id="121" presetID="3" presetClass="exit" presetSubtype="10" fill="hold" nodeType="withEffect">
                                  <p:stCondLst>
                                    <p:cond delay="0"/>
                                  </p:stCondLst>
                                  <p:childTnLst>
                                    <p:animEffect transition="out" filter="blinds(horizontal)">
                                      <p:cBhvr>
                                        <p:cTn id="122" dur="500"/>
                                        <p:tgtEl>
                                          <p:spTgt spid="22"/>
                                        </p:tgtEl>
                                      </p:cBhvr>
                                    </p:animEffect>
                                    <p:set>
                                      <p:cBhvr>
                                        <p:cTn id="123" dur="1" fill="hold">
                                          <p:stCondLst>
                                            <p:cond delay="499"/>
                                          </p:stCondLst>
                                        </p:cTn>
                                        <p:tgtEl>
                                          <p:spTgt spid="22"/>
                                        </p:tgtEl>
                                        <p:attrNameLst>
                                          <p:attrName>style.visibility</p:attrName>
                                        </p:attrNameLst>
                                      </p:cBhvr>
                                      <p:to>
                                        <p:strVal val="hidden"/>
                                      </p:to>
                                    </p:set>
                                  </p:childTnLst>
                                </p:cTn>
                              </p:par>
                              <p:par>
                                <p:cTn id="124" presetID="3" presetClass="exit" presetSubtype="10" fill="hold" nodeType="withEffect">
                                  <p:stCondLst>
                                    <p:cond delay="0"/>
                                  </p:stCondLst>
                                  <p:childTnLst>
                                    <p:animEffect transition="out" filter="blinds(horizontal)">
                                      <p:cBhvr>
                                        <p:cTn id="125" dur="500"/>
                                        <p:tgtEl>
                                          <p:spTgt spid="23"/>
                                        </p:tgtEl>
                                      </p:cBhvr>
                                    </p:animEffect>
                                    <p:set>
                                      <p:cBhvr>
                                        <p:cTn id="126" dur="1" fill="hold">
                                          <p:stCondLst>
                                            <p:cond delay="499"/>
                                          </p:stCondLst>
                                        </p:cTn>
                                        <p:tgtEl>
                                          <p:spTgt spid="23"/>
                                        </p:tgtEl>
                                        <p:attrNameLst>
                                          <p:attrName>style.visibility</p:attrName>
                                        </p:attrNameLst>
                                      </p:cBhvr>
                                      <p:to>
                                        <p:strVal val="hidden"/>
                                      </p:to>
                                    </p:set>
                                  </p:childTnLst>
                                </p:cTn>
                              </p:par>
                              <p:par>
                                <p:cTn id="127" presetID="3" presetClass="exit" presetSubtype="10" fill="hold" nodeType="withEffect">
                                  <p:stCondLst>
                                    <p:cond delay="0"/>
                                  </p:stCondLst>
                                  <p:childTnLst>
                                    <p:animEffect transition="out" filter="blinds(horizontal)">
                                      <p:cBhvr>
                                        <p:cTn id="128" dur="500"/>
                                        <p:tgtEl>
                                          <p:spTgt spid="24"/>
                                        </p:tgtEl>
                                      </p:cBhvr>
                                    </p:animEffect>
                                    <p:set>
                                      <p:cBhvr>
                                        <p:cTn id="129" dur="1" fill="hold">
                                          <p:stCondLst>
                                            <p:cond delay="499"/>
                                          </p:stCondLst>
                                        </p:cTn>
                                        <p:tgtEl>
                                          <p:spTgt spid="24"/>
                                        </p:tgtEl>
                                        <p:attrNameLst>
                                          <p:attrName>style.visibility</p:attrName>
                                        </p:attrNameLst>
                                      </p:cBhvr>
                                      <p:to>
                                        <p:strVal val="hidden"/>
                                      </p:to>
                                    </p:set>
                                  </p:childTnLst>
                                </p:cTn>
                              </p:par>
                              <p:par>
                                <p:cTn id="130" presetID="3" presetClass="exit" presetSubtype="10" fill="hold" nodeType="withEffect">
                                  <p:stCondLst>
                                    <p:cond delay="0"/>
                                  </p:stCondLst>
                                  <p:childTnLst>
                                    <p:animEffect transition="out" filter="blinds(horizontal)">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3" presetClass="exit" presetSubtype="10" fill="hold" nodeType="withEffect">
                                  <p:stCondLst>
                                    <p:cond delay="0"/>
                                  </p:stCondLst>
                                  <p:childTnLst>
                                    <p:animEffect transition="out" filter="blinds(horizontal)">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3" presetClass="exit" presetSubtype="10" fill="hold" nodeType="withEffect">
                                  <p:stCondLst>
                                    <p:cond delay="0"/>
                                  </p:stCondLst>
                                  <p:childTnLst>
                                    <p:animEffect transition="out" filter="blinds(horizontal)">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3" presetClass="exit" presetSubtype="10" fill="hold" nodeType="withEffect">
                                  <p:stCondLst>
                                    <p:cond delay="0"/>
                                  </p:stCondLst>
                                  <p:childTnLst>
                                    <p:animEffect transition="out" filter="blinds(horizontal)">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3" presetClass="exit" presetSubtype="10" fill="hold" grpId="1" nodeType="withEffect">
                                  <p:stCondLst>
                                    <p:cond delay="0"/>
                                  </p:stCondLst>
                                  <p:childTnLst>
                                    <p:animEffect transition="out" filter="blinds(horizontal)">
                                      <p:cBhvr>
                                        <p:cTn id="143" dur="500"/>
                                        <p:tgtEl>
                                          <p:spTgt spid="29"/>
                                        </p:tgtEl>
                                      </p:cBhvr>
                                    </p:animEffect>
                                    <p:set>
                                      <p:cBhvr>
                                        <p:cTn id="144" dur="1" fill="hold">
                                          <p:stCondLst>
                                            <p:cond delay="499"/>
                                          </p:stCondLst>
                                        </p:cTn>
                                        <p:tgtEl>
                                          <p:spTgt spid="29"/>
                                        </p:tgtEl>
                                        <p:attrNameLst>
                                          <p:attrName>style.visibility</p:attrName>
                                        </p:attrNameLst>
                                      </p:cBhvr>
                                      <p:to>
                                        <p:strVal val="hidden"/>
                                      </p:to>
                                    </p:set>
                                  </p:childTnLst>
                                </p:cTn>
                              </p:par>
                              <p:par>
                                <p:cTn id="145" presetID="3" presetClass="exit" presetSubtype="10" fill="hold" grpId="1" nodeType="withEffect">
                                  <p:stCondLst>
                                    <p:cond delay="0"/>
                                  </p:stCondLst>
                                  <p:childTnLst>
                                    <p:animEffect transition="out" filter="blinds(horizontal)">
                                      <p:cBhvr>
                                        <p:cTn id="146" dur="500"/>
                                        <p:tgtEl>
                                          <p:spTgt spid="30"/>
                                        </p:tgtEl>
                                      </p:cBhvr>
                                    </p:animEffect>
                                    <p:set>
                                      <p:cBhvr>
                                        <p:cTn id="147" dur="1" fill="hold">
                                          <p:stCondLst>
                                            <p:cond delay="499"/>
                                          </p:stCondLst>
                                        </p:cTn>
                                        <p:tgtEl>
                                          <p:spTgt spid="30"/>
                                        </p:tgtEl>
                                        <p:attrNameLst>
                                          <p:attrName>style.visibility</p:attrName>
                                        </p:attrNameLst>
                                      </p:cBhvr>
                                      <p:to>
                                        <p:strVal val="hidden"/>
                                      </p:to>
                                    </p:set>
                                  </p:childTnLst>
                                </p:cTn>
                              </p:par>
                              <p:par>
                                <p:cTn id="148" presetID="3" presetClass="exit" presetSubtype="10" fill="hold" grpId="1" nodeType="withEffect">
                                  <p:stCondLst>
                                    <p:cond delay="0"/>
                                  </p:stCondLst>
                                  <p:childTnLst>
                                    <p:animEffect transition="out" filter="blinds(horizontal)">
                                      <p:cBhvr>
                                        <p:cTn id="149" dur="500"/>
                                        <p:tgtEl>
                                          <p:spTgt spid="31"/>
                                        </p:tgtEl>
                                      </p:cBhvr>
                                    </p:animEffect>
                                    <p:set>
                                      <p:cBhvr>
                                        <p:cTn id="150" dur="1" fill="hold">
                                          <p:stCondLst>
                                            <p:cond delay="499"/>
                                          </p:stCondLst>
                                        </p:cTn>
                                        <p:tgtEl>
                                          <p:spTgt spid="31"/>
                                        </p:tgtEl>
                                        <p:attrNameLst>
                                          <p:attrName>style.visibility</p:attrName>
                                        </p:attrNameLst>
                                      </p:cBhvr>
                                      <p:to>
                                        <p:strVal val="hidden"/>
                                      </p:to>
                                    </p:set>
                                  </p:childTnLst>
                                </p:cTn>
                              </p:par>
                              <p:par>
                                <p:cTn id="151" presetID="3" presetClass="exit" presetSubtype="10" fill="hold" grpId="1" nodeType="withEffect">
                                  <p:stCondLst>
                                    <p:cond delay="0"/>
                                  </p:stCondLst>
                                  <p:childTnLst>
                                    <p:animEffect transition="out" filter="blinds(horizontal)">
                                      <p:cBhvr>
                                        <p:cTn id="152" dur="500"/>
                                        <p:tgtEl>
                                          <p:spTgt spid="32"/>
                                        </p:tgtEl>
                                      </p:cBhvr>
                                    </p:animEffect>
                                    <p:set>
                                      <p:cBhvr>
                                        <p:cTn id="153" dur="1" fill="hold">
                                          <p:stCondLst>
                                            <p:cond delay="499"/>
                                          </p:stCondLst>
                                        </p:cTn>
                                        <p:tgtEl>
                                          <p:spTgt spid="32"/>
                                        </p:tgtEl>
                                        <p:attrNameLst>
                                          <p:attrName>style.visibility</p:attrName>
                                        </p:attrNameLst>
                                      </p:cBhvr>
                                      <p:to>
                                        <p:strVal val="hidden"/>
                                      </p:to>
                                    </p:set>
                                  </p:childTnLst>
                                </p:cTn>
                              </p:par>
                              <p:par>
                                <p:cTn id="154" presetID="3" presetClass="exit" presetSubtype="10" fill="hold" grpId="1" nodeType="withEffect">
                                  <p:stCondLst>
                                    <p:cond delay="0"/>
                                  </p:stCondLst>
                                  <p:childTnLst>
                                    <p:animEffect transition="out" filter="blinds(horizontal)">
                                      <p:cBhvr>
                                        <p:cTn id="155" dur="500"/>
                                        <p:tgtEl>
                                          <p:spTgt spid="33"/>
                                        </p:tgtEl>
                                      </p:cBhvr>
                                    </p:animEffect>
                                    <p:set>
                                      <p:cBhvr>
                                        <p:cTn id="156" dur="1" fill="hold">
                                          <p:stCondLst>
                                            <p:cond delay="499"/>
                                          </p:stCondLst>
                                        </p:cTn>
                                        <p:tgtEl>
                                          <p:spTgt spid="33"/>
                                        </p:tgtEl>
                                        <p:attrNameLst>
                                          <p:attrName>style.visibility</p:attrName>
                                        </p:attrNameLst>
                                      </p:cBhvr>
                                      <p:to>
                                        <p:strVal val="hidden"/>
                                      </p:to>
                                    </p:set>
                                  </p:childTnLst>
                                </p:cTn>
                              </p:par>
                              <p:par>
                                <p:cTn id="157" presetID="3" presetClass="exit" presetSubtype="10" fill="hold" nodeType="withEffect">
                                  <p:stCondLst>
                                    <p:cond delay="0"/>
                                  </p:stCondLst>
                                  <p:childTnLst>
                                    <p:animEffect transition="out" filter="blinds(horizontal)">
                                      <p:cBhvr>
                                        <p:cTn id="158" dur="500"/>
                                        <p:tgtEl>
                                          <p:spTgt spid="35"/>
                                        </p:tgtEl>
                                      </p:cBhvr>
                                    </p:animEffect>
                                    <p:set>
                                      <p:cBhvr>
                                        <p:cTn id="159" dur="1" fill="hold">
                                          <p:stCondLst>
                                            <p:cond delay="499"/>
                                          </p:stCondLst>
                                        </p:cTn>
                                        <p:tgtEl>
                                          <p:spTgt spid="35"/>
                                        </p:tgtEl>
                                        <p:attrNameLst>
                                          <p:attrName>style.visibility</p:attrName>
                                        </p:attrNameLst>
                                      </p:cBhvr>
                                      <p:to>
                                        <p:strVal val="hidden"/>
                                      </p:to>
                                    </p:set>
                                  </p:childTnLst>
                                </p:cTn>
                              </p:par>
                              <p:par>
                                <p:cTn id="160" presetID="3" presetClass="exit" presetSubtype="10" fill="hold" grpId="0" nodeType="withEffect">
                                  <p:stCondLst>
                                    <p:cond delay="0"/>
                                  </p:stCondLst>
                                  <p:childTnLst>
                                    <p:animEffect transition="out" filter="blinds(horizontal)">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par>
                                <p:cTn id="163" presetID="3" presetClass="exit" presetSubtype="10" fill="hold" grpId="1" nodeType="withEffect">
                                  <p:stCondLst>
                                    <p:cond delay="0"/>
                                  </p:stCondLst>
                                  <p:childTnLst>
                                    <p:animEffect transition="out" filter="blinds(horizontal)">
                                      <p:cBhvr>
                                        <p:cTn id="164" dur="500"/>
                                        <p:tgtEl>
                                          <p:spTgt spid="58"/>
                                        </p:tgtEl>
                                      </p:cBhvr>
                                    </p:animEffect>
                                    <p:set>
                                      <p:cBhvr>
                                        <p:cTn id="165" dur="1" fill="hold">
                                          <p:stCondLst>
                                            <p:cond delay="499"/>
                                          </p:stCondLst>
                                        </p:cTn>
                                        <p:tgtEl>
                                          <p:spTgt spid="58"/>
                                        </p:tgtEl>
                                        <p:attrNameLst>
                                          <p:attrName>style.visibility</p:attrName>
                                        </p:attrNameLst>
                                      </p:cBhvr>
                                      <p:to>
                                        <p:strVal val="hidden"/>
                                      </p:to>
                                    </p:set>
                                  </p:childTnLst>
                                </p:cTn>
                              </p:par>
                              <p:par>
                                <p:cTn id="166" presetID="3" presetClass="exit" presetSubtype="10" fill="hold" grpId="1" nodeType="withEffect">
                                  <p:stCondLst>
                                    <p:cond delay="0"/>
                                  </p:stCondLst>
                                  <p:childTnLst>
                                    <p:animEffect transition="out" filter="blinds(horizontal)">
                                      <p:cBhvr>
                                        <p:cTn id="167" dur="500"/>
                                        <p:tgtEl>
                                          <p:spTgt spid="59"/>
                                        </p:tgtEl>
                                      </p:cBhvr>
                                    </p:animEffect>
                                    <p:set>
                                      <p:cBhvr>
                                        <p:cTn id="168" dur="1" fill="hold">
                                          <p:stCondLst>
                                            <p:cond delay="499"/>
                                          </p:stCondLst>
                                        </p:cTn>
                                        <p:tgtEl>
                                          <p:spTgt spid="59"/>
                                        </p:tgtEl>
                                        <p:attrNameLst>
                                          <p:attrName>style.visibility</p:attrName>
                                        </p:attrNameLst>
                                      </p:cBhvr>
                                      <p:to>
                                        <p:strVal val="hidden"/>
                                      </p:to>
                                    </p:set>
                                  </p:childTnLst>
                                </p:cTn>
                              </p:par>
                              <p:par>
                                <p:cTn id="169" presetID="3" presetClass="exit" presetSubtype="10" fill="hold" nodeType="withEffect">
                                  <p:stCondLst>
                                    <p:cond delay="0"/>
                                  </p:stCondLst>
                                  <p:childTnLst>
                                    <p:animEffect transition="out" filter="blinds(horizontal)">
                                      <p:cBhvr>
                                        <p:cTn id="170" dur="500"/>
                                        <p:tgtEl>
                                          <p:spTgt spid="60"/>
                                        </p:tgtEl>
                                      </p:cBhvr>
                                    </p:animEffect>
                                    <p:set>
                                      <p:cBhvr>
                                        <p:cTn id="171" dur="1" fill="hold">
                                          <p:stCondLst>
                                            <p:cond delay="499"/>
                                          </p:stCondLst>
                                        </p:cTn>
                                        <p:tgtEl>
                                          <p:spTgt spid="60"/>
                                        </p:tgtEl>
                                        <p:attrNameLst>
                                          <p:attrName>style.visibility</p:attrName>
                                        </p:attrNameLst>
                                      </p:cBhvr>
                                      <p:to>
                                        <p:strVal val="hidden"/>
                                      </p:to>
                                    </p:set>
                                  </p:childTnLst>
                                </p:cTn>
                              </p:par>
                              <p:par>
                                <p:cTn id="172" presetID="3" presetClass="exit" presetSubtype="10" fill="hold" nodeType="withEffect">
                                  <p:stCondLst>
                                    <p:cond delay="0"/>
                                  </p:stCondLst>
                                  <p:childTnLst>
                                    <p:animEffect transition="out" filter="blinds(horizontal)">
                                      <p:cBhvr>
                                        <p:cTn id="173" dur="500"/>
                                        <p:tgtEl>
                                          <p:spTgt spid="61"/>
                                        </p:tgtEl>
                                      </p:cBhvr>
                                    </p:animEffect>
                                    <p:set>
                                      <p:cBhvr>
                                        <p:cTn id="174" dur="1" fill="hold">
                                          <p:stCondLst>
                                            <p:cond delay="499"/>
                                          </p:stCondLst>
                                        </p:cTn>
                                        <p:tgtEl>
                                          <p:spTgt spid="61"/>
                                        </p:tgtEl>
                                        <p:attrNameLst>
                                          <p:attrName>style.visibility</p:attrName>
                                        </p:attrNameLst>
                                      </p:cBhvr>
                                      <p:to>
                                        <p:strVal val="hidden"/>
                                      </p:to>
                                    </p:set>
                                  </p:childTnLst>
                                </p:cTn>
                              </p:par>
                              <p:par>
                                <p:cTn id="175" presetID="3" presetClass="exit" presetSubtype="10" fill="hold" nodeType="withEffect">
                                  <p:stCondLst>
                                    <p:cond delay="0"/>
                                  </p:stCondLst>
                                  <p:childTnLst>
                                    <p:animEffect transition="out" filter="blinds(horizontal)">
                                      <p:cBhvr>
                                        <p:cTn id="176" dur="500"/>
                                        <p:tgtEl>
                                          <p:spTgt spid="62"/>
                                        </p:tgtEl>
                                      </p:cBhvr>
                                    </p:animEffect>
                                    <p:set>
                                      <p:cBhvr>
                                        <p:cTn id="177" dur="1" fill="hold">
                                          <p:stCondLst>
                                            <p:cond delay="499"/>
                                          </p:stCondLst>
                                        </p:cTn>
                                        <p:tgtEl>
                                          <p:spTgt spid="62"/>
                                        </p:tgtEl>
                                        <p:attrNameLst>
                                          <p:attrName>style.visibility</p:attrName>
                                        </p:attrNameLst>
                                      </p:cBhvr>
                                      <p:to>
                                        <p:strVal val="hidden"/>
                                      </p:to>
                                    </p:set>
                                  </p:childTnLst>
                                </p:cTn>
                              </p:par>
                              <p:par>
                                <p:cTn id="178" presetID="3" presetClass="exit" presetSubtype="10" fill="hold" nodeType="withEffect">
                                  <p:stCondLst>
                                    <p:cond delay="0"/>
                                  </p:stCondLst>
                                  <p:childTnLst>
                                    <p:animEffect transition="out" filter="blinds(horizontal)">
                                      <p:cBhvr>
                                        <p:cTn id="179" dur="500"/>
                                        <p:tgtEl>
                                          <p:spTgt spid="63"/>
                                        </p:tgtEl>
                                      </p:cBhvr>
                                    </p:animEffect>
                                    <p:set>
                                      <p:cBhvr>
                                        <p:cTn id="180" dur="1" fill="hold">
                                          <p:stCondLst>
                                            <p:cond delay="499"/>
                                          </p:stCondLst>
                                        </p:cTn>
                                        <p:tgtEl>
                                          <p:spTgt spid="63"/>
                                        </p:tgtEl>
                                        <p:attrNameLst>
                                          <p:attrName>style.visibility</p:attrName>
                                        </p:attrNameLst>
                                      </p:cBhvr>
                                      <p:to>
                                        <p:strVal val="hidden"/>
                                      </p:to>
                                    </p:set>
                                  </p:childTnLst>
                                </p:cTn>
                              </p:par>
                              <p:par>
                                <p:cTn id="181" presetID="3" presetClass="exit" presetSubtype="10" fill="hold" grpId="1" nodeType="withEffect">
                                  <p:stCondLst>
                                    <p:cond delay="0"/>
                                  </p:stCondLst>
                                  <p:childTnLst>
                                    <p:animEffect transition="out" filter="blinds(horizontal)">
                                      <p:cBhvr>
                                        <p:cTn id="182" dur="500"/>
                                        <p:tgtEl>
                                          <p:spTgt spid="64"/>
                                        </p:tgtEl>
                                      </p:cBhvr>
                                    </p:animEffect>
                                    <p:set>
                                      <p:cBhvr>
                                        <p:cTn id="183" dur="1" fill="hold">
                                          <p:stCondLst>
                                            <p:cond delay="499"/>
                                          </p:stCondLst>
                                        </p:cTn>
                                        <p:tgtEl>
                                          <p:spTgt spid="64"/>
                                        </p:tgtEl>
                                        <p:attrNameLst>
                                          <p:attrName>style.visibility</p:attrName>
                                        </p:attrNameLst>
                                      </p:cBhvr>
                                      <p:to>
                                        <p:strVal val="hidden"/>
                                      </p:to>
                                    </p:set>
                                  </p:childTnLst>
                                </p:cTn>
                              </p:par>
                              <p:par>
                                <p:cTn id="184" presetID="3" presetClass="exit" presetSubtype="10" fill="hold" grpId="1" nodeType="withEffect">
                                  <p:stCondLst>
                                    <p:cond delay="0"/>
                                  </p:stCondLst>
                                  <p:childTnLst>
                                    <p:animEffect transition="out" filter="blinds(horizontal)">
                                      <p:cBhvr>
                                        <p:cTn id="185" dur="500"/>
                                        <p:tgtEl>
                                          <p:spTgt spid="65"/>
                                        </p:tgtEl>
                                      </p:cBhvr>
                                    </p:animEffect>
                                    <p:set>
                                      <p:cBhvr>
                                        <p:cTn id="186" dur="1" fill="hold">
                                          <p:stCondLst>
                                            <p:cond delay="499"/>
                                          </p:stCondLst>
                                        </p:cTn>
                                        <p:tgtEl>
                                          <p:spTgt spid="65"/>
                                        </p:tgtEl>
                                        <p:attrNameLst>
                                          <p:attrName>style.visibility</p:attrName>
                                        </p:attrNameLst>
                                      </p:cBhvr>
                                      <p:to>
                                        <p:strVal val="hidden"/>
                                      </p:to>
                                    </p:set>
                                  </p:childTnLst>
                                </p:cTn>
                              </p:par>
                              <p:par>
                                <p:cTn id="187" presetID="3" presetClass="exit" presetSubtype="10" fill="hold" nodeType="withEffect">
                                  <p:stCondLst>
                                    <p:cond delay="0"/>
                                  </p:stCondLst>
                                  <p:childTnLst>
                                    <p:animEffect transition="out" filter="blinds(horizontal)">
                                      <p:cBhvr>
                                        <p:cTn id="188" dur="500"/>
                                        <p:tgtEl>
                                          <p:spTgt spid="51"/>
                                        </p:tgtEl>
                                      </p:cBhvr>
                                    </p:animEffect>
                                    <p:set>
                                      <p:cBhvr>
                                        <p:cTn id="189" dur="1" fill="hold">
                                          <p:stCondLst>
                                            <p:cond delay="499"/>
                                          </p:stCondLst>
                                        </p:cTn>
                                        <p:tgtEl>
                                          <p:spTgt spid="51"/>
                                        </p:tgtEl>
                                        <p:attrNameLst>
                                          <p:attrName>style.visibility</p:attrName>
                                        </p:attrNameLst>
                                      </p:cBhvr>
                                      <p:to>
                                        <p:strVal val="hidden"/>
                                      </p:to>
                                    </p:set>
                                  </p:childTnLst>
                                </p:cTn>
                              </p:par>
                              <p:par>
                                <p:cTn id="190" presetID="3" presetClass="exit" presetSubtype="10" fill="hold" grpId="0" nodeType="withEffect">
                                  <p:stCondLst>
                                    <p:cond delay="0"/>
                                  </p:stCondLst>
                                  <p:childTnLst>
                                    <p:animEffect transition="out" filter="blinds(horizontal)">
                                      <p:cBhvr>
                                        <p:cTn id="191" dur="500"/>
                                        <p:tgtEl>
                                          <p:spTgt spid="49"/>
                                        </p:tgtEl>
                                      </p:cBhvr>
                                    </p:animEffect>
                                    <p:set>
                                      <p:cBhvr>
                                        <p:cTn id="192" dur="1" fill="hold">
                                          <p:stCondLst>
                                            <p:cond delay="499"/>
                                          </p:stCondLst>
                                        </p:cTn>
                                        <p:tgtEl>
                                          <p:spTgt spid="49"/>
                                        </p:tgtEl>
                                        <p:attrNameLst>
                                          <p:attrName>style.visibility</p:attrName>
                                        </p:attrNameLst>
                                      </p:cBhvr>
                                      <p:to>
                                        <p:strVal val="hidden"/>
                                      </p:to>
                                    </p:set>
                                  </p:childTnLst>
                                </p:cTn>
                              </p:par>
                              <p:par>
                                <p:cTn id="193" presetID="3" presetClass="exit" presetSubtype="10" fill="hold" nodeType="withEffect">
                                  <p:stCondLst>
                                    <p:cond delay="0"/>
                                  </p:stCondLst>
                                  <p:childTnLst>
                                    <p:animEffect transition="out" filter="blinds(horizontal)">
                                      <p:cBhvr>
                                        <p:cTn id="194" dur="500"/>
                                        <p:tgtEl>
                                          <p:spTgt spid="55"/>
                                        </p:tgtEl>
                                      </p:cBhvr>
                                    </p:animEffect>
                                    <p:set>
                                      <p:cBhvr>
                                        <p:cTn id="195" dur="1" fill="hold">
                                          <p:stCondLst>
                                            <p:cond delay="499"/>
                                          </p:stCondLst>
                                        </p:cTn>
                                        <p:tgtEl>
                                          <p:spTgt spid="55"/>
                                        </p:tgtEl>
                                        <p:attrNameLst>
                                          <p:attrName>style.visibility</p:attrName>
                                        </p:attrNameLst>
                                      </p:cBhvr>
                                      <p:to>
                                        <p:strVal val="hidden"/>
                                      </p:to>
                                    </p:set>
                                  </p:childTnLst>
                                </p:cTn>
                              </p:par>
                              <p:par>
                                <p:cTn id="196" presetID="3" presetClass="exit" presetSubtype="10" fill="hold" grpId="0" nodeType="withEffect">
                                  <p:stCondLst>
                                    <p:cond delay="0"/>
                                  </p:stCondLst>
                                  <p:childTnLst>
                                    <p:animEffect transition="out" filter="blinds(horizontal)">
                                      <p:cBhvr>
                                        <p:cTn id="197" dur="500"/>
                                        <p:tgtEl>
                                          <p:spTgt spid="54"/>
                                        </p:tgtEl>
                                      </p:cBhvr>
                                    </p:animEffect>
                                    <p:set>
                                      <p:cBhvr>
                                        <p:cTn id="198" dur="1" fill="hold">
                                          <p:stCondLst>
                                            <p:cond delay="499"/>
                                          </p:stCondLst>
                                        </p:cTn>
                                        <p:tgtEl>
                                          <p:spTgt spid="54"/>
                                        </p:tgtEl>
                                        <p:attrNameLst>
                                          <p:attrName>style.visibility</p:attrName>
                                        </p:attrNameLst>
                                      </p:cBhvr>
                                      <p:to>
                                        <p:strVal val="hidden"/>
                                      </p:to>
                                    </p:set>
                                  </p:childTnLst>
                                </p:cTn>
                              </p:par>
                              <p:par>
                                <p:cTn id="199" presetID="3" presetClass="exit" presetSubtype="10" fill="hold" nodeType="withEffect">
                                  <p:stCondLst>
                                    <p:cond delay="0"/>
                                  </p:stCondLst>
                                  <p:childTnLst>
                                    <p:animEffect transition="out" filter="blinds(horizontal)">
                                      <p:cBhvr>
                                        <p:cTn id="200" dur="500"/>
                                        <p:tgtEl>
                                          <p:spTgt spid="50"/>
                                        </p:tgtEl>
                                      </p:cBhvr>
                                    </p:animEffect>
                                    <p:set>
                                      <p:cBhvr>
                                        <p:cTn id="201" dur="1" fill="hold">
                                          <p:stCondLst>
                                            <p:cond delay="499"/>
                                          </p:stCondLst>
                                        </p:cTn>
                                        <p:tgtEl>
                                          <p:spTgt spid="50"/>
                                        </p:tgtEl>
                                        <p:attrNameLst>
                                          <p:attrName>style.visibility</p:attrName>
                                        </p:attrNameLst>
                                      </p:cBhvr>
                                      <p:to>
                                        <p:strVal val="hidden"/>
                                      </p:to>
                                    </p:set>
                                  </p:childTnLst>
                                </p:cTn>
                              </p:par>
                              <p:par>
                                <p:cTn id="202" presetID="3" presetClass="exit" presetSubtype="10" fill="hold" grpId="0" nodeType="withEffect">
                                  <p:stCondLst>
                                    <p:cond delay="0"/>
                                  </p:stCondLst>
                                  <p:childTnLst>
                                    <p:animEffect transition="out" filter="blinds(horizontal)">
                                      <p:cBhvr>
                                        <p:cTn id="203" dur="500"/>
                                        <p:tgtEl>
                                          <p:spTgt spid="66"/>
                                        </p:tgtEl>
                                      </p:cBhvr>
                                    </p:animEffect>
                                    <p:set>
                                      <p:cBhvr>
                                        <p:cTn id="204" dur="1" fill="hold">
                                          <p:stCondLst>
                                            <p:cond delay="499"/>
                                          </p:stCondLst>
                                        </p:cTn>
                                        <p:tgtEl>
                                          <p:spTgt spid="66"/>
                                        </p:tgtEl>
                                        <p:attrNameLst>
                                          <p:attrName>style.visibility</p:attrName>
                                        </p:attrNameLst>
                                      </p:cBhvr>
                                      <p:to>
                                        <p:strVal val="hidden"/>
                                      </p:to>
                                    </p:set>
                                  </p:childTnLst>
                                </p:cTn>
                              </p:par>
                              <p:par>
                                <p:cTn id="205" presetID="3" presetClass="exit" presetSubtype="10" fill="hold" nodeType="withEffect">
                                  <p:stCondLst>
                                    <p:cond delay="0"/>
                                  </p:stCondLst>
                                  <p:childTnLst>
                                    <p:animEffect transition="out" filter="blinds(horizontal)">
                                      <p:cBhvr>
                                        <p:cTn id="206" dur="500"/>
                                        <p:tgtEl>
                                          <p:spTgt spid="70"/>
                                        </p:tgtEl>
                                      </p:cBhvr>
                                    </p:animEffect>
                                    <p:set>
                                      <p:cBhvr>
                                        <p:cTn id="207" dur="1" fill="hold">
                                          <p:stCondLst>
                                            <p:cond delay="499"/>
                                          </p:stCondLst>
                                        </p:cTn>
                                        <p:tgtEl>
                                          <p:spTgt spid="70"/>
                                        </p:tgtEl>
                                        <p:attrNameLst>
                                          <p:attrName>style.visibility</p:attrName>
                                        </p:attrNameLst>
                                      </p:cBhvr>
                                      <p:to>
                                        <p:strVal val="hidden"/>
                                      </p:to>
                                    </p:set>
                                  </p:childTnLst>
                                </p:cTn>
                              </p:par>
                              <p:par>
                                <p:cTn id="208" presetID="3" presetClass="exit" presetSubtype="10" fill="hold" grpId="0" nodeType="withEffect">
                                  <p:stCondLst>
                                    <p:cond delay="0"/>
                                  </p:stCondLst>
                                  <p:childTnLst>
                                    <p:animEffect transition="out" filter="blinds(horizontal)">
                                      <p:cBhvr>
                                        <p:cTn id="209" dur="500"/>
                                        <p:tgtEl>
                                          <p:spTgt spid="69"/>
                                        </p:tgtEl>
                                      </p:cBhvr>
                                    </p:animEffect>
                                    <p:set>
                                      <p:cBhvr>
                                        <p:cTn id="210" dur="1" fill="hold">
                                          <p:stCondLst>
                                            <p:cond delay="499"/>
                                          </p:stCondLst>
                                        </p:cTn>
                                        <p:tgtEl>
                                          <p:spTgt spid="69"/>
                                        </p:tgtEl>
                                        <p:attrNameLst>
                                          <p:attrName>style.visibility</p:attrName>
                                        </p:attrNameLst>
                                      </p:cBhvr>
                                      <p:to>
                                        <p:strVal val="hidden"/>
                                      </p:to>
                                    </p:set>
                                  </p:childTnLst>
                                </p:cTn>
                              </p:par>
                              <p:par>
                                <p:cTn id="211" presetID="3" presetClass="exit" presetSubtype="10" fill="hold" nodeType="withEffect">
                                  <p:stCondLst>
                                    <p:cond delay="0"/>
                                  </p:stCondLst>
                                  <p:childTnLst>
                                    <p:animEffect transition="out" filter="blinds(horizontal)">
                                      <p:cBhvr>
                                        <p:cTn id="212" dur="500"/>
                                        <p:tgtEl>
                                          <p:spTgt spid="74"/>
                                        </p:tgtEl>
                                      </p:cBhvr>
                                    </p:animEffect>
                                    <p:set>
                                      <p:cBhvr>
                                        <p:cTn id="213" dur="1" fill="hold">
                                          <p:stCondLst>
                                            <p:cond delay="499"/>
                                          </p:stCondLst>
                                        </p:cTn>
                                        <p:tgtEl>
                                          <p:spTgt spid="74"/>
                                        </p:tgtEl>
                                        <p:attrNameLst>
                                          <p:attrName>style.visibility</p:attrName>
                                        </p:attrNameLst>
                                      </p:cBhvr>
                                      <p:to>
                                        <p:strVal val="hidden"/>
                                      </p:to>
                                    </p:set>
                                  </p:childTnLst>
                                </p:cTn>
                              </p:par>
                              <p:par>
                                <p:cTn id="214" presetID="3" presetClass="exit" presetSubtype="10" fill="hold" grpId="1" nodeType="withEffect">
                                  <p:stCondLst>
                                    <p:cond delay="0"/>
                                  </p:stCondLst>
                                  <p:childTnLst>
                                    <p:animEffect transition="out" filter="blinds(horizontal)">
                                      <p:cBhvr>
                                        <p:cTn id="215" dur="500"/>
                                        <p:tgtEl>
                                          <p:spTgt spid="75"/>
                                        </p:tgtEl>
                                      </p:cBhvr>
                                    </p:animEffect>
                                    <p:set>
                                      <p:cBhvr>
                                        <p:cTn id="216" dur="1" fill="hold">
                                          <p:stCondLst>
                                            <p:cond delay="499"/>
                                          </p:stCondLst>
                                        </p:cTn>
                                        <p:tgtEl>
                                          <p:spTgt spid="75"/>
                                        </p:tgtEl>
                                        <p:attrNameLst>
                                          <p:attrName>style.visibility</p:attrName>
                                        </p:attrNameLst>
                                      </p:cBhvr>
                                      <p:to>
                                        <p:strVal val="hidden"/>
                                      </p:to>
                                    </p:set>
                                  </p:childTnLst>
                                </p:cTn>
                              </p:par>
                              <p:par>
                                <p:cTn id="217" presetID="3" presetClass="exit" presetSubtype="10" fill="hold" nodeType="withEffect">
                                  <p:stCondLst>
                                    <p:cond delay="0"/>
                                  </p:stCondLst>
                                  <p:childTnLst>
                                    <p:animEffect transition="out" filter="blinds(horizontal)">
                                      <p:cBhvr>
                                        <p:cTn id="218" dur="500"/>
                                        <p:tgtEl>
                                          <p:spTgt spid="76"/>
                                        </p:tgtEl>
                                      </p:cBhvr>
                                    </p:animEffect>
                                    <p:set>
                                      <p:cBhvr>
                                        <p:cTn id="219" dur="1" fill="hold">
                                          <p:stCondLst>
                                            <p:cond delay="499"/>
                                          </p:stCondLst>
                                        </p:cTn>
                                        <p:tgtEl>
                                          <p:spTgt spid="76"/>
                                        </p:tgtEl>
                                        <p:attrNameLst>
                                          <p:attrName>style.visibility</p:attrName>
                                        </p:attrNameLst>
                                      </p:cBhvr>
                                      <p:to>
                                        <p:strVal val="hidden"/>
                                      </p:to>
                                    </p:set>
                                  </p:childTnLst>
                                </p:cTn>
                              </p:par>
                              <p:par>
                                <p:cTn id="220" presetID="3" presetClass="exit" presetSubtype="10" fill="hold" grpId="1" nodeType="withEffect">
                                  <p:stCondLst>
                                    <p:cond delay="0"/>
                                  </p:stCondLst>
                                  <p:childTnLst>
                                    <p:animEffect transition="out" filter="blinds(horizontal)">
                                      <p:cBhvr>
                                        <p:cTn id="221" dur="500"/>
                                        <p:tgtEl>
                                          <p:spTgt spid="77"/>
                                        </p:tgtEl>
                                      </p:cBhvr>
                                    </p:animEffect>
                                    <p:set>
                                      <p:cBhvr>
                                        <p:cTn id="222" dur="1" fill="hold">
                                          <p:stCondLst>
                                            <p:cond delay="499"/>
                                          </p:stCondLst>
                                        </p:cTn>
                                        <p:tgtEl>
                                          <p:spTgt spid="77"/>
                                        </p:tgtEl>
                                        <p:attrNameLst>
                                          <p:attrName>style.visibility</p:attrName>
                                        </p:attrNameLst>
                                      </p:cBhvr>
                                      <p:to>
                                        <p:strVal val="hidden"/>
                                      </p:to>
                                    </p:set>
                                  </p:childTnLst>
                                </p:cTn>
                              </p:par>
                              <p:par>
                                <p:cTn id="223" presetID="3" presetClass="exit" presetSubtype="10" fill="hold" grpId="0" nodeType="withEffect">
                                  <p:stCondLst>
                                    <p:cond delay="0"/>
                                  </p:stCondLst>
                                  <p:childTnLst>
                                    <p:animEffect transition="out" filter="blinds(horizontal)">
                                      <p:cBhvr>
                                        <p:cTn id="224" dur="500"/>
                                        <p:tgtEl>
                                          <p:spTgt spid="73"/>
                                        </p:tgtEl>
                                      </p:cBhvr>
                                    </p:animEffect>
                                    <p:set>
                                      <p:cBhvr>
                                        <p:cTn id="225" dur="1" fill="hold">
                                          <p:stCondLst>
                                            <p:cond delay="499"/>
                                          </p:stCondLst>
                                        </p:cTn>
                                        <p:tgtEl>
                                          <p:spTgt spid="73"/>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ntr" presetSubtype="5" fill="hold" grpId="1" nodeType="clickEffect">
                                  <p:stCondLst>
                                    <p:cond delay="0"/>
                                  </p:stCondLst>
                                  <p:childTnLst>
                                    <p:set>
                                      <p:cBhvr>
                                        <p:cTn id="229" dur="1" fill="hold">
                                          <p:stCondLst>
                                            <p:cond delay="0"/>
                                          </p:stCondLst>
                                        </p:cTn>
                                        <p:tgtEl>
                                          <p:spTgt spid="67"/>
                                        </p:tgtEl>
                                        <p:attrNameLst>
                                          <p:attrName>style.visibility</p:attrName>
                                        </p:attrNameLst>
                                      </p:cBhvr>
                                      <p:to>
                                        <p:strVal val="visible"/>
                                      </p:to>
                                    </p:set>
                                    <p:animEffect transition="in" filter="blinds(vertical)">
                                      <p:cBhvr>
                                        <p:cTn id="230" dur="500"/>
                                        <p:tgtEl>
                                          <p:spTgt spid="67"/>
                                        </p:tgtEl>
                                      </p:cBhvr>
                                    </p:animEffect>
                                  </p:childTnLst>
                                </p:cTn>
                              </p:par>
                              <p:par>
                                <p:cTn id="231" presetID="3" presetClass="entr" presetSubtype="5" fill="hold" grpId="1" nodeType="withEffect">
                                  <p:stCondLst>
                                    <p:cond delay="0"/>
                                  </p:stCondLst>
                                  <p:childTnLst>
                                    <p:set>
                                      <p:cBhvr>
                                        <p:cTn id="232" dur="1" fill="hold">
                                          <p:stCondLst>
                                            <p:cond delay="0"/>
                                          </p:stCondLst>
                                        </p:cTn>
                                        <p:tgtEl>
                                          <p:spTgt spid="68"/>
                                        </p:tgtEl>
                                        <p:attrNameLst>
                                          <p:attrName>style.visibility</p:attrName>
                                        </p:attrNameLst>
                                      </p:cBhvr>
                                      <p:to>
                                        <p:strVal val="visible"/>
                                      </p:to>
                                    </p:set>
                                    <p:animEffect transition="in" filter="blinds(vertical)">
                                      <p:cBhvr>
                                        <p:cTn id="233" dur="500"/>
                                        <p:tgtEl>
                                          <p:spTgt spid="68"/>
                                        </p:tgtEl>
                                      </p:cBhvr>
                                    </p:animEffect>
                                  </p:childTnLst>
                                </p:cTn>
                              </p:par>
                              <p:par>
                                <p:cTn id="234" presetID="3" presetClass="entr" presetSubtype="5" fill="hold" grpId="1" nodeType="withEffect">
                                  <p:stCondLst>
                                    <p:cond delay="0"/>
                                  </p:stCondLst>
                                  <p:childTnLst>
                                    <p:set>
                                      <p:cBhvr>
                                        <p:cTn id="235" dur="1" fill="hold">
                                          <p:stCondLst>
                                            <p:cond delay="0"/>
                                          </p:stCondLst>
                                        </p:cTn>
                                        <p:tgtEl>
                                          <p:spTgt spid="71"/>
                                        </p:tgtEl>
                                        <p:attrNameLst>
                                          <p:attrName>style.visibility</p:attrName>
                                        </p:attrNameLst>
                                      </p:cBhvr>
                                      <p:to>
                                        <p:strVal val="visible"/>
                                      </p:to>
                                    </p:set>
                                    <p:animEffect transition="in" filter="blinds(vertical)">
                                      <p:cBhvr>
                                        <p:cTn id="236" dur="500"/>
                                        <p:tgtEl>
                                          <p:spTgt spid="71"/>
                                        </p:tgtEl>
                                      </p:cBhvr>
                                    </p:animEffect>
                                  </p:childTnLst>
                                </p:cTn>
                              </p:par>
                              <p:par>
                                <p:cTn id="237" presetID="3" presetClass="entr" presetSubtype="5" fill="hold" grpId="1"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blinds(vertical)">
                                      <p:cBhvr>
                                        <p:cTn id="239" dur="500"/>
                                        <p:tgtEl>
                                          <p:spTgt spid="72"/>
                                        </p:tgtEl>
                                      </p:cBhvr>
                                    </p:animEffect>
                                  </p:childTnLst>
                                </p:cTn>
                              </p:par>
                              <p:par>
                                <p:cTn id="240" presetID="9" presetClass="emph" presetSubtype="0" grpId="0" nodeType="withEffect">
                                  <p:stCondLst>
                                    <p:cond delay="0"/>
                                  </p:stCondLst>
                                  <p:childTnLst>
                                    <p:set>
                                      <p:cBhvr rctx="PPT">
                                        <p:cTn id="241" dur="indefinite"/>
                                        <p:tgtEl>
                                          <p:spTgt spid="67"/>
                                        </p:tgtEl>
                                        <p:attrNameLst>
                                          <p:attrName>style.opacity</p:attrName>
                                        </p:attrNameLst>
                                      </p:cBhvr>
                                      <p:to>
                                        <p:strVal val="0.5"/>
                                      </p:to>
                                    </p:set>
                                    <p:animEffect filter="image" prLst="opacity: 0.5">
                                      <p:cBhvr rctx="IE">
                                        <p:cTn id="242" dur="indefinite"/>
                                        <p:tgtEl>
                                          <p:spTgt spid="67"/>
                                        </p:tgtEl>
                                      </p:cBhvr>
                                    </p:animEffect>
                                  </p:childTnLst>
                                </p:cTn>
                              </p:par>
                              <p:par>
                                <p:cTn id="243" presetID="9" presetClass="emph" presetSubtype="0" grpId="0" nodeType="withEffect">
                                  <p:stCondLst>
                                    <p:cond delay="0"/>
                                  </p:stCondLst>
                                  <p:childTnLst>
                                    <p:set>
                                      <p:cBhvr rctx="PPT">
                                        <p:cTn id="244" dur="indefinite"/>
                                        <p:tgtEl>
                                          <p:spTgt spid="68"/>
                                        </p:tgtEl>
                                        <p:attrNameLst>
                                          <p:attrName>style.opacity</p:attrName>
                                        </p:attrNameLst>
                                      </p:cBhvr>
                                      <p:to>
                                        <p:strVal val="0.5"/>
                                      </p:to>
                                    </p:set>
                                    <p:animEffect filter="image" prLst="opacity: 0.5">
                                      <p:cBhvr rctx="IE">
                                        <p:cTn id="245" dur="indefinite"/>
                                        <p:tgtEl>
                                          <p:spTgt spid="68"/>
                                        </p:tgtEl>
                                      </p:cBhvr>
                                    </p:animEffect>
                                  </p:childTnLst>
                                </p:cTn>
                              </p:par>
                              <p:par>
                                <p:cTn id="246" presetID="9" presetClass="emph" presetSubtype="0" grpId="0" nodeType="withEffect">
                                  <p:stCondLst>
                                    <p:cond delay="0"/>
                                  </p:stCondLst>
                                  <p:childTnLst>
                                    <p:set>
                                      <p:cBhvr rctx="PPT">
                                        <p:cTn id="247" dur="indefinite"/>
                                        <p:tgtEl>
                                          <p:spTgt spid="71"/>
                                        </p:tgtEl>
                                        <p:attrNameLst>
                                          <p:attrName>style.opacity</p:attrName>
                                        </p:attrNameLst>
                                      </p:cBhvr>
                                      <p:to>
                                        <p:strVal val="0.5"/>
                                      </p:to>
                                    </p:set>
                                    <p:animEffect filter="image" prLst="opacity: 0.5">
                                      <p:cBhvr rctx="IE">
                                        <p:cTn id="248" dur="indefinite"/>
                                        <p:tgtEl>
                                          <p:spTgt spid="71"/>
                                        </p:tgtEl>
                                      </p:cBhvr>
                                    </p:animEffect>
                                  </p:childTnLst>
                                </p:cTn>
                              </p:par>
                              <p:par>
                                <p:cTn id="249" presetID="9" presetClass="emph" presetSubtype="0" grpId="0" nodeType="withEffect">
                                  <p:stCondLst>
                                    <p:cond delay="0"/>
                                  </p:stCondLst>
                                  <p:childTnLst>
                                    <p:set>
                                      <p:cBhvr rctx="PPT">
                                        <p:cTn id="250" dur="indefinite"/>
                                        <p:tgtEl>
                                          <p:spTgt spid="72"/>
                                        </p:tgtEl>
                                        <p:attrNameLst>
                                          <p:attrName>style.opacity</p:attrName>
                                        </p:attrNameLst>
                                      </p:cBhvr>
                                      <p:to>
                                        <p:strVal val="0.5"/>
                                      </p:to>
                                    </p:set>
                                    <p:animEffect filter="image" prLst="opacity: 0.5">
                                      <p:cBhvr rctx="IE">
                                        <p:cTn id="251" dur="indefinite"/>
                                        <p:tgtEl>
                                          <p:spTgt spid="72"/>
                                        </p:tgtEl>
                                      </p:cBhvr>
                                    </p:animEffec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2" nodeType="clickEffect">
                                  <p:stCondLst>
                                    <p:cond delay="0"/>
                                  </p:stCondLst>
                                  <p:childTnLst>
                                    <p:set>
                                      <p:cBhvr>
                                        <p:cTn id="255" dur="1" fill="hold">
                                          <p:stCondLst>
                                            <p:cond delay="0"/>
                                          </p:stCondLst>
                                        </p:cTn>
                                        <p:tgtEl>
                                          <p:spTgt spid="71"/>
                                        </p:tgtEl>
                                        <p:attrNameLst>
                                          <p:attrName>style.visibility</p:attrName>
                                        </p:attrNameLst>
                                      </p:cBhvr>
                                      <p:to>
                                        <p:strVal val="hidden"/>
                                      </p:to>
                                    </p:set>
                                  </p:childTnLst>
                                </p:cTn>
                              </p:par>
                              <p:par>
                                <p:cTn id="256" presetID="3" presetClass="entr" presetSubtype="5" fill="hold" grpId="1" nodeType="withEffect">
                                  <p:stCondLst>
                                    <p:cond delay="0"/>
                                  </p:stCondLst>
                                  <p:childTnLst>
                                    <p:set>
                                      <p:cBhvr>
                                        <p:cTn id="257" dur="1" fill="hold">
                                          <p:stCondLst>
                                            <p:cond delay="0"/>
                                          </p:stCondLst>
                                        </p:cTn>
                                        <p:tgtEl>
                                          <p:spTgt spid="80"/>
                                        </p:tgtEl>
                                        <p:attrNameLst>
                                          <p:attrName>style.visibility</p:attrName>
                                        </p:attrNameLst>
                                      </p:cBhvr>
                                      <p:to>
                                        <p:strVal val="visible"/>
                                      </p:to>
                                    </p:set>
                                    <p:animEffect transition="in" filter="blinds(vertical)">
                                      <p:cBhvr>
                                        <p:cTn id="258" dur="500"/>
                                        <p:tgtEl>
                                          <p:spTgt spid="80"/>
                                        </p:tgtEl>
                                      </p:cBhvr>
                                    </p:animEffect>
                                  </p:childTnLst>
                                </p:cTn>
                              </p:par>
                            </p:childTnLst>
                          </p:cTn>
                        </p:par>
                        <p:par>
                          <p:cTn id="259" fill="hold">
                            <p:stCondLst>
                              <p:cond delay="500"/>
                            </p:stCondLst>
                            <p:childTnLst>
                              <p:par>
                                <p:cTn id="260" presetID="3" presetClass="entr" presetSubtype="5" fill="hold" grpId="0" nodeType="afterEffect">
                                  <p:stCondLst>
                                    <p:cond delay="0"/>
                                  </p:stCondLst>
                                  <p:childTnLst>
                                    <p:set>
                                      <p:cBhvr>
                                        <p:cTn id="261" dur="1" fill="hold">
                                          <p:stCondLst>
                                            <p:cond delay="0"/>
                                          </p:stCondLst>
                                        </p:cTn>
                                        <p:tgtEl>
                                          <p:spTgt spid="83"/>
                                        </p:tgtEl>
                                        <p:attrNameLst>
                                          <p:attrName>style.visibility</p:attrName>
                                        </p:attrNameLst>
                                      </p:cBhvr>
                                      <p:to>
                                        <p:strVal val="visible"/>
                                      </p:to>
                                    </p:set>
                                    <p:animEffect transition="in" filter="blinds(vertical)">
                                      <p:cBhvr>
                                        <p:cTn id="26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9" grpId="1" animBg="1"/>
      <p:bldP spid="14" grpId="0" animBg="1"/>
      <p:bldP spid="14" grpId="1" animBg="1"/>
      <p:bldP spid="16" grpId="0" animBg="1"/>
      <p:bldP spid="16" grpId="1" animBg="1"/>
      <p:bldP spid="17" grpId="0" animBg="1"/>
      <p:bldP spid="17" grpId="1" animBg="1"/>
      <p:bldP spid="18" grpId="0" animBg="1"/>
      <p:bldP spid="1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7" grpId="0" animBg="1"/>
      <p:bldP spid="58" grpId="0" animBg="1"/>
      <p:bldP spid="58" grpId="1" animBg="1"/>
      <p:bldP spid="59" grpId="0" animBg="1"/>
      <p:bldP spid="59" grpId="1" animBg="1"/>
      <p:bldP spid="64" grpId="0" animBg="1"/>
      <p:bldP spid="64" grpId="1" animBg="1"/>
      <p:bldP spid="65" grpId="0" animBg="1"/>
      <p:bldP spid="65" grpId="1" animBg="1"/>
      <p:bldP spid="49" grpId="0" animBg="1"/>
      <p:bldP spid="54" grpId="0" animBg="1"/>
      <p:bldP spid="66" grpId="0" animBg="1"/>
      <p:bldP spid="69" grpId="0" animBg="1"/>
      <p:bldP spid="75" grpId="1" animBg="1"/>
      <p:bldP spid="77" grpId="1" animBg="1"/>
      <p:bldP spid="73" grpId="0" animBg="1"/>
      <p:bldP spid="67" grpId="0" animBg="1"/>
      <p:bldP spid="67" grpId="1" animBg="1"/>
      <p:bldP spid="68" grpId="0" animBg="1"/>
      <p:bldP spid="68" grpId="1" animBg="1"/>
      <p:bldP spid="71" grpId="0" animBg="1"/>
      <p:bldP spid="71" grpId="1" animBg="1"/>
      <p:bldP spid="71" grpId="2" animBg="1"/>
      <p:bldP spid="72" grpId="0" animBg="1"/>
      <p:bldP spid="72" grpId="1" animBg="1"/>
      <p:bldP spid="80" grpId="1" animBg="1"/>
      <p:bldP spid="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51325" y="1728350"/>
            <a:ext cx="7920000" cy="904200"/>
          </a:xfrm>
          <a:prstGeom prst="rect">
            <a:avLst/>
          </a:prstGeom>
        </p:spPr>
        <p:txBody>
          <a:bodyPr lIns="91425" tIns="91425" rIns="91425" bIns="91425" anchor="b" anchorCtr="0">
            <a:noAutofit/>
          </a:bodyPr>
          <a:lstStyle/>
          <a:p>
            <a:pPr lvl="0" algn="ctr" rtl="0">
              <a:buNone/>
            </a:pPr>
            <a:r>
              <a:rPr lang="en-US" sz="4800" b="1">
                <a:latin typeface="Times New Roman"/>
                <a:ea typeface="Times New Roman"/>
                <a:cs typeface="Times New Roman"/>
                <a:sym typeface="Times New Roman"/>
              </a:rPr>
              <a:t>Q&amp;A</a:t>
            </a:r>
          </a:p>
        </p:txBody>
      </p:sp>
      <p:sp>
        <p:nvSpPr>
          <p:cNvPr id="3" name="TextBox 2"/>
          <p:cNvSpPr txBox="1"/>
          <p:nvPr/>
        </p:nvSpPr>
        <p:spPr>
          <a:xfrm>
            <a:off x="228599" y="2129135"/>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Introduction</a:t>
            </a:r>
            <a:endParaRPr lang="en-US" sz="2400" dirty="0"/>
          </a:p>
        </p:txBody>
      </p:sp>
      <p:sp>
        <p:nvSpPr>
          <p:cNvPr id="4" name="TextBox 3"/>
          <p:cNvSpPr txBox="1"/>
          <p:nvPr/>
        </p:nvSpPr>
        <p:spPr>
          <a:xfrm>
            <a:off x="228598" y="2872085"/>
            <a:ext cx="1981202"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5" name="TextBox 4"/>
          <p:cNvSpPr txBox="1"/>
          <p:nvPr/>
        </p:nvSpPr>
        <p:spPr>
          <a:xfrm>
            <a:off x="228599" y="361503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Drawbacks</a:t>
            </a:r>
            <a:endParaRPr lang="en-US" sz="2400" dirty="0"/>
          </a:p>
        </p:txBody>
      </p:sp>
      <p:sp>
        <p:nvSpPr>
          <p:cNvPr id="6" name="TextBox 5"/>
          <p:cNvSpPr txBox="1"/>
          <p:nvPr/>
        </p:nvSpPr>
        <p:spPr>
          <a:xfrm>
            <a:off x="228600" y="435798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Q &amp; A</a:t>
            </a:r>
            <a:endParaRPr lang="en-US" sz="2400" dirty="0"/>
          </a:p>
        </p:txBody>
      </p:sp>
      <p:sp>
        <p:nvSpPr>
          <p:cNvPr id="7" name="TextBox 6"/>
          <p:cNvSpPr txBox="1"/>
          <p:nvPr/>
        </p:nvSpPr>
        <p:spPr>
          <a:xfrm>
            <a:off x="228600" y="4343400"/>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Q &amp; A</a:t>
            </a:r>
            <a:endParaRPr lang="en-US" sz="2400"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4"/>
                                        </p:tgtEl>
                                        <p:attrNameLst>
                                          <p:attrName>style.opacity</p:attrName>
                                        </p:attrNameLst>
                                      </p:cBhvr>
                                      <p:to>
                                        <p:strVal val="0.25"/>
                                      </p:to>
                                    </p:set>
                                    <p:animEffect filter="image" prLst="opacity: 0.25">
                                      <p:cBhvr rctx="IE">
                                        <p:cTn id="7" dur="indefinite"/>
                                        <p:tgtEl>
                                          <p:spTgt spid="4"/>
                                        </p:tgtEl>
                                      </p:cBhvr>
                                    </p:animEffect>
                                  </p:childTnLst>
                                </p:cTn>
                              </p:par>
                              <p:par>
                                <p:cTn id="8" presetID="9" presetClass="emph" presetSubtype="0" grpId="0" nodeType="withEffect">
                                  <p:stCondLst>
                                    <p:cond delay="0"/>
                                  </p:stCondLst>
                                  <p:childTnLst>
                                    <p:set>
                                      <p:cBhvr rctx="PPT">
                                        <p:cTn id="9" dur="indefinite"/>
                                        <p:tgtEl>
                                          <p:spTgt spid="5"/>
                                        </p:tgtEl>
                                        <p:attrNameLst>
                                          <p:attrName>style.opacity</p:attrName>
                                        </p:attrNameLst>
                                      </p:cBhvr>
                                      <p:to>
                                        <p:strVal val="0.25"/>
                                      </p:to>
                                    </p:set>
                                    <p:animEffect filter="image" prLst="opacity: 0.25">
                                      <p:cBhvr rctx="IE">
                                        <p:cTn id="10" dur="indefinite"/>
                                        <p:tgtEl>
                                          <p:spTgt spid="5"/>
                                        </p:tgtEl>
                                      </p:cBhvr>
                                    </p:animEffect>
                                  </p:childTnLst>
                                </p:cTn>
                              </p:par>
                              <p:par>
                                <p:cTn id="11" presetID="9" presetClass="emph" presetSubtype="0" grpId="0" nodeType="withEffect">
                                  <p:stCondLst>
                                    <p:cond delay="0"/>
                                  </p:stCondLst>
                                  <p:childTnLst>
                                    <p:set>
                                      <p:cBhvr rctx="PPT">
                                        <p:cTn id="12" dur="indefinite"/>
                                        <p:tgtEl>
                                          <p:spTgt spid="6"/>
                                        </p:tgtEl>
                                        <p:attrNameLst>
                                          <p:attrName>style.opacity</p:attrName>
                                        </p:attrNameLst>
                                      </p:cBhvr>
                                      <p:to>
                                        <p:strVal val="0.25"/>
                                      </p:to>
                                    </p:set>
                                    <p:animEffect filter="image" prLst="opacity: 0.25">
                                      <p:cBhvr rctx="IE">
                                        <p:cTn id="13" dur="indefinite"/>
                                        <p:tgtEl>
                                          <p:spTgt spid="6"/>
                                        </p:tgtEl>
                                      </p:cBhvr>
                                    </p:animEffect>
                                  </p:childTnLst>
                                </p:cTn>
                              </p:par>
                              <p:par>
                                <p:cTn id="14" presetID="9" presetClass="emph" presetSubtype="0" grpId="0" nodeType="withEffect">
                                  <p:stCondLst>
                                    <p:cond delay="0"/>
                                  </p:stCondLst>
                                  <p:childTnLst>
                                    <p:set>
                                      <p:cBhvr rctx="PPT">
                                        <p:cTn id="15" dur="indefinite"/>
                                        <p:tgtEl>
                                          <p:spTgt spid="3"/>
                                        </p:tgtEl>
                                        <p:attrNameLst>
                                          <p:attrName>style.opacity</p:attrName>
                                        </p:attrNameLst>
                                      </p:cBhvr>
                                      <p:to>
                                        <p:strVal val="0.25"/>
                                      </p:to>
                                    </p:set>
                                    <p:animEffect filter="image" prLst="opacity: 0.25">
                                      <p:cBhvr rctx="IE">
                                        <p:cTn id="16" dur="indefinite"/>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3" presetClass="entr" presetSubtype="5"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6" grpId="1"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17850" y="551400"/>
            <a:ext cx="7920000" cy="904200"/>
          </a:xfrm>
          <a:prstGeom prst="rect">
            <a:avLst/>
          </a:prstGeom>
        </p:spPr>
        <p:txBody>
          <a:bodyPr lIns="91425" tIns="91425" rIns="91425" bIns="91425" anchor="b" anchorCtr="0">
            <a:noAutofit/>
          </a:bodyPr>
          <a:lstStyle/>
          <a:p>
            <a:pPr lvl="0" rtl="0">
              <a:buNone/>
            </a:pPr>
            <a:r>
              <a:rPr lang="en-US" sz="3600" b="1">
                <a:latin typeface="Times New Roman"/>
                <a:ea typeface="Times New Roman"/>
                <a:cs typeface="Times New Roman"/>
                <a:sym typeface="Times New Roman"/>
              </a:rPr>
              <a:t>THANKS FOR YOUR ATTENTION!</a:t>
            </a:r>
          </a:p>
        </p:txBody>
      </p:sp>
      <p:sp>
        <p:nvSpPr>
          <p:cNvPr id="216" name="Shape 216"/>
          <p:cNvSpPr txBox="1">
            <a:spLocks noGrp="1"/>
          </p:cNvSpPr>
          <p:nvPr>
            <p:ph type="title" idx="4294967295"/>
          </p:nvPr>
        </p:nvSpPr>
        <p:spPr>
          <a:xfrm>
            <a:off x="836200" y="3222175"/>
            <a:ext cx="7920000" cy="904200"/>
          </a:xfrm>
          <a:prstGeom prst="rect">
            <a:avLst/>
          </a:prstGeom>
        </p:spPr>
        <p:txBody>
          <a:bodyPr lIns="91425" tIns="91425" rIns="91425" bIns="91425" anchor="b" anchorCtr="0">
            <a:noAutofit/>
          </a:bodyPr>
          <a:lstStyle/>
          <a:p>
            <a:pPr lvl="0" algn="ctr" rtl="0">
              <a:buNone/>
            </a:pPr>
            <a:r>
              <a:rPr lang="en-US" sz="4800" b="1">
                <a:latin typeface="Times New Roman"/>
                <a:ea typeface="Times New Roman"/>
                <a:cs typeface="Times New Roman"/>
                <a:sym typeface="Times New Roman"/>
              </a:rPr>
              <a:t>THE END</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style>
          <a:lnRef idx="1">
            <a:schemeClr val="accent5"/>
          </a:lnRef>
          <a:fillRef idx="2">
            <a:schemeClr val="accent5"/>
          </a:fillRef>
          <a:effectRef idx="1">
            <a:schemeClr val="accent5"/>
          </a:effectRef>
          <a:fontRef idx="minor">
            <a:schemeClr val="dk1"/>
          </a:fontRef>
        </p:style>
        <p:txBody>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Contents</a:t>
            </a:r>
            <a:endParaRPr lang="en-US" dirty="0"/>
          </a:p>
        </p:txBody>
      </p:sp>
      <p:sp>
        <p:nvSpPr>
          <p:cNvPr id="4" name="TextBox 3"/>
          <p:cNvSpPr txBox="1"/>
          <p:nvPr/>
        </p:nvSpPr>
        <p:spPr>
          <a:xfrm>
            <a:off x="2656241" y="2642175"/>
            <a:ext cx="2543132"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dirty="0" smtClean="0"/>
              <a:t>Introduction</a:t>
            </a:r>
            <a:endParaRPr lang="en-US" sz="3200" dirty="0"/>
          </a:p>
        </p:txBody>
      </p:sp>
      <p:sp>
        <p:nvSpPr>
          <p:cNvPr id="5" name="TextBox 4"/>
          <p:cNvSpPr txBox="1"/>
          <p:nvPr/>
        </p:nvSpPr>
        <p:spPr>
          <a:xfrm>
            <a:off x="2656241" y="3385125"/>
            <a:ext cx="2525359"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dirty="0" smtClean="0"/>
              <a:t>Features</a:t>
            </a:r>
            <a:endParaRPr lang="en-US" sz="3200" dirty="0"/>
          </a:p>
        </p:txBody>
      </p:sp>
      <p:sp>
        <p:nvSpPr>
          <p:cNvPr id="6" name="TextBox 5"/>
          <p:cNvSpPr txBox="1"/>
          <p:nvPr/>
        </p:nvSpPr>
        <p:spPr>
          <a:xfrm>
            <a:off x="2656241" y="4128075"/>
            <a:ext cx="2543132"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dirty="0" smtClean="0"/>
              <a:t>Drawbacks</a:t>
            </a:r>
            <a:endParaRPr lang="en-US" sz="3200" dirty="0"/>
          </a:p>
        </p:txBody>
      </p:sp>
      <p:sp>
        <p:nvSpPr>
          <p:cNvPr id="7" name="TextBox 6"/>
          <p:cNvSpPr txBox="1"/>
          <p:nvPr/>
        </p:nvSpPr>
        <p:spPr>
          <a:xfrm>
            <a:off x="2656241" y="4871025"/>
            <a:ext cx="2543132"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dirty="0" smtClean="0"/>
              <a:t>Q &amp; A</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Left)">
                                      <p:cBhvr>
                                        <p:cTn id="12" dur="500"/>
                                        <p:tgtEl>
                                          <p:spTgt spid="4"/>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Left)">
                                      <p:cBhvr>
                                        <p:cTn id="16" dur="500"/>
                                        <p:tgtEl>
                                          <p:spTgt spid="5"/>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lide(fromLeft)">
                                      <p:cBhvr>
                                        <p:cTn id="20" dur="500"/>
                                        <p:tgtEl>
                                          <p:spTgt spid="6"/>
                                        </p:tgtEl>
                                      </p:cBhvr>
                                    </p:animEffect>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lide(from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5" presetClass="path" presetSubtype="0" accel="50000" decel="50000" fill="hold" grpId="3" nodeType="clickEffect">
                                  <p:stCondLst>
                                    <p:cond delay="0"/>
                                  </p:stCondLst>
                                  <p:childTnLst>
                                    <p:animMotion origin="layout" path="M 3.88889E-6 4.32932E-6 L -0.29549 4.32932E-6 " pathEditMode="relative" rAng="0" ptsTypes="AA">
                                      <p:cBhvr>
                                        <p:cTn id="28" dur="2000" fill="hold"/>
                                        <p:tgtEl>
                                          <p:spTgt spid="4"/>
                                        </p:tgtEl>
                                        <p:attrNameLst>
                                          <p:attrName>ppt_x</p:attrName>
                                          <p:attrName>ppt_y</p:attrName>
                                        </p:attrNameLst>
                                      </p:cBhvr>
                                      <p:rCtr x="-148" y="0"/>
                                    </p:animMotion>
                                  </p:childTnLst>
                                </p:cTn>
                              </p:par>
                              <p:par>
                                <p:cTn id="29" presetID="35" presetClass="path" presetSubtype="0" accel="50000" decel="50000" fill="hold" grpId="3" nodeType="withEffect">
                                  <p:stCondLst>
                                    <p:cond delay="0"/>
                                  </p:stCondLst>
                                  <p:childTnLst>
                                    <p:animMotion origin="layout" path="M 3.88889E-6 1.21184E-6 L -0.29549 1.21184E-6 " pathEditMode="relative" rAng="0" ptsTypes="AA">
                                      <p:cBhvr>
                                        <p:cTn id="30" dur="2000" fill="hold"/>
                                        <p:tgtEl>
                                          <p:spTgt spid="5"/>
                                        </p:tgtEl>
                                        <p:attrNameLst>
                                          <p:attrName>ppt_x</p:attrName>
                                          <p:attrName>ppt_y</p:attrName>
                                        </p:attrNameLst>
                                      </p:cBhvr>
                                      <p:rCtr x="-148" y="0"/>
                                    </p:animMotion>
                                  </p:childTnLst>
                                </p:cTn>
                              </p:par>
                              <p:par>
                                <p:cTn id="31" presetID="35" presetClass="path" presetSubtype="0" accel="50000" decel="50000" fill="hold" grpId="3" nodeType="withEffect">
                                  <p:stCondLst>
                                    <p:cond delay="0"/>
                                  </p:stCondLst>
                                  <p:childTnLst>
                                    <p:animMotion origin="layout" path="M 3.88889E-6 -1.90564E-6 L -0.29549 -1.90564E-6 " pathEditMode="relative" rAng="0" ptsTypes="AA">
                                      <p:cBhvr>
                                        <p:cTn id="32" dur="2000" fill="hold"/>
                                        <p:tgtEl>
                                          <p:spTgt spid="6"/>
                                        </p:tgtEl>
                                        <p:attrNameLst>
                                          <p:attrName>ppt_x</p:attrName>
                                          <p:attrName>ppt_y</p:attrName>
                                        </p:attrNameLst>
                                      </p:cBhvr>
                                      <p:rCtr x="-148" y="0"/>
                                    </p:animMotion>
                                  </p:childTnLst>
                                </p:cTn>
                              </p:par>
                              <p:par>
                                <p:cTn id="33" presetID="35" presetClass="path" presetSubtype="0" accel="50000" decel="50000" fill="hold" grpId="3" nodeType="withEffect">
                                  <p:stCondLst>
                                    <p:cond delay="0"/>
                                  </p:stCondLst>
                                  <p:childTnLst>
                                    <p:animMotion origin="layout" path="M 1.11111E-6 4.97687E-6 L -0.29514 4.97687E-6 " pathEditMode="relative" rAng="0" ptsTypes="AA">
                                      <p:cBhvr>
                                        <p:cTn id="34" dur="2000" fill="hold"/>
                                        <p:tgtEl>
                                          <p:spTgt spid="7"/>
                                        </p:tgtEl>
                                        <p:attrNameLst>
                                          <p:attrName>ppt_x</p:attrName>
                                          <p:attrName>ppt_y</p:attrName>
                                        </p:attrNameLst>
                                      </p:cBhvr>
                                      <p:rCtr x="-148" y="0"/>
                                    </p:animMotion>
                                  </p:childTnLst>
                                </p:cTn>
                              </p:par>
                              <p:par>
                                <p:cTn id="35" presetID="6" presetClass="emph" presetSubtype="0" fill="hold" grpId="2" nodeType="withEffect">
                                  <p:stCondLst>
                                    <p:cond delay="0"/>
                                  </p:stCondLst>
                                  <p:childTnLst>
                                    <p:animScale>
                                      <p:cBhvr>
                                        <p:cTn id="36" dur="2000" fill="hold"/>
                                        <p:tgtEl>
                                          <p:spTgt spid="4"/>
                                        </p:tgtEl>
                                      </p:cBhvr>
                                      <p:by x="75000" y="75000"/>
                                    </p:animScale>
                                  </p:childTnLst>
                                </p:cTn>
                              </p:par>
                              <p:par>
                                <p:cTn id="37" presetID="6" presetClass="emph" presetSubtype="0" fill="hold" grpId="2" nodeType="withEffect">
                                  <p:stCondLst>
                                    <p:cond delay="0"/>
                                  </p:stCondLst>
                                  <p:childTnLst>
                                    <p:animScale>
                                      <p:cBhvr>
                                        <p:cTn id="38" dur="2000" fill="hold"/>
                                        <p:tgtEl>
                                          <p:spTgt spid="5"/>
                                        </p:tgtEl>
                                      </p:cBhvr>
                                      <p:by x="75000" y="75000"/>
                                    </p:animScale>
                                  </p:childTnLst>
                                </p:cTn>
                              </p:par>
                              <p:par>
                                <p:cTn id="39" presetID="6" presetClass="emph" presetSubtype="0" fill="hold" grpId="2" nodeType="withEffect">
                                  <p:stCondLst>
                                    <p:cond delay="0"/>
                                  </p:stCondLst>
                                  <p:childTnLst>
                                    <p:animScale>
                                      <p:cBhvr>
                                        <p:cTn id="40" dur="2000" fill="hold"/>
                                        <p:tgtEl>
                                          <p:spTgt spid="6"/>
                                        </p:tgtEl>
                                      </p:cBhvr>
                                      <p:by x="75000" y="75000"/>
                                    </p:animScale>
                                  </p:childTnLst>
                                </p:cTn>
                              </p:par>
                              <p:par>
                                <p:cTn id="41" presetID="6" presetClass="emph" presetSubtype="0" fill="hold" grpId="2" nodeType="withEffect">
                                  <p:stCondLst>
                                    <p:cond delay="0"/>
                                  </p:stCondLst>
                                  <p:childTnLst>
                                    <p:animScale>
                                      <p:cBhvr>
                                        <p:cTn id="42" dur="2000" fill="hold"/>
                                        <p:tgtEl>
                                          <p:spTgt spid="7"/>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2" animBg="1"/>
      <p:bldP spid="4" grpId="3" animBg="1"/>
      <p:bldP spid="5" grpId="0" animBg="1"/>
      <p:bldP spid="5" grpId="2" animBg="1"/>
      <p:bldP spid="5" grpId="3" animBg="1"/>
      <p:bldP spid="6" grpId="0" animBg="1"/>
      <p:bldP spid="6" grpId="2" animBg="1"/>
      <p:bldP spid="6" grpId="3" animBg="1"/>
      <p:bldP spid="7" grpId="0" animBg="1"/>
      <p:bldP spid="7" grpId="2" animBg="1"/>
      <p:bldP spid="7" grpId="3"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599" y="2129135"/>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Introduction</a:t>
            </a:r>
            <a:endParaRPr lang="en-US" sz="2400" dirty="0"/>
          </a:p>
        </p:txBody>
      </p:sp>
      <p:sp>
        <p:nvSpPr>
          <p:cNvPr id="17" name="TextBox 16"/>
          <p:cNvSpPr txBox="1"/>
          <p:nvPr/>
        </p:nvSpPr>
        <p:spPr>
          <a:xfrm>
            <a:off x="228598" y="2872085"/>
            <a:ext cx="198120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18" name="TextBox 17"/>
          <p:cNvSpPr txBox="1"/>
          <p:nvPr/>
        </p:nvSpPr>
        <p:spPr>
          <a:xfrm>
            <a:off x="228599" y="361503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Drawbacks</a:t>
            </a:r>
            <a:endParaRPr lang="en-US" sz="2400" dirty="0"/>
          </a:p>
        </p:txBody>
      </p:sp>
      <p:sp>
        <p:nvSpPr>
          <p:cNvPr id="19" name="TextBox 18"/>
          <p:cNvSpPr txBox="1"/>
          <p:nvPr/>
        </p:nvSpPr>
        <p:spPr>
          <a:xfrm>
            <a:off x="228600" y="435798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Q &amp; A</a:t>
            </a:r>
            <a:endParaRPr lang="en-US" sz="2400" dirty="0"/>
          </a:p>
        </p:txBody>
      </p:sp>
      <p:sp>
        <p:nvSpPr>
          <p:cNvPr id="53" name="Chevron 52"/>
          <p:cNvSpPr/>
          <p:nvPr/>
        </p:nvSpPr>
        <p:spPr>
          <a:xfrm>
            <a:off x="12954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r>
              <a:rPr lang="en-US" sz="2400" dirty="0" smtClean="0"/>
              <a:t>Definition</a:t>
            </a:r>
            <a:endParaRPr lang="en-US" sz="2400" dirty="0"/>
          </a:p>
        </p:txBody>
      </p:sp>
      <p:sp>
        <p:nvSpPr>
          <p:cNvPr id="56" name="Chevron 55"/>
          <p:cNvSpPr/>
          <p:nvPr/>
        </p:nvSpPr>
        <p:spPr>
          <a:xfrm>
            <a:off x="2973075"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pPr algn="ctr"/>
            <a:r>
              <a:rPr lang="en-US" sz="2400" dirty="0" smtClean="0"/>
              <a:t>Structure</a:t>
            </a:r>
            <a:endParaRPr lang="en-US" sz="2400" dirty="0"/>
          </a:p>
        </p:txBody>
      </p:sp>
      <p:sp>
        <p:nvSpPr>
          <p:cNvPr id="59" name="Chevron 58"/>
          <p:cNvSpPr/>
          <p:nvPr/>
        </p:nvSpPr>
        <p:spPr>
          <a:xfrm>
            <a:off x="46482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r>
              <a:rPr lang="en-US" sz="2400" dirty="0" smtClean="0"/>
              <a:t>Issues</a:t>
            </a:r>
            <a:endParaRPr lang="en-US" sz="2400" dirty="0"/>
          </a:p>
        </p:txBody>
      </p:sp>
      <p:sp>
        <p:nvSpPr>
          <p:cNvPr id="62" name="Chevron 61"/>
          <p:cNvSpPr/>
          <p:nvPr/>
        </p:nvSpPr>
        <p:spPr>
          <a:xfrm>
            <a:off x="63246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pPr algn="ctr"/>
            <a:r>
              <a:rPr lang="en-US" sz="2400" dirty="0" smtClean="0"/>
              <a:t>Improve</a:t>
            </a:r>
            <a:endParaRPr lang="en-US" sz="2400" dirty="0"/>
          </a:p>
        </p:txBody>
      </p:sp>
      <p:graphicFrame>
        <p:nvGraphicFramePr>
          <p:cNvPr id="70" name="Diagram 69"/>
          <p:cNvGraphicFramePr/>
          <p:nvPr>
            <p:extLst>
              <p:ext uri="{D42A27DB-BD31-4B8C-83A1-F6EECF244321}">
                <p14:modId xmlns:p14="http://schemas.microsoft.com/office/powerpoint/2010/main" xmlns="" val="1391387501"/>
              </p:ext>
            </p:extLst>
          </p:nvPr>
        </p:nvGraphicFramePr>
        <p:xfrm>
          <a:off x="2362200" y="1905000"/>
          <a:ext cx="6400800" cy="2929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 name="Chevron 70"/>
          <p:cNvSpPr/>
          <p:nvPr/>
        </p:nvSpPr>
        <p:spPr>
          <a:xfrm>
            <a:off x="12954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r>
              <a:rPr lang="en-US" sz="2400" dirty="0" smtClean="0"/>
              <a:t>Definition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7"/>
                                        </p:tgtEl>
                                        <p:attrNameLst>
                                          <p:attrName>style.opacity</p:attrName>
                                        </p:attrNameLst>
                                      </p:cBhvr>
                                      <p:to>
                                        <p:strVal val="0.25"/>
                                      </p:to>
                                    </p:set>
                                    <p:animEffect filter="image" prLst="opacity: 0.25">
                                      <p:cBhvr rctx="IE">
                                        <p:cTn id="7" dur="indefinite"/>
                                        <p:tgtEl>
                                          <p:spTgt spid="17"/>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25"/>
                                      </p:to>
                                    </p:set>
                                    <p:animEffect filter="image" prLst="opacity: 0.25">
                                      <p:cBhvr rctx="IE">
                                        <p:cTn id="10" dur="indefinite"/>
                                        <p:tgtEl>
                                          <p:spTgt spid="18"/>
                                        </p:tgtEl>
                                      </p:cBhvr>
                                    </p:animEffect>
                                  </p:childTnLst>
                                </p:cTn>
                              </p:par>
                              <p:par>
                                <p:cTn id="11" presetID="9" presetClass="emph" presetSubtype="0" grpId="0" nodeType="withEffect">
                                  <p:stCondLst>
                                    <p:cond delay="0"/>
                                  </p:stCondLst>
                                  <p:childTnLst>
                                    <p:set>
                                      <p:cBhvr rctx="PPT">
                                        <p:cTn id="12" dur="indefinite"/>
                                        <p:tgtEl>
                                          <p:spTgt spid="19"/>
                                        </p:tgtEl>
                                        <p:attrNameLst>
                                          <p:attrName>style.opacity</p:attrName>
                                        </p:attrNameLst>
                                      </p:cBhvr>
                                      <p:to>
                                        <p:strVal val="0.25"/>
                                      </p:to>
                                    </p:set>
                                    <p:animEffect filter="image" prLst="opacity: 0.25">
                                      <p:cBhvr rctx="IE">
                                        <p:cTn id="13" dur="indefinite"/>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linds(horizontal)">
                                      <p:cBhvr>
                                        <p:cTn id="18" dur="500"/>
                                        <p:tgtEl>
                                          <p:spTgt spid="5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linds(horizontal)">
                                      <p:cBhvr>
                                        <p:cTn id="21" dur="500"/>
                                        <p:tgtEl>
                                          <p:spTgt spid="5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blinds(horizontal)">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56"/>
                                        </p:tgtEl>
                                        <p:attrNameLst>
                                          <p:attrName>style.opacity</p:attrName>
                                        </p:attrNameLst>
                                      </p:cBhvr>
                                      <p:to>
                                        <p:strVal val="0.5"/>
                                      </p:to>
                                    </p:set>
                                    <p:animEffect filter="image" prLst="opacity: 0.5">
                                      <p:cBhvr rctx="IE">
                                        <p:cTn id="32" dur="indefinite"/>
                                        <p:tgtEl>
                                          <p:spTgt spid="56"/>
                                        </p:tgtEl>
                                      </p:cBhvr>
                                    </p:animEffect>
                                  </p:childTnLst>
                                </p:cTn>
                              </p:par>
                              <p:par>
                                <p:cTn id="33" presetID="9" presetClass="emph" presetSubtype="0" grpId="1" nodeType="withEffect">
                                  <p:stCondLst>
                                    <p:cond delay="0"/>
                                  </p:stCondLst>
                                  <p:childTnLst>
                                    <p:set>
                                      <p:cBhvr rctx="PPT">
                                        <p:cTn id="34" dur="indefinite"/>
                                        <p:tgtEl>
                                          <p:spTgt spid="53"/>
                                        </p:tgtEl>
                                        <p:attrNameLst>
                                          <p:attrName>style.opacity</p:attrName>
                                        </p:attrNameLst>
                                      </p:cBhvr>
                                      <p:to>
                                        <p:strVal val="0.5"/>
                                      </p:to>
                                    </p:set>
                                    <p:animEffect filter="image" prLst="opacity: 0.5">
                                      <p:cBhvr rctx="IE">
                                        <p:cTn id="35" dur="indefinite"/>
                                        <p:tgtEl>
                                          <p:spTgt spid="53"/>
                                        </p:tgtEl>
                                      </p:cBhvr>
                                    </p:animEffect>
                                  </p:childTnLst>
                                </p:cTn>
                              </p:par>
                              <p:par>
                                <p:cTn id="36" presetID="9" presetClass="emph" presetSubtype="0" nodeType="withEffect">
                                  <p:stCondLst>
                                    <p:cond delay="0"/>
                                  </p:stCondLst>
                                  <p:childTnLst>
                                    <p:set>
                                      <p:cBhvr rctx="PPT">
                                        <p:cTn id="37" dur="indefinite"/>
                                        <p:tgtEl>
                                          <p:spTgt spid="59"/>
                                        </p:tgtEl>
                                        <p:attrNameLst>
                                          <p:attrName>style.opacity</p:attrName>
                                        </p:attrNameLst>
                                      </p:cBhvr>
                                      <p:to>
                                        <p:strVal val="0.5"/>
                                      </p:to>
                                    </p:set>
                                    <p:animEffect filter="image" prLst="opacity: 0.5">
                                      <p:cBhvr rctx="IE">
                                        <p:cTn id="38" dur="indefinite"/>
                                        <p:tgtEl>
                                          <p:spTgt spid="59"/>
                                        </p:tgtEl>
                                      </p:cBhvr>
                                    </p:animEffect>
                                  </p:childTnLst>
                                </p:cTn>
                              </p:par>
                              <p:par>
                                <p:cTn id="39" presetID="9" presetClass="emph" presetSubtype="0" nodeType="withEffect">
                                  <p:stCondLst>
                                    <p:cond delay="0"/>
                                  </p:stCondLst>
                                  <p:childTnLst>
                                    <p:set>
                                      <p:cBhvr rctx="PPT">
                                        <p:cTn id="40" dur="indefinite"/>
                                        <p:tgtEl>
                                          <p:spTgt spid="62"/>
                                        </p:tgtEl>
                                        <p:attrNameLst>
                                          <p:attrName>style.opacity</p:attrName>
                                        </p:attrNameLst>
                                      </p:cBhvr>
                                      <p:to>
                                        <p:strVal val="0.5"/>
                                      </p:to>
                                    </p:set>
                                    <p:animEffect filter="image" prLst="opacity: 0.5">
                                      <p:cBhvr rctx="IE">
                                        <p:cTn id="41" dur="indefinite"/>
                                        <p:tgtEl>
                                          <p:spTgt spid="6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blinds(vertical)">
                                      <p:cBhvr>
                                        <p:cTn id="46" dur="500"/>
                                        <p:tgtEl>
                                          <p:spTgt spid="71"/>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70">
                                            <p:graphicEl>
                                              <a:dgm id="{1F9B0F9B-A07D-4EBD-8C7C-2175ACB6D087}"/>
                                            </p:graphicEl>
                                          </p:spTgt>
                                        </p:tgtEl>
                                        <p:attrNameLst>
                                          <p:attrName>style.visibility</p:attrName>
                                        </p:attrNameLst>
                                      </p:cBhvr>
                                      <p:to>
                                        <p:strVal val="visible"/>
                                      </p:to>
                                    </p:set>
                                    <p:animEffect transition="in" filter="checkerboard(across)">
                                      <p:cBhvr>
                                        <p:cTn id="51" dur="500"/>
                                        <p:tgtEl>
                                          <p:spTgt spid="70">
                                            <p:graphicEl>
                                              <a:dgm id="{1F9B0F9B-A07D-4EBD-8C7C-2175ACB6D087}"/>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70">
                                            <p:graphicEl>
                                              <a:dgm id="{451D5B7C-F0C7-46BA-9D31-B8E63FFC5F0E}"/>
                                            </p:graphicEl>
                                          </p:spTgt>
                                        </p:tgtEl>
                                        <p:attrNameLst>
                                          <p:attrName>style.visibility</p:attrName>
                                        </p:attrNameLst>
                                      </p:cBhvr>
                                      <p:to>
                                        <p:strVal val="visible"/>
                                      </p:to>
                                    </p:set>
                                    <p:animEffect transition="in" filter="checkerboard(across)">
                                      <p:cBhvr>
                                        <p:cTn id="56" dur="500"/>
                                        <p:tgtEl>
                                          <p:spTgt spid="70">
                                            <p:graphicEl>
                                              <a:dgm id="{451D5B7C-F0C7-46BA-9D31-B8E63FFC5F0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53" grpId="0" animBg="1"/>
      <p:bldP spid="53" grpId="1" animBg="1"/>
      <p:bldP spid="56" grpId="0" animBg="1"/>
      <p:bldP spid="59" grpId="0" animBg="1"/>
      <p:bldP spid="62" grpId="0" animBg="1"/>
      <p:bldGraphic spid="70" grpId="0">
        <p:bldSub>
          <a:bldDgm bld="one"/>
        </p:bldSub>
      </p:bldGraphic>
      <p:bldP spid="7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599" y="2129135"/>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Introduction</a:t>
            </a:r>
            <a:endParaRPr lang="en-US" sz="2400" dirty="0"/>
          </a:p>
        </p:txBody>
      </p:sp>
      <p:sp>
        <p:nvSpPr>
          <p:cNvPr id="17" name="TextBox 16"/>
          <p:cNvSpPr txBox="1"/>
          <p:nvPr/>
        </p:nvSpPr>
        <p:spPr>
          <a:xfrm>
            <a:off x="228598" y="2872085"/>
            <a:ext cx="1981202"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18" name="TextBox 17"/>
          <p:cNvSpPr txBox="1"/>
          <p:nvPr/>
        </p:nvSpPr>
        <p:spPr>
          <a:xfrm>
            <a:off x="228599" y="361503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Drawbacks</a:t>
            </a:r>
            <a:endParaRPr lang="en-US" sz="2400" dirty="0"/>
          </a:p>
        </p:txBody>
      </p:sp>
      <p:sp>
        <p:nvSpPr>
          <p:cNvPr id="19" name="TextBox 18"/>
          <p:cNvSpPr txBox="1"/>
          <p:nvPr/>
        </p:nvSpPr>
        <p:spPr>
          <a:xfrm>
            <a:off x="228600" y="435798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Q &amp; A</a:t>
            </a:r>
            <a:endParaRPr lang="en-US" sz="2400" dirty="0"/>
          </a:p>
        </p:txBody>
      </p:sp>
      <p:sp>
        <p:nvSpPr>
          <p:cNvPr id="53" name="Chevron 52"/>
          <p:cNvSpPr/>
          <p:nvPr/>
        </p:nvSpPr>
        <p:spPr>
          <a:xfrm>
            <a:off x="12954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r>
              <a:rPr lang="en-US" sz="2400" dirty="0" smtClean="0"/>
              <a:t>Definition</a:t>
            </a:r>
            <a:endParaRPr lang="en-US" sz="2400" dirty="0"/>
          </a:p>
        </p:txBody>
      </p:sp>
      <p:sp>
        <p:nvSpPr>
          <p:cNvPr id="56" name="Chevron 55"/>
          <p:cNvSpPr/>
          <p:nvPr/>
        </p:nvSpPr>
        <p:spPr>
          <a:xfrm>
            <a:off x="2973075"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pPr algn="ctr"/>
            <a:r>
              <a:rPr lang="en-US" sz="2400" dirty="0" smtClean="0"/>
              <a:t>Structure</a:t>
            </a:r>
            <a:endParaRPr lang="en-US" sz="2400" dirty="0"/>
          </a:p>
        </p:txBody>
      </p:sp>
      <p:sp>
        <p:nvSpPr>
          <p:cNvPr id="59" name="Chevron 58"/>
          <p:cNvSpPr/>
          <p:nvPr/>
        </p:nvSpPr>
        <p:spPr>
          <a:xfrm>
            <a:off x="46482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r>
              <a:rPr lang="en-US" sz="2400" dirty="0" smtClean="0"/>
              <a:t>Issues</a:t>
            </a:r>
            <a:endParaRPr lang="en-US" sz="2400" dirty="0"/>
          </a:p>
        </p:txBody>
      </p:sp>
      <p:sp>
        <p:nvSpPr>
          <p:cNvPr id="62" name="Chevron 61"/>
          <p:cNvSpPr/>
          <p:nvPr/>
        </p:nvSpPr>
        <p:spPr>
          <a:xfrm>
            <a:off x="63246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pPr algn="ctr"/>
            <a:r>
              <a:rPr lang="en-US" sz="2400" dirty="0" smtClean="0"/>
              <a:t>Improve</a:t>
            </a:r>
            <a:endParaRPr lang="en-US" sz="2400" dirty="0"/>
          </a:p>
        </p:txBody>
      </p:sp>
      <p:sp>
        <p:nvSpPr>
          <p:cNvPr id="11" name="Shape 124"/>
          <p:cNvSpPr txBox="1">
            <a:spLocks/>
          </p:cNvSpPr>
          <p:nvPr/>
        </p:nvSpPr>
        <p:spPr>
          <a:xfrm>
            <a:off x="3124200" y="1905000"/>
            <a:ext cx="4191000" cy="3377616"/>
          </a:xfrm>
          <a:prstGeom prst="rect">
            <a:avLst/>
          </a:prstGeom>
        </p:spPr>
        <p:txBody>
          <a:bodyPr vert="horz" lIns="91425" tIns="91425" rIns="91425" bIns="91425" rtlCol="0" anchor="ctr" anchorCtr="0">
            <a:no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&lt;!doctype html&gt;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&lt;html lang="en"&gt;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&lt;head&gt;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    &lt;meta charset="utf-8" /&gt;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    &lt;title&gt;HTML5 Document&lt;/title&gt;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&lt;/head&gt;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&lt;body&gt;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	&lt;header&gt;</a:t>
            </a:r>
            <a:r>
              <a:rPr kumimoji="0" lang="en-US" sz="2000" b="0" i="0" u="none" strike="noStrike" kern="1200" cap="none" spc="0" normalizeH="0" baseline="-25000" noProof="0" dirty="0" smtClean="0">
                <a:ln>
                  <a:noFill/>
                </a:ln>
                <a:solidFill>
                  <a:srgbClr val="00B0F0"/>
                </a:solidFill>
                <a:effectLst/>
                <a:uLnTx/>
                <a:uFillTx/>
                <a:latin typeface="Courier New" pitchFamily="49" charset="0"/>
                <a:ea typeface="+mn-ea"/>
                <a:cs typeface="Courier New" pitchFamily="49" charset="0"/>
              </a:rPr>
              <a:t>//header here</a:t>
            </a: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&lt;/header&gt;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it-IT"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	&lt;nav&gt;</a:t>
            </a:r>
            <a:r>
              <a:rPr kumimoji="0" lang="it-IT" sz="2000" b="0" i="0" u="none" strike="noStrike" kern="1200" cap="none" spc="0" normalizeH="0" baseline="-25000" noProof="0" dirty="0" smtClean="0">
                <a:ln>
                  <a:noFill/>
                </a:ln>
                <a:solidFill>
                  <a:srgbClr val="00B0F0"/>
                </a:solidFill>
                <a:effectLst/>
                <a:uLnTx/>
                <a:uFillTx/>
                <a:latin typeface="Courier New" pitchFamily="49" charset="0"/>
                <a:ea typeface="+mn-ea"/>
                <a:cs typeface="Courier New" pitchFamily="49" charset="0"/>
              </a:rPr>
              <a:t>//navigation here</a:t>
            </a:r>
            <a:r>
              <a:rPr kumimoji="0" lang="it-IT"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&lt;/nav&gt;</a:t>
            </a:r>
            <a:endPar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 	&lt;section&gt;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		&lt;article&gt;</a:t>
            </a:r>
            <a:r>
              <a:rPr kumimoji="0" lang="en-US" sz="2000" b="0" i="0" u="none" strike="noStrike" kern="1200" cap="none" spc="0" normalizeH="0" baseline="-25000" noProof="0" dirty="0" smtClean="0">
                <a:ln>
                  <a:noFill/>
                </a:ln>
                <a:solidFill>
                  <a:srgbClr val="00B0F0"/>
                </a:solidFill>
                <a:effectLst/>
                <a:uLnTx/>
                <a:uFillTx/>
                <a:latin typeface="Courier New" pitchFamily="49" charset="0"/>
                <a:ea typeface="+mn-ea"/>
                <a:cs typeface="Courier New" pitchFamily="49" charset="0"/>
              </a:rPr>
              <a:t>//article 1</a:t>
            </a: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&lt;/article&gt;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		&lt;article&gt;</a:t>
            </a:r>
            <a:r>
              <a:rPr kumimoji="0" lang="en-US" sz="2000" b="0" i="0" u="none" strike="noStrike" kern="1200" cap="none" spc="0" normalizeH="0" baseline="-25000" noProof="0" dirty="0" smtClean="0">
                <a:ln>
                  <a:noFill/>
                </a:ln>
                <a:solidFill>
                  <a:srgbClr val="00B0F0"/>
                </a:solidFill>
                <a:effectLst/>
                <a:uLnTx/>
                <a:uFillTx/>
                <a:latin typeface="Courier New" pitchFamily="49" charset="0"/>
                <a:ea typeface="+mn-ea"/>
                <a:cs typeface="Courier New" pitchFamily="49" charset="0"/>
              </a:rPr>
              <a:t>//article 2</a:t>
            </a: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&lt;/article&gt;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	&lt;section&gt;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&lt;/body&gt;</a:t>
            </a: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25000" noProof="0" dirty="0" smtClean="0">
                <a:ln>
                  <a:noFill/>
                </a:ln>
                <a:solidFill>
                  <a:schemeClr val="tx1"/>
                </a:solidFill>
                <a:effectLst/>
                <a:uLnTx/>
                <a:uFillTx/>
                <a:latin typeface="Courier New" pitchFamily="49" charset="0"/>
                <a:ea typeface="+mn-ea"/>
                <a:cs typeface="Courier New" pitchFamily="49" charset="0"/>
              </a:rPr>
              <a:t>&lt;/html&gt;</a:t>
            </a:r>
          </a:p>
          <a:p>
            <a:pPr marL="457200" marR="0" lvl="0" indent="-317500" algn="l" defTabSz="914400" rtl="0" eaLnBrk="1" fontAlgn="auto" latinLnBrk="0" hangingPunct="1">
              <a:lnSpc>
                <a:spcPct val="100000"/>
              </a:lnSpc>
              <a:spcBef>
                <a:spcPct val="20000"/>
              </a:spcBef>
              <a:spcAft>
                <a:spcPts val="0"/>
              </a:spcAft>
              <a:buClr>
                <a:schemeClr val="accent1"/>
              </a:buClr>
              <a:buSzPct val="97222"/>
              <a:buFont typeface="Arial" pitchFamily="34" charset="0"/>
              <a:buNone/>
              <a:tabLst/>
              <a:defRPr/>
            </a:pPr>
            <a:endParaRPr kumimoji="0" lang="en-US" sz="2000" b="0" i="0" u="none" strike="noStrike" kern="1200" cap="none" spc="0" normalizeH="0" baseline="-25000" noProof="0" dirty="0">
              <a:ln>
                <a:noFill/>
              </a:ln>
              <a:solidFill>
                <a:schemeClr val="tx1"/>
              </a:solidFill>
              <a:effectLst/>
              <a:uLnTx/>
              <a:uFillTx/>
              <a:latin typeface="+mn-lt"/>
              <a:ea typeface="+mn-ea"/>
              <a:cs typeface="+mn-cs"/>
            </a:endParaRPr>
          </a:p>
        </p:txBody>
      </p:sp>
      <p:sp>
        <p:nvSpPr>
          <p:cNvPr id="12" name="Chevron 11"/>
          <p:cNvSpPr/>
          <p:nvPr/>
        </p:nvSpPr>
        <p:spPr>
          <a:xfrm>
            <a:off x="29718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pPr algn="ctr"/>
            <a:r>
              <a:rPr lang="en-US" sz="2400" dirty="0" smtClean="0"/>
              <a:t>Structure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7"/>
                                        </p:tgtEl>
                                        <p:attrNameLst>
                                          <p:attrName>style.opacity</p:attrName>
                                        </p:attrNameLst>
                                      </p:cBhvr>
                                      <p:to>
                                        <p:strVal val="0.25"/>
                                      </p:to>
                                    </p:set>
                                    <p:animEffect filter="image" prLst="opacity: 0.25">
                                      <p:cBhvr rctx="IE">
                                        <p:cTn id="7" dur="indefinite"/>
                                        <p:tgtEl>
                                          <p:spTgt spid="17"/>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25"/>
                                      </p:to>
                                    </p:set>
                                    <p:animEffect filter="image" prLst="opacity: 0.25">
                                      <p:cBhvr rctx="IE">
                                        <p:cTn id="10" dur="indefinite"/>
                                        <p:tgtEl>
                                          <p:spTgt spid="18"/>
                                        </p:tgtEl>
                                      </p:cBhvr>
                                    </p:animEffect>
                                  </p:childTnLst>
                                </p:cTn>
                              </p:par>
                              <p:par>
                                <p:cTn id="11" presetID="9" presetClass="emph" presetSubtype="0" grpId="0" nodeType="withEffect">
                                  <p:stCondLst>
                                    <p:cond delay="0"/>
                                  </p:stCondLst>
                                  <p:childTnLst>
                                    <p:set>
                                      <p:cBhvr rctx="PPT">
                                        <p:cTn id="12" dur="indefinite"/>
                                        <p:tgtEl>
                                          <p:spTgt spid="19"/>
                                        </p:tgtEl>
                                        <p:attrNameLst>
                                          <p:attrName>style.opacity</p:attrName>
                                        </p:attrNameLst>
                                      </p:cBhvr>
                                      <p:to>
                                        <p:strVal val="0.25"/>
                                      </p:to>
                                    </p:set>
                                    <p:animEffect filter="image" prLst="opacity: 0.25">
                                      <p:cBhvr rctx="IE">
                                        <p:cTn id="13" dur="indefinite"/>
                                        <p:tgtEl>
                                          <p:spTgt spid="19"/>
                                        </p:tgtEl>
                                      </p:cBhvr>
                                    </p:animEffect>
                                  </p:childTnLst>
                                </p:cTn>
                              </p:par>
                              <p:par>
                                <p:cTn id="14" presetID="9" presetClass="emph" presetSubtype="0" nodeType="withEffect">
                                  <p:stCondLst>
                                    <p:cond delay="0"/>
                                  </p:stCondLst>
                                  <p:childTnLst>
                                    <p:set>
                                      <p:cBhvr rctx="PPT">
                                        <p:cTn id="15" dur="indefinite"/>
                                        <p:tgtEl>
                                          <p:spTgt spid="56"/>
                                        </p:tgtEl>
                                        <p:attrNameLst>
                                          <p:attrName>style.opacity</p:attrName>
                                        </p:attrNameLst>
                                      </p:cBhvr>
                                      <p:to>
                                        <p:strVal val="0.5"/>
                                      </p:to>
                                    </p:set>
                                    <p:animEffect filter="image" prLst="opacity: 0.5">
                                      <p:cBhvr rctx="IE">
                                        <p:cTn id="16" dur="indefinite"/>
                                        <p:tgtEl>
                                          <p:spTgt spid="56"/>
                                        </p:tgtEl>
                                      </p:cBhvr>
                                    </p:animEffect>
                                  </p:childTnLst>
                                </p:cTn>
                              </p:par>
                              <p:par>
                                <p:cTn id="17" presetID="9" presetClass="emph" presetSubtype="0" nodeType="withEffect">
                                  <p:stCondLst>
                                    <p:cond delay="0"/>
                                  </p:stCondLst>
                                  <p:childTnLst>
                                    <p:set>
                                      <p:cBhvr rctx="PPT">
                                        <p:cTn id="18" dur="indefinite"/>
                                        <p:tgtEl>
                                          <p:spTgt spid="59"/>
                                        </p:tgtEl>
                                        <p:attrNameLst>
                                          <p:attrName>style.opacity</p:attrName>
                                        </p:attrNameLst>
                                      </p:cBhvr>
                                      <p:to>
                                        <p:strVal val="0.5"/>
                                      </p:to>
                                    </p:set>
                                    <p:animEffect filter="image" prLst="opacity: 0.5">
                                      <p:cBhvr rctx="IE">
                                        <p:cTn id="19" dur="indefinite"/>
                                        <p:tgtEl>
                                          <p:spTgt spid="59"/>
                                        </p:tgtEl>
                                      </p:cBhvr>
                                    </p:animEffect>
                                  </p:childTnLst>
                                </p:cTn>
                              </p:par>
                              <p:par>
                                <p:cTn id="20" presetID="9" presetClass="emph" presetSubtype="0" nodeType="withEffect">
                                  <p:stCondLst>
                                    <p:cond delay="0"/>
                                  </p:stCondLst>
                                  <p:childTnLst>
                                    <p:set>
                                      <p:cBhvr rctx="PPT">
                                        <p:cTn id="21" dur="indefinite"/>
                                        <p:tgtEl>
                                          <p:spTgt spid="62"/>
                                        </p:tgtEl>
                                        <p:attrNameLst>
                                          <p:attrName>style.opacity</p:attrName>
                                        </p:attrNameLst>
                                      </p:cBhvr>
                                      <p:to>
                                        <p:strVal val="0.5"/>
                                      </p:to>
                                    </p:set>
                                    <p:animEffect filter="image" prLst="opacity: 0.5">
                                      <p:cBhvr rctx="IE">
                                        <p:cTn id="22" dur="indefinite"/>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vertical)">
                                      <p:cBhvr>
                                        <p:cTn id="27" dur="500"/>
                                        <p:tgtEl>
                                          <p:spTgt spid="12"/>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599" y="2129135"/>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Introduction</a:t>
            </a:r>
            <a:endParaRPr lang="en-US" sz="2400" dirty="0"/>
          </a:p>
        </p:txBody>
      </p:sp>
      <p:sp>
        <p:nvSpPr>
          <p:cNvPr id="17" name="TextBox 16"/>
          <p:cNvSpPr txBox="1"/>
          <p:nvPr/>
        </p:nvSpPr>
        <p:spPr>
          <a:xfrm>
            <a:off x="228598" y="2872085"/>
            <a:ext cx="198120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18" name="TextBox 17"/>
          <p:cNvSpPr txBox="1"/>
          <p:nvPr/>
        </p:nvSpPr>
        <p:spPr>
          <a:xfrm>
            <a:off x="228599" y="361503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Drawbacks</a:t>
            </a:r>
            <a:endParaRPr lang="en-US" sz="2400" dirty="0"/>
          </a:p>
        </p:txBody>
      </p:sp>
      <p:sp>
        <p:nvSpPr>
          <p:cNvPr id="19" name="TextBox 18"/>
          <p:cNvSpPr txBox="1"/>
          <p:nvPr/>
        </p:nvSpPr>
        <p:spPr>
          <a:xfrm>
            <a:off x="228600" y="435798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Q &amp; A</a:t>
            </a:r>
            <a:endParaRPr lang="en-US" sz="2400" dirty="0"/>
          </a:p>
        </p:txBody>
      </p:sp>
      <p:sp>
        <p:nvSpPr>
          <p:cNvPr id="53" name="Chevron 52"/>
          <p:cNvSpPr/>
          <p:nvPr/>
        </p:nvSpPr>
        <p:spPr>
          <a:xfrm>
            <a:off x="12954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r>
              <a:rPr lang="en-US" sz="2400" dirty="0" smtClean="0"/>
              <a:t>Definition</a:t>
            </a:r>
            <a:endParaRPr lang="en-US" sz="2400" dirty="0"/>
          </a:p>
        </p:txBody>
      </p:sp>
      <p:sp>
        <p:nvSpPr>
          <p:cNvPr id="56" name="Chevron 55"/>
          <p:cNvSpPr/>
          <p:nvPr/>
        </p:nvSpPr>
        <p:spPr>
          <a:xfrm>
            <a:off x="2973075"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pPr algn="ctr"/>
            <a:r>
              <a:rPr lang="en-US" sz="2400" dirty="0" smtClean="0"/>
              <a:t>Structure</a:t>
            </a:r>
            <a:endParaRPr lang="en-US" sz="2400" dirty="0"/>
          </a:p>
        </p:txBody>
      </p:sp>
      <p:sp>
        <p:nvSpPr>
          <p:cNvPr id="59" name="Chevron 58"/>
          <p:cNvSpPr/>
          <p:nvPr/>
        </p:nvSpPr>
        <p:spPr>
          <a:xfrm>
            <a:off x="46482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r>
              <a:rPr lang="en-US" sz="2400" dirty="0" smtClean="0"/>
              <a:t>Issues</a:t>
            </a:r>
            <a:endParaRPr lang="en-US" sz="2400" dirty="0"/>
          </a:p>
        </p:txBody>
      </p:sp>
      <p:sp>
        <p:nvSpPr>
          <p:cNvPr id="62" name="Chevron 61"/>
          <p:cNvSpPr/>
          <p:nvPr/>
        </p:nvSpPr>
        <p:spPr>
          <a:xfrm>
            <a:off x="63246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pPr algn="ctr"/>
            <a:r>
              <a:rPr lang="en-US" sz="2400" dirty="0" smtClean="0"/>
              <a:t>Improve</a:t>
            </a:r>
            <a:endParaRPr lang="en-US" sz="2400" dirty="0"/>
          </a:p>
        </p:txBody>
      </p:sp>
      <p:sp>
        <p:nvSpPr>
          <p:cNvPr id="13" name="Chevron 12"/>
          <p:cNvSpPr/>
          <p:nvPr/>
        </p:nvSpPr>
        <p:spPr>
          <a:xfrm>
            <a:off x="46482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r>
              <a:rPr lang="en-US" sz="2400" dirty="0" smtClean="0"/>
              <a:t>Issues</a:t>
            </a:r>
            <a:endParaRPr lang="en-US" sz="2400" dirty="0"/>
          </a:p>
        </p:txBody>
      </p:sp>
      <p:graphicFrame>
        <p:nvGraphicFramePr>
          <p:cNvPr id="21" name="Diagram 20"/>
          <p:cNvGraphicFramePr/>
          <p:nvPr>
            <p:extLst>
              <p:ext uri="{D42A27DB-BD31-4B8C-83A1-F6EECF244321}">
                <p14:modId xmlns:p14="http://schemas.microsoft.com/office/powerpoint/2010/main" xmlns="" val="1391387501"/>
              </p:ext>
            </p:extLst>
          </p:nvPr>
        </p:nvGraphicFramePr>
        <p:xfrm>
          <a:off x="2438400" y="1871365"/>
          <a:ext cx="6400800" cy="2929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7"/>
                                        </p:tgtEl>
                                        <p:attrNameLst>
                                          <p:attrName>style.opacity</p:attrName>
                                        </p:attrNameLst>
                                      </p:cBhvr>
                                      <p:to>
                                        <p:strVal val="0.25"/>
                                      </p:to>
                                    </p:set>
                                    <p:animEffect filter="image" prLst="opacity: 0.25">
                                      <p:cBhvr rctx="IE">
                                        <p:cTn id="7" dur="indefinite"/>
                                        <p:tgtEl>
                                          <p:spTgt spid="17"/>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25"/>
                                      </p:to>
                                    </p:set>
                                    <p:animEffect filter="image" prLst="opacity: 0.25">
                                      <p:cBhvr rctx="IE">
                                        <p:cTn id="10" dur="indefinite"/>
                                        <p:tgtEl>
                                          <p:spTgt spid="18"/>
                                        </p:tgtEl>
                                      </p:cBhvr>
                                    </p:animEffect>
                                  </p:childTnLst>
                                </p:cTn>
                              </p:par>
                              <p:par>
                                <p:cTn id="11" presetID="9" presetClass="emph" presetSubtype="0" grpId="0" nodeType="withEffect">
                                  <p:stCondLst>
                                    <p:cond delay="0"/>
                                  </p:stCondLst>
                                  <p:childTnLst>
                                    <p:set>
                                      <p:cBhvr rctx="PPT">
                                        <p:cTn id="12" dur="indefinite"/>
                                        <p:tgtEl>
                                          <p:spTgt spid="19"/>
                                        </p:tgtEl>
                                        <p:attrNameLst>
                                          <p:attrName>style.opacity</p:attrName>
                                        </p:attrNameLst>
                                      </p:cBhvr>
                                      <p:to>
                                        <p:strVal val="0.25"/>
                                      </p:to>
                                    </p:set>
                                    <p:animEffect filter="image" prLst="opacity: 0.25">
                                      <p:cBhvr rctx="IE">
                                        <p:cTn id="13" dur="indefinite"/>
                                        <p:tgtEl>
                                          <p:spTgt spid="19"/>
                                        </p:tgtEl>
                                      </p:cBhvr>
                                    </p:animEffect>
                                  </p:childTnLst>
                                </p:cTn>
                              </p:par>
                              <p:par>
                                <p:cTn id="14" presetID="9" presetClass="emph" presetSubtype="0" nodeType="withEffect">
                                  <p:stCondLst>
                                    <p:cond delay="0"/>
                                  </p:stCondLst>
                                  <p:childTnLst>
                                    <p:set>
                                      <p:cBhvr rctx="PPT">
                                        <p:cTn id="15" dur="indefinite"/>
                                        <p:tgtEl>
                                          <p:spTgt spid="59"/>
                                        </p:tgtEl>
                                        <p:attrNameLst>
                                          <p:attrName>style.opacity</p:attrName>
                                        </p:attrNameLst>
                                      </p:cBhvr>
                                      <p:to>
                                        <p:strVal val="0.5"/>
                                      </p:to>
                                    </p:set>
                                    <p:animEffect filter="image" prLst="opacity: 0.5">
                                      <p:cBhvr rctx="IE">
                                        <p:cTn id="16" dur="indefinite"/>
                                        <p:tgtEl>
                                          <p:spTgt spid="59"/>
                                        </p:tgtEl>
                                      </p:cBhvr>
                                    </p:animEffect>
                                  </p:childTnLst>
                                </p:cTn>
                              </p:par>
                              <p:par>
                                <p:cTn id="17" presetID="9" presetClass="emph" presetSubtype="0" nodeType="withEffect">
                                  <p:stCondLst>
                                    <p:cond delay="0"/>
                                  </p:stCondLst>
                                  <p:childTnLst>
                                    <p:set>
                                      <p:cBhvr rctx="PPT">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vertic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1">
                                            <p:graphicEl>
                                              <a:dgm id="{1F9B0F9B-A07D-4EBD-8C7C-2175ACB6D087}"/>
                                            </p:graphicEl>
                                          </p:spTgt>
                                        </p:tgtEl>
                                        <p:attrNameLst>
                                          <p:attrName>style.visibility</p:attrName>
                                        </p:attrNameLst>
                                      </p:cBhvr>
                                      <p:to>
                                        <p:strVal val="visible"/>
                                      </p:to>
                                    </p:set>
                                    <p:animEffect transition="in" filter="checkerboard(across)">
                                      <p:cBhvr>
                                        <p:cTn id="29" dur="500"/>
                                        <p:tgtEl>
                                          <p:spTgt spid="21">
                                            <p:graphicEl>
                                              <a:dgm id="{1F9B0F9B-A07D-4EBD-8C7C-2175ACB6D087}"/>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1">
                                            <p:graphicEl>
                                              <a:dgm id="{451D5B7C-F0C7-46BA-9D31-B8E63FFC5F0E}"/>
                                            </p:graphicEl>
                                          </p:spTgt>
                                        </p:tgtEl>
                                        <p:attrNameLst>
                                          <p:attrName>style.visibility</p:attrName>
                                        </p:attrNameLst>
                                      </p:cBhvr>
                                      <p:to>
                                        <p:strVal val="visible"/>
                                      </p:to>
                                    </p:set>
                                    <p:animEffect transition="in" filter="checkerboard(across)">
                                      <p:cBhvr>
                                        <p:cTn id="34" dur="500"/>
                                        <p:tgtEl>
                                          <p:spTgt spid="21">
                                            <p:graphicEl>
                                              <a:dgm id="{451D5B7C-F0C7-46BA-9D31-B8E63FFC5F0E}"/>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64" presetClass="path" presetSubtype="0" accel="50000" decel="50000" fill="hold" grpId="1" nodeType="clickEffect">
                                  <p:stCondLst>
                                    <p:cond delay="0"/>
                                  </p:stCondLst>
                                  <p:childTnLst>
                                    <p:animMotion origin="layout" path="M 3.33333E-6 -2.59259E-6 L 3.33333E-6 -0.2419 " pathEditMode="relative" rAng="0" ptsTypes="AA">
                                      <p:cBhvr>
                                        <p:cTn id="38" dur="2000" fill="hold"/>
                                        <p:tgtEl>
                                          <p:spTgt spid="21">
                                            <p:graphicEl>
                                              <a:dgm id="{1F9B0F9B-A07D-4EBD-8C7C-2175ACB6D087}"/>
                                            </p:graphicEl>
                                          </p:spTgt>
                                        </p:tgtEl>
                                        <p:attrNameLst>
                                          <p:attrName>ppt_x</p:attrName>
                                          <p:attrName>ppt_y</p:attrName>
                                        </p:attrNameLst>
                                      </p:cBhvr>
                                      <p:rCtr x="0" y="-121"/>
                                    </p:animMotion>
                                  </p:childTnLst>
                                </p:cTn>
                              </p:par>
                              <p:par>
                                <p:cTn id="39" presetID="64" presetClass="path" presetSubtype="0" accel="50000" decel="50000" fill="hold" grpId="1" nodeType="withEffect">
                                  <p:stCondLst>
                                    <p:cond delay="0"/>
                                  </p:stCondLst>
                                  <p:childTnLst>
                                    <p:animMotion origin="layout" path="M 3.33333E-6 -2.59259E-6 L 3.33333E-6 -0.2419 " pathEditMode="relative" rAng="0" ptsTypes="AA">
                                      <p:cBhvr>
                                        <p:cTn id="40" dur="2000" fill="hold"/>
                                        <p:tgtEl>
                                          <p:spTgt spid="21">
                                            <p:graphicEl>
                                              <a:dgm id="{451D5B7C-F0C7-46BA-9D31-B8E63FFC5F0E}"/>
                                            </p:graphicEl>
                                          </p:spTgt>
                                        </p:tgtEl>
                                        <p:attrNameLst>
                                          <p:attrName>ppt_x</p:attrName>
                                          <p:attrName>ppt_y</p:attrName>
                                        </p:attrNameLst>
                                      </p:cBhvr>
                                      <p:rCtr x="0" y="-1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Graphic spid="21" grpId="0">
        <p:bldSub>
          <a:bldDgm bld="one"/>
        </p:bldSub>
      </p:bldGraphic>
      <p:bldGraphic spid="21"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599" y="2129135"/>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Introduction</a:t>
            </a:r>
            <a:endParaRPr lang="en-US" sz="2400" dirty="0"/>
          </a:p>
        </p:txBody>
      </p:sp>
      <p:sp>
        <p:nvSpPr>
          <p:cNvPr id="17" name="TextBox 16"/>
          <p:cNvSpPr txBox="1"/>
          <p:nvPr/>
        </p:nvSpPr>
        <p:spPr>
          <a:xfrm>
            <a:off x="228598" y="2872085"/>
            <a:ext cx="198120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18" name="TextBox 17"/>
          <p:cNvSpPr txBox="1"/>
          <p:nvPr/>
        </p:nvSpPr>
        <p:spPr>
          <a:xfrm>
            <a:off x="228599" y="361503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Drawbacks</a:t>
            </a:r>
            <a:endParaRPr lang="en-US" sz="2400" dirty="0"/>
          </a:p>
        </p:txBody>
      </p:sp>
      <p:sp>
        <p:nvSpPr>
          <p:cNvPr id="19" name="TextBox 18"/>
          <p:cNvSpPr txBox="1"/>
          <p:nvPr/>
        </p:nvSpPr>
        <p:spPr>
          <a:xfrm>
            <a:off x="228600" y="4357985"/>
            <a:ext cx="1952264"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Q &amp; A</a:t>
            </a:r>
            <a:endParaRPr lang="en-US" sz="2400" dirty="0"/>
          </a:p>
        </p:txBody>
      </p:sp>
      <p:sp>
        <p:nvSpPr>
          <p:cNvPr id="53" name="Chevron 52"/>
          <p:cNvSpPr/>
          <p:nvPr/>
        </p:nvSpPr>
        <p:spPr>
          <a:xfrm>
            <a:off x="12954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r>
              <a:rPr lang="en-US" sz="2400" dirty="0" smtClean="0"/>
              <a:t>Definition</a:t>
            </a:r>
            <a:endParaRPr lang="en-US" sz="2400" dirty="0"/>
          </a:p>
        </p:txBody>
      </p:sp>
      <p:sp>
        <p:nvSpPr>
          <p:cNvPr id="56" name="Chevron 55"/>
          <p:cNvSpPr/>
          <p:nvPr/>
        </p:nvSpPr>
        <p:spPr>
          <a:xfrm>
            <a:off x="2973075"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fontScale="92500"/>
          </a:bodyPr>
          <a:lstStyle/>
          <a:p>
            <a:pPr algn="ctr"/>
            <a:r>
              <a:rPr lang="en-US" sz="2400" dirty="0" smtClean="0"/>
              <a:t>Structure</a:t>
            </a:r>
            <a:endParaRPr lang="en-US" sz="2400" dirty="0"/>
          </a:p>
        </p:txBody>
      </p:sp>
      <p:sp>
        <p:nvSpPr>
          <p:cNvPr id="59" name="Chevron 58"/>
          <p:cNvSpPr/>
          <p:nvPr/>
        </p:nvSpPr>
        <p:spPr>
          <a:xfrm>
            <a:off x="46482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r>
              <a:rPr lang="en-US" sz="2400" dirty="0" smtClean="0"/>
              <a:t>Issues</a:t>
            </a:r>
            <a:endParaRPr lang="en-US" sz="2400" dirty="0"/>
          </a:p>
        </p:txBody>
      </p:sp>
      <p:sp>
        <p:nvSpPr>
          <p:cNvPr id="62" name="Chevron 61"/>
          <p:cNvSpPr/>
          <p:nvPr/>
        </p:nvSpPr>
        <p:spPr>
          <a:xfrm>
            <a:off x="63246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pPr algn="ctr"/>
            <a:r>
              <a:rPr lang="en-US" sz="2400" dirty="0" smtClean="0"/>
              <a:t>Improve</a:t>
            </a:r>
            <a:endParaRPr lang="en-US" sz="2400" dirty="0"/>
          </a:p>
        </p:txBody>
      </p:sp>
      <p:sp>
        <p:nvSpPr>
          <p:cNvPr id="12" name="Chevron 11"/>
          <p:cNvSpPr/>
          <p:nvPr/>
        </p:nvSpPr>
        <p:spPr>
          <a:xfrm>
            <a:off x="6324600" y="6019800"/>
            <a:ext cx="1921213" cy="591142"/>
          </a:xfrm>
          <a:prstGeom prst="chevron">
            <a:avLst/>
          </a:prstGeom>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1">
            <a:normAutofit/>
          </a:bodyPr>
          <a:lstStyle/>
          <a:p>
            <a:pPr algn="ctr"/>
            <a:r>
              <a:rPr lang="en-US" sz="2400" dirty="0" smtClean="0"/>
              <a:t>Improve</a:t>
            </a:r>
            <a:endParaRPr lang="en-US" sz="2400" dirty="0"/>
          </a:p>
        </p:txBody>
      </p:sp>
      <p:graphicFrame>
        <p:nvGraphicFramePr>
          <p:cNvPr id="14" name="Diagram 13"/>
          <p:cNvGraphicFramePr/>
          <p:nvPr>
            <p:extLst>
              <p:ext uri="{D42A27DB-BD31-4B8C-83A1-F6EECF244321}">
                <p14:modId xmlns:p14="http://schemas.microsoft.com/office/powerpoint/2010/main" xmlns="" val="1332891607"/>
              </p:ext>
            </p:extLst>
          </p:nvPr>
        </p:nvGraphicFramePr>
        <p:xfrm>
          <a:off x="2362200" y="152400"/>
          <a:ext cx="64008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7"/>
                                        </p:tgtEl>
                                        <p:attrNameLst>
                                          <p:attrName>style.opacity</p:attrName>
                                        </p:attrNameLst>
                                      </p:cBhvr>
                                      <p:to>
                                        <p:strVal val="0.25"/>
                                      </p:to>
                                    </p:set>
                                    <p:animEffect filter="image" prLst="opacity: 0.25">
                                      <p:cBhvr rctx="IE">
                                        <p:cTn id="7" dur="indefinite"/>
                                        <p:tgtEl>
                                          <p:spTgt spid="17"/>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25"/>
                                      </p:to>
                                    </p:set>
                                    <p:animEffect filter="image" prLst="opacity: 0.25">
                                      <p:cBhvr rctx="IE">
                                        <p:cTn id="10" dur="indefinite"/>
                                        <p:tgtEl>
                                          <p:spTgt spid="18"/>
                                        </p:tgtEl>
                                      </p:cBhvr>
                                    </p:animEffect>
                                  </p:childTnLst>
                                </p:cTn>
                              </p:par>
                              <p:par>
                                <p:cTn id="11" presetID="9" presetClass="emph" presetSubtype="0" grpId="0" nodeType="withEffect">
                                  <p:stCondLst>
                                    <p:cond delay="0"/>
                                  </p:stCondLst>
                                  <p:childTnLst>
                                    <p:set>
                                      <p:cBhvr rctx="PPT">
                                        <p:cTn id="12" dur="indefinite"/>
                                        <p:tgtEl>
                                          <p:spTgt spid="19"/>
                                        </p:tgtEl>
                                        <p:attrNameLst>
                                          <p:attrName>style.opacity</p:attrName>
                                        </p:attrNameLst>
                                      </p:cBhvr>
                                      <p:to>
                                        <p:strVal val="0.25"/>
                                      </p:to>
                                    </p:set>
                                    <p:animEffect filter="image" prLst="opacity: 0.25">
                                      <p:cBhvr rctx="IE">
                                        <p:cTn id="13" dur="indefinite"/>
                                        <p:tgtEl>
                                          <p:spTgt spid="19"/>
                                        </p:tgtEl>
                                      </p:cBhvr>
                                    </p:animEffect>
                                  </p:childTnLst>
                                </p:cTn>
                              </p:par>
                              <p:par>
                                <p:cTn id="14" presetID="9" presetClass="emph" presetSubtype="0" nodeType="withEffect">
                                  <p:stCondLst>
                                    <p:cond delay="0"/>
                                  </p:stCondLst>
                                  <p:childTnLst>
                                    <p:set>
                                      <p:cBhvr rctx="PPT">
                                        <p:cTn id="15" dur="indefinite"/>
                                        <p:tgtEl>
                                          <p:spTgt spid="62"/>
                                        </p:tgtEl>
                                        <p:attrNameLst>
                                          <p:attrName>style.opacity</p:attrName>
                                        </p:attrNameLst>
                                      </p:cBhvr>
                                      <p:to>
                                        <p:strVal val="0.5"/>
                                      </p:to>
                                    </p:set>
                                    <p:animEffect filter="image" prLst="opacity: 0.5">
                                      <p:cBhvr rctx="IE">
                                        <p:cTn id="16" dur="indefinite"/>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vertic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4">
                                            <p:graphicEl>
                                              <a:dgm id="{50187DF8-6191-4572-A867-4F8763E88EA3}"/>
                                            </p:graphicEl>
                                          </p:spTgt>
                                        </p:tgtEl>
                                        <p:attrNameLst>
                                          <p:attrName>style.visibility</p:attrName>
                                        </p:attrNameLst>
                                      </p:cBhvr>
                                      <p:to>
                                        <p:strVal val="visible"/>
                                      </p:to>
                                    </p:set>
                                    <p:animEffect transition="in" filter="checkerboard(across)">
                                      <p:cBhvr>
                                        <p:cTn id="26" dur="500"/>
                                        <p:tgtEl>
                                          <p:spTgt spid="14">
                                            <p:graphicEl>
                                              <a:dgm id="{50187DF8-6191-4572-A867-4F8763E88EA3}"/>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4">
                                            <p:graphicEl>
                                              <a:dgm id="{8D7F70B1-01EA-41BA-94FE-4A87C3A022DC}"/>
                                            </p:graphicEl>
                                          </p:spTgt>
                                        </p:tgtEl>
                                        <p:attrNameLst>
                                          <p:attrName>style.visibility</p:attrName>
                                        </p:attrNameLst>
                                      </p:cBhvr>
                                      <p:to>
                                        <p:strVal val="visible"/>
                                      </p:to>
                                    </p:set>
                                    <p:animEffect transition="in" filter="checkerboard(across)">
                                      <p:cBhvr>
                                        <p:cTn id="31" dur="500"/>
                                        <p:tgtEl>
                                          <p:spTgt spid="14">
                                            <p:graphicEl>
                                              <a:dgm id="{8D7F70B1-01EA-41BA-94FE-4A87C3A022D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2" grpId="0" animBg="1"/>
      <p:bldGraphic spid="1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599" y="2129135"/>
            <a:ext cx="1952263"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Introduction</a:t>
            </a:r>
            <a:endParaRPr lang="en-US" sz="2400" dirty="0"/>
          </a:p>
        </p:txBody>
      </p:sp>
      <p:sp>
        <p:nvSpPr>
          <p:cNvPr id="11" name="TextBox 10"/>
          <p:cNvSpPr txBox="1"/>
          <p:nvPr/>
        </p:nvSpPr>
        <p:spPr>
          <a:xfrm>
            <a:off x="228600" y="4343400"/>
            <a:ext cx="1981200"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Q &amp; A</a:t>
            </a:r>
            <a:endParaRPr lang="en-US" sz="2400" dirty="0"/>
          </a:p>
        </p:txBody>
      </p:sp>
      <p:sp>
        <p:nvSpPr>
          <p:cNvPr id="12" name="TextBox 11"/>
          <p:cNvSpPr txBox="1"/>
          <p:nvPr/>
        </p:nvSpPr>
        <p:spPr>
          <a:xfrm>
            <a:off x="228598" y="3615035"/>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Drawbacks</a:t>
            </a:r>
            <a:endParaRPr lang="en-US" sz="2400" dirty="0"/>
          </a:p>
        </p:txBody>
      </p:sp>
      <p:sp>
        <p:nvSpPr>
          <p:cNvPr id="13" name="TextBox 12"/>
          <p:cNvSpPr txBox="1"/>
          <p:nvPr/>
        </p:nvSpPr>
        <p:spPr>
          <a:xfrm>
            <a:off x="228600" y="2891135"/>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9" name="TextBox 8"/>
          <p:cNvSpPr txBox="1"/>
          <p:nvPr/>
        </p:nvSpPr>
        <p:spPr>
          <a:xfrm>
            <a:off x="1244958" y="160020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p>
        </p:txBody>
      </p:sp>
      <p:sp>
        <p:nvSpPr>
          <p:cNvPr id="14" name="TextBox 13"/>
          <p:cNvSpPr txBox="1"/>
          <p:nvPr/>
        </p:nvSpPr>
        <p:spPr>
          <a:xfrm>
            <a:off x="1244958" y="239268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sp>
        <p:nvSpPr>
          <p:cNvPr id="16" name="TextBox 15"/>
          <p:cNvSpPr txBox="1"/>
          <p:nvPr/>
        </p:nvSpPr>
        <p:spPr>
          <a:xfrm>
            <a:off x="1244958" y="318516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sp>
        <p:nvSpPr>
          <p:cNvPr id="17" name="TextBox 16"/>
          <p:cNvSpPr txBox="1"/>
          <p:nvPr/>
        </p:nvSpPr>
        <p:spPr>
          <a:xfrm>
            <a:off x="1244958" y="397764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sp>
        <p:nvSpPr>
          <p:cNvPr id="18" name="TextBox 17"/>
          <p:cNvSpPr txBox="1"/>
          <p:nvPr/>
        </p:nvSpPr>
        <p:spPr>
          <a:xfrm>
            <a:off x="1244958" y="479702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19" name="Straight Connector 18"/>
          <p:cNvCxnSpPr/>
          <p:nvPr/>
        </p:nvCxnSpPr>
        <p:spPr>
          <a:xfrm rot="5400000">
            <a:off x="-64254" y="2167432"/>
            <a:ext cx="838994" cy="159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rot="5400000">
            <a:off x="-25036" y="2967208"/>
            <a:ext cx="762000" cy="1444"/>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rot="5400000">
            <a:off x="-63064" y="37672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44317" y="458669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63064" y="13288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rot="10800000">
            <a:off x="355242" y="17744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rot="10800000">
            <a:off x="355243" y="2574051"/>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rot="10800000">
            <a:off x="355242" y="334893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rot="10800000">
            <a:off x="342363" y="4161372"/>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rot="10800000">
            <a:off x="355242" y="49748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29" name="Flowchart: Connector 28"/>
          <p:cNvSpPr/>
          <p:nvPr/>
        </p:nvSpPr>
        <p:spPr>
          <a:xfrm>
            <a:off x="317679" y="1724046"/>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0" name="Flowchart: Connector 29"/>
          <p:cNvSpPr/>
          <p:nvPr/>
        </p:nvSpPr>
        <p:spPr>
          <a:xfrm>
            <a:off x="316605" y="2536488"/>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1" name="Flowchart: Connector 30"/>
          <p:cNvSpPr/>
          <p:nvPr/>
        </p:nvSpPr>
        <p:spPr>
          <a:xfrm>
            <a:off x="316605" y="32856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2" name="Flowchart: Connector 31"/>
          <p:cNvSpPr/>
          <p:nvPr/>
        </p:nvSpPr>
        <p:spPr>
          <a:xfrm>
            <a:off x="304800" y="411093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3" name="Flowchart: Connector 32"/>
          <p:cNvSpPr/>
          <p:nvPr/>
        </p:nvSpPr>
        <p:spPr>
          <a:xfrm>
            <a:off x="317679" y="49239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4" name="TextBox 33"/>
          <p:cNvSpPr txBox="1"/>
          <p:nvPr/>
        </p:nvSpPr>
        <p:spPr>
          <a:xfrm>
            <a:off x="1219200" y="1600200"/>
            <a:ext cx="2057400" cy="369332"/>
          </a:xfrm>
          <a:prstGeom prst="rect">
            <a:avLst/>
          </a:prstGeom>
          <a:ln>
            <a:solidFill>
              <a:schemeClr val="tx1"/>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endParaRPr lang="en-US" dirty="0"/>
          </a:p>
        </p:txBody>
      </p:sp>
      <p:cxnSp>
        <p:nvCxnSpPr>
          <p:cNvPr id="35" name="Straight Connector 34"/>
          <p:cNvCxnSpPr/>
          <p:nvPr/>
        </p:nvCxnSpPr>
        <p:spPr>
          <a:xfrm rot="5400000">
            <a:off x="-50185" y="132883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10800000">
            <a:off x="368121" y="1774488"/>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37" name="Flowchart: Connector 36"/>
          <p:cNvSpPr/>
          <p:nvPr/>
        </p:nvSpPr>
        <p:spPr>
          <a:xfrm>
            <a:off x="330558" y="172404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8" name="TextBox 57"/>
          <p:cNvSpPr txBox="1"/>
          <p:nvPr/>
        </p:nvSpPr>
        <p:spPr>
          <a:xfrm>
            <a:off x="1244958" y="5650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sp>
        <p:nvSpPr>
          <p:cNvPr id="59" name="TextBox 58"/>
          <p:cNvSpPr txBox="1"/>
          <p:nvPr/>
        </p:nvSpPr>
        <p:spPr>
          <a:xfrm>
            <a:off x="1244958" y="6412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Real time support</a:t>
            </a:r>
            <a:endParaRPr lang="en-US" dirty="0"/>
          </a:p>
        </p:txBody>
      </p:sp>
      <p:cxnSp>
        <p:nvCxnSpPr>
          <p:cNvPr id="60" name="Straight Connector 59"/>
          <p:cNvCxnSpPr/>
          <p:nvPr/>
        </p:nvCxnSpPr>
        <p:spPr>
          <a:xfrm rot="5400000">
            <a:off x="-63064" y="538267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1" name="Straight Connector 60"/>
          <p:cNvCxnSpPr/>
          <p:nvPr/>
        </p:nvCxnSpPr>
        <p:spPr>
          <a:xfrm rot="5400000">
            <a:off x="-44317" y="620213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rot="10800000">
            <a:off x="342363" y="579120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rot="10800000">
            <a:off x="355242" y="659032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4" name="Flowchart: Connector 63"/>
          <p:cNvSpPr/>
          <p:nvPr/>
        </p:nvSpPr>
        <p:spPr>
          <a:xfrm>
            <a:off x="304800" y="572637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5" name="Flowchart: Connector 64"/>
          <p:cNvSpPr/>
          <p:nvPr/>
        </p:nvSpPr>
        <p:spPr>
          <a:xfrm>
            <a:off x="317679" y="653934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6" name="TextBox 65"/>
          <p:cNvSpPr txBox="1"/>
          <p:nvPr/>
        </p:nvSpPr>
        <p:spPr>
          <a:xfrm>
            <a:off x="226334" y="381000"/>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graphicFrame>
        <p:nvGraphicFramePr>
          <p:cNvPr id="67" name="Diagram 66"/>
          <p:cNvGraphicFramePr/>
          <p:nvPr/>
        </p:nvGraphicFramePr>
        <p:xfrm>
          <a:off x="3581400" y="685801"/>
          <a:ext cx="5410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5" name="Shape 162"/>
          <p:cNvGraphicFramePr/>
          <p:nvPr/>
        </p:nvGraphicFramePr>
        <p:xfrm>
          <a:off x="3429000" y="4648200"/>
          <a:ext cx="5638800" cy="899537"/>
        </p:xfrm>
        <a:graphic>
          <a:graphicData uri="http://schemas.openxmlformats.org/drawingml/2006/table">
            <a:tbl>
              <a:tblPr firstRow="1" bandRow="1">
                <a:noFill/>
              </a:tblPr>
              <a:tblGrid>
                <a:gridCol w="1127760"/>
                <a:gridCol w="1127760"/>
                <a:gridCol w="1127760"/>
                <a:gridCol w="1127760"/>
                <a:gridCol w="1127760"/>
              </a:tblGrid>
              <a:tr h="514021">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r>
              <a:tr h="385516">
                <a:tc>
                  <a:txBody>
                    <a:bodyPr/>
                    <a:lstStyle/>
                    <a:p>
                      <a:pPr lvl="0" algn="ctr" rtl="0">
                        <a:buSzPct val="25000"/>
                        <a:buNone/>
                      </a:pPr>
                      <a:r>
                        <a:rPr lang="en-US" sz="1700" dirty="0" smtClean="0">
                          <a:latin typeface="Times New Roman"/>
                          <a:ea typeface="Times New Roman"/>
                          <a:cs typeface="Times New Roman"/>
                          <a:sym typeface="Times New Roman"/>
                        </a:rPr>
                        <a:t>n/a</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3.0+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2.0</a:t>
                      </a:r>
                      <a:r>
                        <a:rPr lang="en-US" sz="1700" dirty="0">
                          <a:latin typeface="Times New Roman"/>
                          <a:ea typeface="Times New Roman"/>
                          <a:cs typeface="Times New Roman"/>
                          <a:sym typeface="Times New Roman"/>
                        </a:rPr>
                        <a:t>+</a:t>
                      </a: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3.1</a:t>
                      </a:r>
                      <a:r>
                        <a:rPr lang="en-US" sz="1700" dirty="0">
                          <a:latin typeface="Times New Roman"/>
                          <a:ea typeface="Times New Roman"/>
                          <a:cs typeface="Times New Roman"/>
                          <a:sym typeface="Times New Roman"/>
                        </a:rPr>
                        <a:t>+</a:t>
                      </a: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9.6+</a:t>
                      </a:r>
                      <a:endParaRPr lang="en-US" sz="1700" dirty="0">
                        <a:latin typeface="Times New Roman"/>
                        <a:ea typeface="Times New Roman"/>
                        <a:cs typeface="Times New Roman"/>
                        <a:sym typeface="Times New Roman"/>
                      </a:endParaRPr>
                    </a:p>
                  </a:txBody>
                  <a:tcPr marL="83644" marR="83644" marT="41822" marB="41822"/>
                </a:tc>
              </a:tr>
            </a:tbl>
          </a:graphicData>
        </a:graphic>
      </p:graphicFrame>
      <p:grpSp>
        <p:nvGrpSpPr>
          <p:cNvPr id="79" name="Group 78"/>
          <p:cNvGrpSpPr/>
          <p:nvPr/>
        </p:nvGrpSpPr>
        <p:grpSpPr>
          <a:xfrm>
            <a:off x="3810000" y="4038600"/>
            <a:ext cx="2649001" cy="442800"/>
            <a:chOff x="272588" y="2484749"/>
            <a:chExt cx="2649001" cy="442800"/>
          </a:xfrm>
          <a:scene3d>
            <a:camera prst="orthographicFront"/>
            <a:lightRig rig="threePt" dir="t">
              <a:rot lat="0" lon="0" rev="7500000"/>
            </a:lightRig>
          </a:scene3d>
        </p:grpSpPr>
        <p:sp>
          <p:nvSpPr>
            <p:cNvPr id="80" name="Rounded Rectangle 79"/>
            <p:cNvSpPr/>
            <p:nvPr/>
          </p:nvSpPr>
          <p:spPr>
            <a:xfrm>
              <a:off x="272588" y="2484749"/>
              <a:ext cx="2649001"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sp>
        <p:sp>
          <p:nvSpPr>
            <p:cNvPr id="81" name="Rounded Rectangle 4"/>
            <p:cNvSpPr/>
            <p:nvPr/>
          </p:nvSpPr>
          <p:spPr>
            <a:xfrm>
              <a:off x="294204" y="2506365"/>
              <a:ext cx="2605769"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Browser support</a:t>
              </a:r>
              <a:endParaRPr lang="en-US" sz="1500" kern="1200" dirty="0"/>
            </a:p>
          </p:txBody>
        </p:sp>
      </p:grpSp>
      <p:grpSp>
        <p:nvGrpSpPr>
          <p:cNvPr id="82" name="Group 81"/>
          <p:cNvGrpSpPr/>
          <p:nvPr/>
        </p:nvGrpSpPr>
        <p:grpSpPr>
          <a:xfrm>
            <a:off x="3810000" y="6019800"/>
            <a:ext cx="1008592" cy="442800"/>
            <a:chOff x="272588" y="3165149"/>
            <a:chExt cx="1008592" cy="442800"/>
          </a:xfrm>
          <a:scene3d>
            <a:camera prst="orthographicFront"/>
            <a:lightRig rig="threePt" dir="t">
              <a:rot lat="0" lon="0" rev="7500000"/>
            </a:lightRig>
          </a:scene3d>
        </p:grpSpPr>
        <p:sp>
          <p:nvSpPr>
            <p:cNvPr id="83" name="Rounded Rectangle 82"/>
            <p:cNvSpPr/>
            <p:nvPr/>
          </p:nvSpPr>
          <p:spPr>
            <a:xfrm flipH="1">
              <a:off x="272588" y="3165149"/>
              <a:ext cx="1008592"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sp>
          <p:nvSpPr>
            <p:cNvPr id="84" name="Rounded Rectangle 4"/>
            <p:cNvSpPr/>
            <p:nvPr/>
          </p:nvSpPr>
          <p:spPr>
            <a:xfrm>
              <a:off x="294204" y="3186765"/>
              <a:ext cx="965360"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Demo</a:t>
              </a:r>
              <a:endParaRPr lang="en-US" sz="1500" kern="1200" dirty="0"/>
            </a:p>
          </p:txBody>
        </p:sp>
      </p:grpSp>
      <p:grpSp>
        <p:nvGrpSpPr>
          <p:cNvPr id="85" name="Shape 163"/>
          <p:cNvGrpSpPr/>
          <p:nvPr/>
        </p:nvGrpSpPr>
        <p:grpSpPr>
          <a:xfrm>
            <a:off x="3810000" y="4632292"/>
            <a:ext cx="4800600" cy="473108"/>
            <a:chOff x="1790700" y="2819400"/>
            <a:chExt cx="5412377" cy="533400"/>
          </a:xfrm>
        </p:grpSpPr>
        <p:sp>
          <p:nvSpPr>
            <p:cNvPr id="86" name="Shape 164"/>
            <p:cNvSpPr/>
            <p:nvPr/>
          </p:nvSpPr>
          <p:spPr>
            <a:xfrm>
              <a:off x="3124200" y="2895600"/>
              <a:ext cx="457200" cy="457200"/>
            </a:xfrm>
            <a:prstGeom prst="rect">
              <a:avLst/>
            </a:prstGeom>
            <a:blipFill>
              <a:blip r:embed="rId7"/>
              <a:stretch>
                <a:fillRect/>
              </a:stretch>
            </a:blipFill>
          </p:spPr>
        </p:sp>
        <p:sp>
          <p:nvSpPr>
            <p:cNvPr id="87" name="Shape 165"/>
            <p:cNvSpPr/>
            <p:nvPr/>
          </p:nvSpPr>
          <p:spPr>
            <a:xfrm>
              <a:off x="4343400" y="2895600"/>
              <a:ext cx="457200" cy="457200"/>
            </a:xfrm>
            <a:prstGeom prst="rect">
              <a:avLst/>
            </a:prstGeom>
            <a:blipFill>
              <a:blip r:embed="rId8"/>
              <a:stretch>
                <a:fillRect/>
              </a:stretch>
            </a:blipFill>
          </p:spPr>
        </p:sp>
        <p:sp>
          <p:nvSpPr>
            <p:cNvPr id="88" name="Shape 166"/>
            <p:cNvSpPr/>
            <p:nvPr/>
          </p:nvSpPr>
          <p:spPr>
            <a:xfrm rot="10800000" flipH="1">
              <a:off x="6826900" y="2936110"/>
              <a:ext cx="376176" cy="376176"/>
            </a:xfrm>
            <a:prstGeom prst="rect">
              <a:avLst/>
            </a:prstGeom>
            <a:blipFill>
              <a:blip r:embed="rId9" cstate="print"/>
              <a:stretch>
                <a:fillRect/>
              </a:stretch>
            </a:blipFill>
          </p:spPr>
        </p:sp>
        <p:sp>
          <p:nvSpPr>
            <p:cNvPr id="89" name="Shape 167"/>
            <p:cNvSpPr/>
            <p:nvPr/>
          </p:nvSpPr>
          <p:spPr>
            <a:xfrm>
              <a:off x="5486400" y="2819400"/>
              <a:ext cx="532076" cy="532076"/>
            </a:xfrm>
            <a:prstGeom prst="rect">
              <a:avLst/>
            </a:prstGeom>
            <a:blipFill>
              <a:blip r:embed="rId10"/>
              <a:stretch>
                <a:fillRect/>
              </a:stretch>
            </a:blipFill>
          </p:spPr>
        </p:sp>
        <p:sp>
          <p:nvSpPr>
            <p:cNvPr id="90" name="Shape 168"/>
            <p:cNvSpPr/>
            <p:nvPr/>
          </p:nvSpPr>
          <p:spPr>
            <a:xfrm>
              <a:off x="1790700" y="2857500"/>
              <a:ext cx="495299" cy="495299"/>
            </a:xfrm>
            <a:prstGeom prst="rect">
              <a:avLst/>
            </a:prstGeom>
            <a:blipFill>
              <a:blip r:embed="rId11"/>
              <a:stretch>
                <a:fillRect/>
              </a:stretch>
            </a:blipFill>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1" nodeType="withEffect">
                                  <p:stCondLst>
                                    <p:cond delay="0"/>
                                  </p:stCondLst>
                                  <p:childTnLst>
                                    <p:set>
                                      <p:cBhvr rctx="PPT">
                                        <p:cTn id="6" dur="indefinite"/>
                                        <p:tgtEl>
                                          <p:spTgt spid="10"/>
                                        </p:tgtEl>
                                        <p:attrNameLst>
                                          <p:attrName>style.opacity</p:attrName>
                                        </p:attrNameLst>
                                      </p:cBhvr>
                                      <p:to>
                                        <p:strVal val="0.5"/>
                                      </p:to>
                                    </p:set>
                                    <p:animEffect filter="image" prLst="opacity: 0.5">
                                      <p:cBhvr rctx="IE">
                                        <p:cTn id="7" dur="indefinite"/>
                                        <p:tgtEl>
                                          <p:spTgt spid="10"/>
                                        </p:tgtEl>
                                      </p:cBhvr>
                                    </p:animEffect>
                                  </p:childTnLst>
                                </p:cTn>
                              </p:par>
                              <p:par>
                                <p:cTn id="8" presetID="9" presetClass="emph" presetSubtype="0" grpId="1" nodeType="withEffect">
                                  <p:stCondLst>
                                    <p:cond delay="0"/>
                                  </p:stCondLst>
                                  <p:childTnLst>
                                    <p:set>
                                      <p:cBhvr rctx="PPT">
                                        <p:cTn id="9" dur="indefinite"/>
                                        <p:tgtEl>
                                          <p:spTgt spid="11"/>
                                        </p:tgtEl>
                                        <p:attrNameLst>
                                          <p:attrName>style.opacity</p:attrName>
                                        </p:attrNameLst>
                                      </p:cBhvr>
                                      <p:to>
                                        <p:strVal val="0.5"/>
                                      </p:to>
                                    </p:set>
                                    <p:animEffect filter="image" prLst="opacity: 0.5">
                                      <p:cBhvr rctx="IE">
                                        <p:cTn id="10" dur="indefinite"/>
                                        <p:tgtEl>
                                          <p:spTgt spid="11"/>
                                        </p:tgtEl>
                                      </p:cBhvr>
                                    </p:animEffect>
                                  </p:childTnLst>
                                </p:cTn>
                              </p:par>
                              <p:par>
                                <p:cTn id="11" presetID="9" presetClass="emph" presetSubtype="0" grpId="1" nodeType="withEffect">
                                  <p:stCondLst>
                                    <p:cond delay="0"/>
                                  </p:stCondLst>
                                  <p:childTnLst>
                                    <p:set>
                                      <p:cBhvr rctx="PPT">
                                        <p:cTn id="12" dur="indefinite"/>
                                        <p:tgtEl>
                                          <p:spTgt spid="12"/>
                                        </p:tgtEl>
                                        <p:attrNameLst>
                                          <p:attrName>style.opacity</p:attrName>
                                        </p:attrNameLst>
                                      </p:cBhvr>
                                      <p:to>
                                        <p:strVal val="0.5"/>
                                      </p:to>
                                    </p:set>
                                    <p:animEffect filter="image" prLst="opacity: 0.5">
                                      <p:cBhvr rctx="IE">
                                        <p:cTn id="13" dur="indefinite"/>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2" nodeType="clickEffect">
                                  <p:stCondLst>
                                    <p:cond delay="0"/>
                                  </p:stCondLst>
                                  <p:childTnLst>
                                    <p:animEffect transition="out" filter="blinds(horizontal)">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3" presetClass="exit" presetSubtype="10" fill="hold" grpId="2" nodeType="withEffect">
                                  <p:stCondLst>
                                    <p:cond delay="0"/>
                                  </p:stCondLst>
                                  <p:childTnLst>
                                    <p:animEffect transition="out" filter="blinds(horizontal)">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3" presetClass="exit" presetSubtype="10" fill="hold" grpId="2" nodeType="withEffect">
                                  <p:stCondLst>
                                    <p:cond delay="0"/>
                                  </p:stCondLst>
                                  <p:childTnLst>
                                    <p:animEffect transition="out" filter="blinds(horizontal)">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par>
                          <p:cTn id="25" fill="hold">
                            <p:stCondLst>
                              <p:cond delay="500"/>
                            </p:stCondLst>
                            <p:childTnLst>
                              <p:par>
                                <p:cTn id="26" presetID="42" presetClass="path" presetSubtype="0" accel="50000" decel="50000" fill="hold" grpId="0" nodeType="afterEffect">
                                  <p:stCondLst>
                                    <p:cond delay="0"/>
                                  </p:stCondLst>
                                  <p:childTnLst>
                                    <p:animMotion origin="layout" path="M -0.00156 -0.3662 L -2.5E-6 -2.59259E-6 " pathEditMode="relative" rAng="0" ptsTypes="AA">
                                      <p:cBhvr>
                                        <p:cTn id="27" dur="2000" spd="-100000" fill="hold"/>
                                        <p:tgtEl>
                                          <p:spTgt spid="13"/>
                                        </p:tgtEl>
                                        <p:attrNameLst>
                                          <p:attrName>ppt_x</p:attrName>
                                          <p:attrName>ppt_y</p:attrName>
                                        </p:attrNameLst>
                                      </p:cBhvr>
                                      <p:rCtr x="1" y="183"/>
                                    </p:animMotion>
                                  </p:childTnLst>
                                </p:cTn>
                              </p:par>
                            </p:childTnLst>
                          </p:cTn>
                        </p:par>
                        <p:par>
                          <p:cTn id="28" fill="hold">
                            <p:stCondLst>
                              <p:cond delay="2500"/>
                            </p:stCondLst>
                            <p:childTnLst>
                              <p:par>
                                <p:cTn id="29" presetID="1" presetClass="exit" presetSubtype="0" fill="hold" grpId="2" nodeType="after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par>
                                <p:cTn id="38" presetID="3" presetClass="entr" presetSubtype="10" fill="hold" grpId="1"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1"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3" presetClass="entr" presetSubtype="10" fill="hold" grpId="1"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1"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linds(horizontal)">
                                      <p:cBhvr>
                                        <p:cTn id="49" dur="500"/>
                                        <p:tgtEl>
                                          <p:spTgt spid="18"/>
                                        </p:tgtEl>
                                      </p:cBhvr>
                                    </p:animEffect>
                                  </p:childTnLst>
                                </p:cTn>
                              </p:par>
                              <p:par>
                                <p:cTn id="50" presetID="3"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par>
                                <p:cTn id="53" presetID="3" presetClass="entr" presetSubtype="1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par>
                                <p:cTn id="56" presetID="3" presetClass="entr" presetSubtype="1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par>
                                <p:cTn id="59" presetID="3" presetClass="entr" presetSubtype="1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par>
                                <p:cTn id="62" presetID="3" presetClass="entr" presetSubtype="1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linds(horizontal)">
                                      <p:cBhvr>
                                        <p:cTn id="64" dur="500"/>
                                        <p:tgtEl>
                                          <p:spTgt spid="23"/>
                                        </p:tgtEl>
                                      </p:cBhvr>
                                    </p:animEffect>
                                  </p:childTnLst>
                                </p:cTn>
                              </p:par>
                              <p:par>
                                <p:cTn id="65" presetID="3" presetClass="entr" presetSubtype="1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par>
                                <p:cTn id="68" presetID="3" presetClass="entr" presetSubtype="1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linds(horizontal)">
                                      <p:cBhvr>
                                        <p:cTn id="70" dur="500"/>
                                        <p:tgtEl>
                                          <p:spTgt spid="25"/>
                                        </p:tgtEl>
                                      </p:cBhvr>
                                    </p:animEffect>
                                  </p:childTnLst>
                                </p:cTn>
                              </p:par>
                              <p:par>
                                <p:cTn id="71" presetID="3" presetClass="entr" presetSubtype="1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linds(horizontal)">
                                      <p:cBhvr>
                                        <p:cTn id="73" dur="500"/>
                                        <p:tgtEl>
                                          <p:spTgt spid="26"/>
                                        </p:tgtEl>
                                      </p:cBhvr>
                                    </p:animEffect>
                                  </p:childTnLst>
                                </p:cTn>
                              </p:par>
                              <p:par>
                                <p:cTn id="74" presetID="3" presetClass="entr" presetSubtype="1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linds(horizontal)">
                                      <p:cBhvr>
                                        <p:cTn id="76" dur="500"/>
                                        <p:tgtEl>
                                          <p:spTgt spid="27"/>
                                        </p:tgtEl>
                                      </p:cBhvr>
                                    </p:animEffect>
                                  </p:childTnLst>
                                </p:cTn>
                              </p:par>
                              <p:par>
                                <p:cTn id="77" presetID="3" presetClass="entr" presetSubtype="1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linds(horizontal)">
                                      <p:cBhvr>
                                        <p:cTn id="79" dur="500"/>
                                        <p:tgtEl>
                                          <p:spTgt spid="28"/>
                                        </p:tgtEl>
                                      </p:cBhvr>
                                    </p:animEffect>
                                  </p:childTnLst>
                                </p:cTn>
                              </p:par>
                              <p:par>
                                <p:cTn id="80" presetID="3" presetClass="entr" presetSubtype="10" fill="hold" grpId="1"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par>
                                <p:cTn id="83" presetID="3" presetClass="entr" presetSubtype="10" fill="hold" grpId="1"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linds(horizontal)">
                                      <p:cBhvr>
                                        <p:cTn id="85" dur="500"/>
                                        <p:tgtEl>
                                          <p:spTgt spid="30"/>
                                        </p:tgtEl>
                                      </p:cBhvr>
                                    </p:animEffect>
                                  </p:childTnLst>
                                </p:cTn>
                              </p:par>
                              <p:par>
                                <p:cTn id="86" presetID="3" presetClass="entr" presetSubtype="10" fill="hold" grpId="1"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linds(horizontal)">
                                      <p:cBhvr>
                                        <p:cTn id="88" dur="500"/>
                                        <p:tgtEl>
                                          <p:spTgt spid="31"/>
                                        </p:tgtEl>
                                      </p:cBhvr>
                                    </p:animEffect>
                                  </p:childTnLst>
                                </p:cTn>
                              </p:par>
                              <p:par>
                                <p:cTn id="89" presetID="3" presetClass="entr" presetSubtype="10" fill="hold" grpId="1"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linds(horizontal)">
                                      <p:cBhvr>
                                        <p:cTn id="91" dur="500"/>
                                        <p:tgtEl>
                                          <p:spTgt spid="32"/>
                                        </p:tgtEl>
                                      </p:cBhvr>
                                    </p:animEffect>
                                  </p:childTnLst>
                                </p:cTn>
                              </p:par>
                              <p:par>
                                <p:cTn id="92" presetID="3" presetClass="entr" presetSubtype="10" fill="hold" grpId="1"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linds(horizontal)">
                                      <p:cBhvr>
                                        <p:cTn id="94" dur="500"/>
                                        <p:tgtEl>
                                          <p:spTgt spid="33"/>
                                        </p:tgtEl>
                                      </p:cBhvr>
                                    </p:animEffect>
                                  </p:childTnLst>
                                </p:cTn>
                              </p:par>
                              <p:par>
                                <p:cTn id="95" presetID="3" presetClass="entr" presetSubtype="10" fill="hold" grpId="1"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blinds(horizontal)">
                                      <p:cBhvr>
                                        <p:cTn id="97" dur="500"/>
                                        <p:tgtEl>
                                          <p:spTgt spid="58"/>
                                        </p:tgtEl>
                                      </p:cBhvr>
                                    </p:animEffect>
                                  </p:childTnLst>
                                </p:cTn>
                              </p:par>
                              <p:par>
                                <p:cTn id="98" presetID="3" presetClass="entr" presetSubtype="10" fill="hold" grpId="1" nodeType="with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blinds(horizontal)">
                                      <p:cBhvr>
                                        <p:cTn id="100" dur="500"/>
                                        <p:tgtEl>
                                          <p:spTgt spid="59"/>
                                        </p:tgtEl>
                                      </p:cBhvr>
                                    </p:animEffect>
                                  </p:childTnLst>
                                </p:cTn>
                              </p:par>
                              <p:par>
                                <p:cTn id="101" presetID="3" presetClass="entr" presetSubtype="10" fill="hold"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blinds(horizontal)">
                                      <p:cBhvr>
                                        <p:cTn id="103" dur="500"/>
                                        <p:tgtEl>
                                          <p:spTgt spid="60"/>
                                        </p:tgtEl>
                                      </p:cBhvr>
                                    </p:animEffect>
                                  </p:childTnLst>
                                </p:cTn>
                              </p:par>
                              <p:par>
                                <p:cTn id="104" presetID="3" presetClass="entr" presetSubtype="10" fill="hold" nodeType="with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blinds(horizontal)">
                                      <p:cBhvr>
                                        <p:cTn id="106" dur="500"/>
                                        <p:tgtEl>
                                          <p:spTgt spid="61"/>
                                        </p:tgtEl>
                                      </p:cBhvr>
                                    </p:animEffect>
                                  </p:childTnLst>
                                </p:cTn>
                              </p:par>
                              <p:par>
                                <p:cTn id="107" presetID="3" presetClass="entr" presetSubtype="10" fill="hold"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blinds(horizontal)">
                                      <p:cBhvr>
                                        <p:cTn id="109" dur="500"/>
                                        <p:tgtEl>
                                          <p:spTgt spid="62"/>
                                        </p:tgtEl>
                                      </p:cBhvr>
                                    </p:animEffect>
                                  </p:childTnLst>
                                </p:cTn>
                              </p:par>
                              <p:par>
                                <p:cTn id="110" presetID="3" presetClass="entr" presetSubtype="10" fill="hold" nodeType="with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blinds(horizontal)">
                                      <p:cBhvr>
                                        <p:cTn id="112" dur="500"/>
                                        <p:tgtEl>
                                          <p:spTgt spid="63"/>
                                        </p:tgtEl>
                                      </p:cBhvr>
                                    </p:animEffect>
                                  </p:childTnLst>
                                </p:cTn>
                              </p:par>
                              <p:par>
                                <p:cTn id="113" presetID="3" presetClass="entr" presetSubtype="10" fill="hold" grpId="1" nodeType="with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blinds(horizontal)">
                                      <p:cBhvr>
                                        <p:cTn id="115" dur="500"/>
                                        <p:tgtEl>
                                          <p:spTgt spid="64"/>
                                        </p:tgtEl>
                                      </p:cBhvr>
                                    </p:animEffect>
                                  </p:childTnLst>
                                </p:cTn>
                              </p:par>
                              <p:par>
                                <p:cTn id="116" presetID="3" presetClass="entr" presetSubtype="10" fill="hold" grpId="1" nodeType="withEffect">
                                  <p:stCondLst>
                                    <p:cond delay="0"/>
                                  </p:stCondLst>
                                  <p:childTnLst>
                                    <p:set>
                                      <p:cBhvr>
                                        <p:cTn id="117" dur="1" fill="hold">
                                          <p:stCondLst>
                                            <p:cond delay="0"/>
                                          </p:stCondLst>
                                        </p:cTn>
                                        <p:tgtEl>
                                          <p:spTgt spid="65"/>
                                        </p:tgtEl>
                                        <p:attrNameLst>
                                          <p:attrName>style.visibility</p:attrName>
                                        </p:attrNameLst>
                                      </p:cBhvr>
                                      <p:to>
                                        <p:strVal val="visible"/>
                                      </p:to>
                                    </p:set>
                                    <p:animEffect transition="in" filter="blinds(horizontal)">
                                      <p:cBhvr>
                                        <p:cTn id="118" dur="500"/>
                                        <p:tgtEl>
                                          <p:spTgt spid="65"/>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mph" presetSubtype="0" grpId="0" nodeType="clickEffect">
                                  <p:stCondLst>
                                    <p:cond delay="0"/>
                                  </p:stCondLst>
                                  <p:childTnLst>
                                    <p:set>
                                      <p:cBhvr rctx="PPT">
                                        <p:cTn id="122" dur="indefinite"/>
                                        <p:tgtEl>
                                          <p:spTgt spid="9"/>
                                        </p:tgtEl>
                                        <p:attrNameLst>
                                          <p:attrName>style.opacity</p:attrName>
                                        </p:attrNameLst>
                                      </p:cBhvr>
                                      <p:to>
                                        <p:strVal val="0.25"/>
                                      </p:to>
                                    </p:set>
                                    <p:animEffect filter="image" prLst="opacity: 0.25">
                                      <p:cBhvr rctx="IE">
                                        <p:cTn id="123" dur="indefinite"/>
                                        <p:tgtEl>
                                          <p:spTgt spid="9"/>
                                        </p:tgtEl>
                                      </p:cBhvr>
                                    </p:animEffect>
                                  </p:childTnLst>
                                </p:cTn>
                              </p:par>
                              <p:par>
                                <p:cTn id="124" presetID="9" presetClass="emph" presetSubtype="0" grpId="0" nodeType="withEffect">
                                  <p:stCondLst>
                                    <p:cond delay="0"/>
                                  </p:stCondLst>
                                  <p:childTnLst>
                                    <p:set>
                                      <p:cBhvr rctx="PPT">
                                        <p:cTn id="125" dur="indefinite"/>
                                        <p:tgtEl>
                                          <p:spTgt spid="14"/>
                                        </p:tgtEl>
                                        <p:attrNameLst>
                                          <p:attrName>style.opacity</p:attrName>
                                        </p:attrNameLst>
                                      </p:cBhvr>
                                      <p:to>
                                        <p:strVal val="0.25"/>
                                      </p:to>
                                    </p:set>
                                    <p:animEffect filter="image" prLst="opacity: 0.25">
                                      <p:cBhvr rctx="IE">
                                        <p:cTn id="126" dur="indefinite"/>
                                        <p:tgtEl>
                                          <p:spTgt spid="14"/>
                                        </p:tgtEl>
                                      </p:cBhvr>
                                    </p:animEffect>
                                  </p:childTnLst>
                                </p:cTn>
                              </p:par>
                              <p:par>
                                <p:cTn id="127" presetID="9" presetClass="emph" presetSubtype="0" grpId="0" nodeType="withEffect">
                                  <p:stCondLst>
                                    <p:cond delay="0"/>
                                  </p:stCondLst>
                                  <p:childTnLst>
                                    <p:set>
                                      <p:cBhvr rctx="PPT">
                                        <p:cTn id="128" dur="indefinite"/>
                                        <p:tgtEl>
                                          <p:spTgt spid="16"/>
                                        </p:tgtEl>
                                        <p:attrNameLst>
                                          <p:attrName>style.opacity</p:attrName>
                                        </p:attrNameLst>
                                      </p:cBhvr>
                                      <p:to>
                                        <p:strVal val="0.25"/>
                                      </p:to>
                                    </p:set>
                                    <p:animEffect filter="image" prLst="opacity: 0.25">
                                      <p:cBhvr rctx="IE">
                                        <p:cTn id="129" dur="indefinite"/>
                                        <p:tgtEl>
                                          <p:spTgt spid="16"/>
                                        </p:tgtEl>
                                      </p:cBhvr>
                                    </p:animEffect>
                                  </p:childTnLst>
                                </p:cTn>
                              </p:par>
                              <p:par>
                                <p:cTn id="130" presetID="9" presetClass="emph" presetSubtype="0" grpId="0" nodeType="withEffect">
                                  <p:stCondLst>
                                    <p:cond delay="0"/>
                                  </p:stCondLst>
                                  <p:childTnLst>
                                    <p:set>
                                      <p:cBhvr rctx="PPT">
                                        <p:cTn id="131" dur="indefinite"/>
                                        <p:tgtEl>
                                          <p:spTgt spid="17"/>
                                        </p:tgtEl>
                                        <p:attrNameLst>
                                          <p:attrName>style.opacity</p:attrName>
                                        </p:attrNameLst>
                                      </p:cBhvr>
                                      <p:to>
                                        <p:strVal val="0.25"/>
                                      </p:to>
                                    </p:set>
                                    <p:animEffect filter="image" prLst="opacity: 0.25">
                                      <p:cBhvr rctx="IE">
                                        <p:cTn id="132" dur="indefinite"/>
                                        <p:tgtEl>
                                          <p:spTgt spid="17"/>
                                        </p:tgtEl>
                                      </p:cBhvr>
                                    </p:animEffect>
                                  </p:childTnLst>
                                </p:cTn>
                              </p:par>
                              <p:par>
                                <p:cTn id="133" presetID="9" presetClass="emph" presetSubtype="0" grpId="0" nodeType="withEffect">
                                  <p:stCondLst>
                                    <p:cond delay="0"/>
                                  </p:stCondLst>
                                  <p:childTnLst>
                                    <p:set>
                                      <p:cBhvr rctx="PPT">
                                        <p:cTn id="134" dur="indefinite"/>
                                        <p:tgtEl>
                                          <p:spTgt spid="18"/>
                                        </p:tgtEl>
                                        <p:attrNameLst>
                                          <p:attrName>style.opacity</p:attrName>
                                        </p:attrNameLst>
                                      </p:cBhvr>
                                      <p:to>
                                        <p:strVal val="0.25"/>
                                      </p:to>
                                    </p:set>
                                    <p:animEffect filter="image" prLst="opacity: 0.25">
                                      <p:cBhvr rctx="IE">
                                        <p:cTn id="135" dur="indefinite"/>
                                        <p:tgtEl>
                                          <p:spTgt spid="18"/>
                                        </p:tgtEl>
                                      </p:cBhvr>
                                    </p:animEffect>
                                  </p:childTnLst>
                                </p:cTn>
                              </p:par>
                              <p:par>
                                <p:cTn id="136" presetID="9" presetClass="emph" presetSubtype="0" grpId="0" nodeType="withEffect">
                                  <p:stCondLst>
                                    <p:cond delay="0"/>
                                  </p:stCondLst>
                                  <p:childTnLst>
                                    <p:set>
                                      <p:cBhvr rctx="PPT">
                                        <p:cTn id="137" dur="indefinite"/>
                                        <p:tgtEl>
                                          <p:spTgt spid="58"/>
                                        </p:tgtEl>
                                        <p:attrNameLst>
                                          <p:attrName>style.opacity</p:attrName>
                                        </p:attrNameLst>
                                      </p:cBhvr>
                                      <p:to>
                                        <p:strVal val="0.25"/>
                                      </p:to>
                                    </p:set>
                                    <p:animEffect filter="image" prLst="opacity: 0.25">
                                      <p:cBhvr rctx="IE">
                                        <p:cTn id="138" dur="indefinite"/>
                                        <p:tgtEl>
                                          <p:spTgt spid="58"/>
                                        </p:tgtEl>
                                      </p:cBhvr>
                                    </p:animEffect>
                                  </p:childTnLst>
                                </p:cTn>
                              </p:par>
                              <p:par>
                                <p:cTn id="139" presetID="9" presetClass="emph" presetSubtype="0" grpId="0" nodeType="withEffect">
                                  <p:stCondLst>
                                    <p:cond delay="0"/>
                                  </p:stCondLst>
                                  <p:childTnLst>
                                    <p:set>
                                      <p:cBhvr rctx="PPT">
                                        <p:cTn id="140" dur="indefinite"/>
                                        <p:tgtEl>
                                          <p:spTgt spid="59"/>
                                        </p:tgtEl>
                                        <p:attrNameLst>
                                          <p:attrName>style.opacity</p:attrName>
                                        </p:attrNameLst>
                                      </p:cBhvr>
                                      <p:to>
                                        <p:strVal val="0.25"/>
                                      </p:to>
                                    </p:set>
                                    <p:animEffect filter="image" prLst="opacity: 0.25">
                                      <p:cBhvr rctx="IE">
                                        <p:cTn id="141" dur="indefinite"/>
                                        <p:tgtEl>
                                          <p:spTgt spid="59"/>
                                        </p:tgtEl>
                                      </p:cBhvr>
                                    </p:animEffect>
                                  </p:childTnLst>
                                </p:cTn>
                              </p:par>
                              <p:par>
                                <p:cTn id="142" presetID="9" presetClass="emph" presetSubtype="0" nodeType="withEffect">
                                  <p:stCondLst>
                                    <p:cond delay="0"/>
                                  </p:stCondLst>
                                  <p:childTnLst>
                                    <p:set>
                                      <p:cBhvr rctx="PPT">
                                        <p:cTn id="143" dur="indefinite"/>
                                        <p:tgtEl>
                                          <p:spTgt spid="19"/>
                                        </p:tgtEl>
                                        <p:attrNameLst>
                                          <p:attrName>style.opacity</p:attrName>
                                        </p:attrNameLst>
                                      </p:cBhvr>
                                      <p:to>
                                        <p:strVal val="0.25"/>
                                      </p:to>
                                    </p:set>
                                    <p:animEffect filter="image" prLst="opacity: 0.25">
                                      <p:cBhvr rctx="IE">
                                        <p:cTn id="144" dur="indefinite"/>
                                        <p:tgtEl>
                                          <p:spTgt spid="19"/>
                                        </p:tgtEl>
                                      </p:cBhvr>
                                    </p:animEffect>
                                  </p:childTnLst>
                                </p:cTn>
                              </p:par>
                              <p:par>
                                <p:cTn id="145" presetID="9" presetClass="emph" presetSubtype="0" nodeType="withEffect">
                                  <p:stCondLst>
                                    <p:cond delay="0"/>
                                  </p:stCondLst>
                                  <p:childTnLst>
                                    <p:set>
                                      <p:cBhvr rctx="PPT">
                                        <p:cTn id="146" dur="indefinite"/>
                                        <p:tgtEl>
                                          <p:spTgt spid="20"/>
                                        </p:tgtEl>
                                        <p:attrNameLst>
                                          <p:attrName>style.opacity</p:attrName>
                                        </p:attrNameLst>
                                      </p:cBhvr>
                                      <p:to>
                                        <p:strVal val="0.25"/>
                                      </p:to>
                                    </p:set>
                                    <p:animEffect filter="image" prLst="opacity: 0.25">
                                      <p:cBhvr rctx="IE">
                                        <p:cTn id="147" dur="indefinite"/>
                                        <p:tgtEl>
                                          <p:spTgt spid="20"/>
                                        </p:tgtEl>
                                      </p:cBhvr>
                                    </p:animEffect>
                                  </p:childTnLst>
                                </p:cTn>
                              </p:par>
                              <p:par>
                                <p:cTn id="148" presetID="9" presetClass="emph" presetSubtype="0" nodeType="withEffect">
                                  <p:stCondLst>
                                    <p:cond delay="0"/>
                                  </p:stCondLst>
                                  <p:childTnLst>
                                    <p:set>
                                      <p:cBhvr rctx="PPT">
                                        <p:cTn id="149" dur="indefinite"/>
                                        <p:tgtEl>
                                          <p:spTgt spid="21"/>
                                        </p:tgtEl>
                                        <p:attrNameLst>
                                          <p:attrName>style.opacity</p:attrName>
                                        </p:attrNameLst>
                                      </p:cBhvr>
                                      <p:to>
                                        <p:strVal val="0.25"/>
                                      </p:to>
                                    </p:set>
                                    <p:animEffect filter="image" prLst="opacity: 0.25">
                                      <p:cBhvr rctx="IE">
                                        <p:cTn id="150" dur="indefinite"/>
                                        <p:tgtEl>
                                          <p:spTgt spid="21"/>
                                        </p:tgtEl>
                                      </p:cBhvr>
                                    </p:animEffect>
                                  </p:childTnLst>
                                </p:cTn>
                              </p:par>
                              <p:par>
                                <p:cTn id="151" presetID="9" presetClass="emph" presetSubtype="0" nodeType="withEffect">
                                  <p:stCondLst>
                                    <p:cond delay="0"/>
                                  </p:stCondLst>
                                  <p:childTnLst>
                                    <p:set>
                                      <p:cBhvr rctx="PPT">
                                        <p:cTn id="152" dur="indefinite"/>
                                        <p:tgtEl>
                                          <p:spTgt spid="22"/>
                                        </p:tgtEl>
                                        <p:attrNameLst>
                                          <p:attrName>style.opacity</p:attrName>
                                        </p:attrNameLst>
                                      </p:cBhvr>
                                      <p:to>
                                        <p:strVal val="0.25"/>
                                      </p:to>
                                    </p:set>
                                    <p:animEffect filter="image" prLst="opacity: 0.25">
                                      <p:cBhvr rctx="IE">
                                        <p:cTn id="153" dur="indefinite"/>
                                        <p:tgtEl>
                                          <p:spTgt spid="22"/>
                                        </p:tgtEl>
                                      </p:cBhvr>
                                    </p:animEffect>
                                  </p:childTnLst>
                                </p:cTn>
                              </p:par>
                              <p:par>
                                <p:cTn id="154" presetID="9" presetClass="emph" presetSubtype="0" nodeType="withEffect">
                                  <p:stCondLst>
                                    <p:cond delay="0"/>
                                  </p:stCondLst>
                                  <p:childTnLst>
                                    <p:set>
                                      <p:cBhvr rctx="PPT">
                                        <p:cTn id="155" dur="indefinite"/>
                                        <p:tgtEl>
                                          <p:spTgt spid="23"/>
                                        </p:tgtEl>
                                        <p:attrNameLst>
                                          <p:attrName>style.opacity</p:attrName>
                                        </p:attrNameLst>
                                      </p:cBhvr>
                                      <p:to>
                                        <p:strVal val="0.25"/>
                                      </p:to>
                                    </p:set>
                                    <p:animEffect filter="image" prLst="opacity: 0.25">
                                      <p:cBhvr rctx="IE">
                                        <p:cTn id="156" dur="indefinite"/>
                                        <p:tgtEl>
                                          <p:spTgt spid="23"/>
                                        </p:tgtEl>
                                      </p:cBhvr>
                                    </p:animEffect>
                                  </p:childTnLst>
                                </p:cTn>
                              </p:par>
                              <p:par>
                                <p:cTn id="157" presetID="9" presetClass="emph" presetSubtype="0" nodeType="withEffect">
                                  <p:stCondLst>
                                    <p:cond delay="0"/>
                                  </p:stCondLst>
                                  <p:childTnLst>
                                    <p:set>
                                      <p:cBhvr rctx="PPT">
                                        <p:cTn id="158" dur="indefinite"/>
                                        <p:tgtEl>
                                          <p:spTgt spid="24"/>
                                        </p:tgtEl>
                                        <p:attrNameLst>
                                          <p:attrName>style.opacity</p:attrName>
                                        </p:attrNameLst>
                                      </p:cBhvr>
                                      <p:to>
                                        <p:strVal val="0.25"/>
                                      </p:to>
                                    </p:set>
                                    <p:animEffect filter="image" prLst="opacity: 0.25">
                                      <p:cBhvr rctx="IE">
                                        <p:cTn id="159" dur="indefinite"/>
                                        <p:tgtEl>
                                          <p:spTgt spid="24"/>
                                        </p:tgtEl>
                                      </p:cBhvr>
                                    </p:animEffect>
                                  </p:childTnLst>
                                </p:cTn>
                              </p:par>
                              <p:par>
                                <p:cTn id="160" presetID="9" presetClass="emph" presetSubtype="0" nodeType="withEffect">
                                  <p:stCondLst>
                                    <p:cond delay="0"/>
                                  </p:stCondLst>
                                  <p:childTnLst>
                                    <p:set>
                                      <p:cBhvr rctx="PPT">
                                        <p:cTn id="161" dur="indefinite"/>
                                        <p:tgtEl>
                                          <p:spTgt spid="25"/>
                                        </p:tgtEl>
                                        <p:attrNameLst>
                                          <p:attrName>style.opacity</p:attrName>
                                        </p:attrNameLst>
                                      </p:cBhvr>
                                      <p:to>
                                        <p:strVal val="0.25"/>
                                      </p:to>
                                    </p:set>
                                    <p:animEffect filter="image" prLst="opacity: 0.25">
                                      <p:cBhvr rctx="IE">
                                        <p:cTn id="162" dur="indefinite"/>
                                        <p:tgtEl>
                                          <p:spTgt spid="25"/>
                                        </p:tgtEl>
                                      </p:cBhvr>
                                    </p:animEffect>
                                  </p:childTnLst>
                                </p:cTn>
                              </p:par>
                              <p:par>
                                <p:cTn id="163" presetID="9" presetClass="emph" presetSubtype="0" nodeType="withEffect">
                                  <p:stCondLst>
                                    <p:cond delay="0"/>
                                  </p:stCondLst>
                                  <p:childTnLst>
                                    <p:set>
                                      <p:cBhvr rctx="PPT">
                                        <p:cTn id="164" dur="indefinite"/>
                                        <p:tgtEl>
                                          <p:spTgt spid="26"/>
                                        </p:tgtEl>
                                        <p:attrNameLst>
                                          <p:attrName>style.opacity</p:attrName>
                                        </p:attrNameLst>
                                      </p:cBhvr>
                                      <p:to>
                                        <p:strVal val="0.25"/>
                                      </p:to>
                                    </p:set>
                                    <p:animEffect filter="image" prLst="opacity: 0.25">
                                      <p:cBhvr rctx="IE">
                                        <p:cTn id="165" dur="indefinite"/>
                                        <p:tgtEl>
                                          <p:spTgt spid="26"/>
                                        </p:tgtEl>
                                      </p:cBhvr>
                                    </p:animEffect>
                                  </p:childTnLst>
                                </p:cTn>
                              </p:par>
                              <p:par>
                                <p:cTn id="166" presetID="9" presetClass="emph" presetSubtype="0" nodeType="withEffect">
                                  <p:stCondLst>
                                    <p:cond delay="0"/>
                                  </p:stCondLst>
                                  <p:childTnLst>
                                    <p:set>
                                      <p:cBhvr rctx="PPT">
                                        <p:cTn id="167" dur="indefinite"/>
                                        <p:tgtEl>
                                          <p:spTgt spid="27"/>
                                        </p:tgtEl>
                                        <p:attrNameLst>
                                          <p:attrName>style.opacity</p:attrName>
                                        </p:attrNameLst>
                                      </p:cBhvr>
                                      <p:to>
                                        <p:strVal val="0.25"/>
                                      </p:to>
                                    </p:set>
                                    <p:animEffect filter="image" prLst="opacity: 0.25">
                                      <p:cBhvr rctx="IE">
                                        <p:cTn id="168" dur="indefinite"/>
                                        <p:tgtEl>
                                          <p:spTgt spid="27"/>
                                        </p:tgtEl>
                                      </p:cBhvr>
                                    </p:animEffect>
                                  </p:childTnLst>
                                </p:cTn>
                              </p:par>
                              <p:par>
                                <p:cTn id="169" presetID="9" presetClass="emph" presetSubtype="0" nodeType="withEffect">
                                  <p:stCondLst>
                                    <p:cond delay="0"/>
                                  </p:stCondLst>
                                  <p:childTnLst>
                                    <p:set>
                                      <p:cBhvr rctx="PPT">
                                        <p:cTn id="170" dur="indefinite"/>
                                        <p:tgtEl>
                                          <p:spTgt spid="28"/>
                                        </p:tgtEl>
                                        <p:attrNameLst>
                                          <p:attrName>style.opacity</p:attrName>
                                        </p:attrNameLst>
                                      </p:cBhvr>
                                      <p:to>
                                        <p:strVal val="0.25"/>
                                      </p:to>
                                    </p:set>
                                    <p:animEffect filter="image" prLst="opacity: 0.25">
                                      <p:cBhvr rctx="IE">
                                        <p:cTn id="171" dur="indefinite"/>
                                        <p:tgtEl>
                                          <p:spTgt spid="28"/>
                                        </p:tgtEl>
                                      </p:cBhvr>
                                    </p:animEffect>
                                  </p:childTnLst>
                                </p:cTn>
                              </p:par>
                              <p:par>
                                <p:cTn id="172" presetID="9" presetClass="emph" presetSubtype="0" nodeType="withEffect">
                                  <p:stCondLst>
                                    <p:cond delay="0"/>
                                  </p:stCondLst>
                                  <p:childTnLst>
                                    <p:set>
                                      <p:cBhvr rctx="PPT">
                                        <p:cTn id="173" dur="indefinite"/>
                                        <p:tgtEl>
                                          <p:spTgt spid="60"/>
                                        </p:tgtEl>
                                        <p:attrNameLst>
                                          <p:attrName>style.opacity</p:attrName>
                                        </p:attrNameLst>
                                      </p:cBhvr>
                                      <p:to>
                                        <p:strVal val="0.25"/>
                                      </p:to>
                                    </p:set>
                                    <p:animEffect filter="image" prLst="opacity: 0.25">
                                      <p:cBhvr rctx="IE">
                                        <p:cTn id="174" dur="indefinite"/>
                                        <p:tgtEl>
                                          <p:spTgt spid="60"/>
                                        </p:tgtEl>
                                      </p:cBhvr>
                                    </p:animEffect>
                                  </p:childTnLst>
                                </p:cTn>
                              </p:par>
                              <p:par>
                                <p:cTn id="175" presetID="9" presetClass="emph" presetSubtype="0" nodeType="withEffect">
                                  <p:stCondLst>
                                    <p:cond delay="0"/>
                                  </p:stCondLst>
                                  <p:childTnLst>
                                    <p:set>
                                      <p:cBhvr rctx="PPT">
                                        <p:cTn id="176" dur="indefinite"/>
                                        <p:tgtEl>
                                          <p:spTgt spid="61"/>
                                        </p:tgtEl>
                                        <p:attrNameLst>
                                          <p:attrName>style.opacity</p:attrName>
                                        </p:attrNameLst>
                                      </p:cBhvr>
                                      <p:to>
                                        <p:strVal val="0.25"/>
                                      </p:to>
                                    </p:set>
                                    <p:animEffect filter="image" prLst="opacity: 0.25">
                                      <p:cBhvr rctx="IE">
                                        <p:cTn id="177" dur="indefinite"/>
                                        <p:tgtEl>
                                          <p:spTgt spid="61"/>
                                        </p:tgtEl>
                                      </p:cBhvr>
                                    </p:animEffect>
                                  </p:childTnLst>
                                </p:cTn>
                              </p:par>
                              <p:par>
                                <p:cTn id="178" presetID="9" presetClass="emph" presetSubtype="0" nodeType="withEffect">
                                  <p:stCondLst>
                                    <p:cond delay="0"/>
                                  </p:stCondLst>
                                  <p:childTnLst>
                                    <p:set>
                                      <p:cBhvr rctx="PPT">
                                        <p:cTn id="179" dur="indefinite"/>
                                        <p:tgtEl>
                                          <p:spTgt spid="62"/>
                                        </p:tgtEl>
                                        <p:attrNameLst>
                                          <p:attrName>style.opacity</p:attrName>
                                        </p:attrNameLst>
                                      </p:cBhvr>
                                      <p:to>
                                        <p:strVal val="0.25"/>
                                      </p:to>
                                    </p:set>
                                    <p:animEffect filter="image" prLst="opacity: 0.25">
                                      <p:cBhvr rctx="IE">
                                        <p:cTn id="180" dur="indefinite"/>
                                        <p:tgtEl>
                                          <p:spTgt spid="62"/>
                                        </p:tgtEl>
                                      </p:cBhvr>
                                    </p:animEffect>
                                  </p:childTnLst>
                                </p:cTn>
                              </p:par>
                              <p:par>
                                <p:cTn id="181" presetID="9" presetClass="emph" presetSubtype="0" nodeType="withEffect">
                                  <p:stCondLst>
                                    <p:cond delay="0"/>
                                  </p:stCondLst>
                                  <p:childTnLst>
                                    <p:set>
                                      <p:cBhvr rctx="PPT">
                                        <p:cTn id="182" dur="indefinite"/>
                                        <p:tgtEl>
                                          <p:spTgt spid="63"/>
                                        </p:tgtEl>
                                        <p:attrNameLst>
                                          <p:attrName>style.opacity</p:attrName>
                                        </p:attrNameLst>
                                      </p:cBhvr>
                                      <p:to>
                                        <p:strVal val="0.25"/>
                                      </p:to>
                                    </p:set>
                                    <p:animEffect filter="image" prLst="opacity: 0.25">
                                      <p:cBhvr rctx="IE">
                                        <p:cTn id="183" dur="indefinite"/>
                                        <p:tgtEl>
                                          <p:spTgt spid="63"/>
                                        </p:tgtEl>
                                      </p:cBhvr>
                                    </p:animEffect>
                                  </p:childTnLst>
                                </p:cTn>
                              </p:par>
                              <p:par>
                                <p:cTn id="184" presetID="9" presetClass="emph" presetSubtype="0" grpId="0" nodeType="withEffect">
                                  <p:stCondLst>
                                    <p:cond delay="0"/>
                                  </p:stCondLst>
                                  <p:childTnLst>
                                    <p:set>
                                      <p:cBhvr rctx="PPT">
                                        <p:cTn id="185" dur="indefinite"/>
                                        <p:tgtEl>
                                          <p:spTgt spid="29"/>
                                        </p:tgtEl>
                                        <p:attrNameLst>
                                          <p:attrName>style.opacity</p:attrName>
                                        </p:attrNameLst>
                                      </p:cBhvr>
                                      <p:to>
                                        <p:strVal val="0.25"/>
                                      </p:to>
                                    </p:set>
                                    <p:animEffect filter="image" prLst="opacity: 0.25">
                                      <p:cBhvr rctx="IE">
                                        <p:cTn id="186" dur="indefinite"/>
                                        <p:tgtEl>
                                          <p:spTgt spid="29"/>
                                        </p:tgtEl>
                                      </p:cBhvr>
                                    </p:animEffect>
                                  </p:childTnLst>
                                </p:cTn>
                              </p:par>
                              <p:par>
                                <p:cTn id="187" presetID="9" presetClass="emph" presetSubtype="0" grpId="0" nodeType="withEffect">
                                  <p:stCondLst>
                                    <p:cond delay="0"/>
                                  </p:stCondLst>
                                  <p:childTnLst>
                                    <p:set>
                                      <p:cBhvr rctx="PPT">
                                        <p:cTn id="188" dur="indefinite"/>
                                        <p:tgtEl>
                                          <p:spTgt spid="30"/>
                                        </p:tgtEl>
                                        <p:attrNameLst>
                                          <p:attrName>style.opacity</p:attrName>
                                        </p:attrNameLst>
                                      </p:cBhvr>
                                      <p:to>
                                        <p:strVal val="0.25"/>
                                      </p:to>
                                    </p:set>
                                    <p:animEffect filter="image" prLst="opacity: 0.25">
                                      <p:cBhvr rctx="IE">
                                        <p:cTn id="189" dur="indefinite"/>
                                        <p:tgtEl>
                                          <p:spTgt spid="30"/>
                                        </p:tgtEl>
                                      </p:cBhvr>
                                    </p:animEffect>
                                  </p:childTnLst>
                                </p:cTn>
                              </p:par>
                              <p:par>
                                <p:cTn id="190" presetID="9" presetClass="emph" presetSubtype="0" grpId="0" nodeType="withEffect">
                                  <p:stCondLst>
                                    <p:cond delay="0"/>
                                  </p:stCondLst>
                                  <p:childTnLst>
                                    <p:set>
                                      <p:cBhvr rctx="PPT">
                                        <p:cTn id="191" dur="indefinite"/>
                                        <p:tgtEl>
                                          <p:spTgt spid="31"/>
                                        </p:tgtEl>
                                        <p:attrNameLst>
                                          <p:attrName>style.opacity</p:attrName>
                                        </p:attrNameLst>
                                      </p:cBhvr>
                                      <p:to>
                                        <p:strVal val="0.25"/>
                                      </p:to>
                                    </p:set>
                                    <p:animEffect filter="image" prLst="opacity: 0.25">
                                      <p:cBhvr rctx="IE">
                                        <p:cTn id="192" dur="indefinite"/>
                                        <p:tgtEl>
                                          <p:spTgt spid="31"/>
                                        </p:tgtEl>
                                      </p:cBhvr>
                                    </p:animEffect>
                                  </p:childTnLst>
                                </p:cTn>
                              </p:par>
                              <p:par>
                                <p:cTn id="193" presetID="9" presetClass="emph" presetSubtype="0" grpId="0" nodeType="withEffect">
                                  <p:stCondLst>
                                    <p:cond delay="0"/>
                                  </p:stCondLst>
                                  <p:childTnLst>
                                    <p:set>
                                      <p:cBhvr rctx="PPT">
                                        <p:cTn id="194" dur="indefinite"/>
                                        <p:tgtEl>
                                          <p:spTgt spid="32"/>
                                        </p:tgtEl>
                                        <p:attrNameLst>
                                          <p:attrName>style.opacity</p:attrName>
                                        </p:attrNameLst>
                                      </p:cBhvr>
                                      <p:to>
                                        <p:strVal val="0.25"/>
                                      </p:to>
                                    </p:set>
                                    <p:animEffect filter="image" prLst="opacity: 0.25">
                                      <p:cBhvr rctx="IE">
                                        <p:cTn id="195" dur="indefinite"/>
                                        <p:tgtEl>
                                          <p:spTgt spid="32"/>
                                        </p:tgtEl>
                                      </p:cBhvr>
                                    </p:animEffect>
                                  </p:childTnLst>
                                </p:cTn>
                              </p:par>
                              <p:par>
                                <p:cTn id="196" presetID="9" presetClass="emph" presetSubtype="0" grpId="0" nodeType="withEffect">
                                  <p:stCondLst>
                                    <p:cond delay="0"/>
                                  </p:stCondLst>
                                  <p:childTnLst>
                                    <p:set>
                                      <p:cBhvr rctx="PPT">
                                        <p:cTn id="197" dur="indefinite"/>
                                        <p:tgtEl>
                                          <p:spTgt spid="33"/>
                                        </p:tgtEl>
                                        <p:attrNameLst>
                                          <p:attrName>style.opacity</p:attrName>
                                        </p:attrNameLst>
                                      </p:cBhvr>
                                      <p:to>
                                        <p:strVal val="0.25"/>
                                      </p:to>
                                    </p:set>
                                    <p:animEffect filter="image" prLst="opacity: 0.25">
                                      <p:cBhvr rctx="IE">
                                        <p:cTn id="198" dur="indefinite"/>
                                        <p:tgtEl>
                                          <p:spTgt spid="33"/>
                                        </p:tgtEl>
                                      </p:cBhvr>
                                    </p:animEffect>
                                  </p:childTnLst>
                                </p:cTn>
                              </p:par>
                              <p:par>
                                <p:cTn id="199" presetID="9" presetClass="emph" presetSubtype="0" grpId="0" nodeType="withEffect">
                                  <p:stCondLst>
                                    <p:cond delay="0"/>
                                  </p:stCondLst>
                                  <p:childTnLst>
                                    <p:set>
                                      <p:cBhvr rctx="PPT">
                                        <p:cTn id="200" dur="indefinite"/>
                                        <p:tgtEl>
                                          <p:spTgt spid="64"/>
                                        </p:tgtEl>
                                        <p:attrNameLst>
                                          <p:attrName>style.opacity</p:attrName>
                                        </p:attrNameLst>
                                      </p:cBhvr>
                                      <p:to>
                                        <p:strVal val="0.25"/>
                                      </p:to>
                                    </p:set>
                                    <p:animEffect filter="image" prLst="opacity: 0.25">
                                      <p:cBhvr rctx="IE">
                                        <p:cTn id="201" dur="indefinite"/>
                                        <p:tgtEl>
                                          <p:spTgt spid="64"/>
                                        </p:tgtEl>
                                      </p:cBhvr>
                                    </p:animEffect>
                                  </p:childTnLst>
                                </p:cTn>
                              </p:par>
                              <p:par>
                                <p:cTn id="202" presetID="9" presetClass="emph" presetSubtype="0" grpId="0" nodeType="withEffect">
                                  <p:stCondLst>
                                    <p:cond delay="0"/>
                                  </p:stCondLst>
                                  <p:childTnLst>
                                    <p:set>
                                      <p:cBhvr rctx="PPT">
                                        <p:cTn id="203" dur="indefinite"/>
                                        <p:tgtEl>
                                          <p:spTgt spid="65"/>
                                        </p:tgtEl>
                                        <p:attrNameLst>
                                          <p:attrName>style.opacity</p:attrName>
                                        </p:attrNameLst>
                                      </p:cBhvr>
                                      <p:to>
                                        <p:strVal val="0.25"/>
                                      </p:to>
                                    </p:set>
                                    <p:animEffect filter="image" prLst="opacity: 0.25">
                                      <p:cBhvr rctx="IE">
                                        <p:cTn id="204" dur="indefinite"/>
                                        <p:tgtEl>
                                          <p:spTgt spid="65"/>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nodeType="clickEffect">
                                  <p:stCondLst>
                                    <p:cond delay="0"/>
                                  </p:stCondLst>
                                  <p:childTnLst>
                                    <p:set>
                                      <p:cBhvr>
                                        <p:cTn id="208" dur="1" fill="hold">
                                          <p:stCondLst>
                                            <p:cond delay="0"/>
                                          </p:stCondLst>
                                        </p:cTn>
                                        <p:tgtEl>
                                          <p:spTgt spid="35"/>
                                        </p:tgtEl>
                                        <p:attrNameLst>
                                          <p:attrName>style.visibility</p:attrName>
                                        </p:attrNameLst>
                                      </p:cBhvr>
                                      <p:to>
                                        <p:strVal val="visible"/>
                                      </p:to>
                                    </p:set>
                                    <p:animEffect transition="in" filter="wipe(up)">
                                      <p:cBhvr>
                                        <p:cTn id="209" dur="500"/>
                                        <p:tgtEl>
                                          <p:spTgt spid="35"/>
                                        </p:tgtEl>
                                      </p:cBhvr>
                                    </p:animEffect>
                                  </p:childTnLst>
                                </p:cTn>
                              </p:par>
                            </p:childTnLst>
                          </p:cTn>
                        </p:par>
                        <p:par>
                          <p:cTn id="210" fill="hold">
                            <p:stCondLst>
                              <p:cond delay="500"/>
                            </p:stCondLst>
                            <p:childTnLst>
                              <p:par>
                                <p:cTn id="211" presetID="22" presetClass="entr" presetSubtype="1" fill="hold" grpId="0" nodeType="after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wipe(up)">
                                      <p:cBhvr>
                                        <p:cTn id="213" dur="10"/>
                                        <p:tgtEl>
                                          <p:spTgt spid="37"/>
                                        </p:tgtEl>
                                      </p:cBhvr>
                                    </p:animEffect>
                                  </p:childTnLst>
                                </p:cTn>
                              </p:par>
                            </p:childTnLst>
                          </p:cTn>
                        </p:par>
                        <p:par>
                          <p:cTn id="214" fill="hold">
                            <p:stCondLst>
                              <p:cond delay="510"/>
                            </p:stCondLst>
                            <p:childTnLst>
                              <p:par>
                                <p:cTn id="215" presetID="22" presetClass="entr" presetSubtype="8" fill="hold" nodeType="afterEffect">
                                  <p:stCondLst>
                                    <p:cond delay="0"/>
                                  </p:stCondLst>
                                  <p:childTnLst>
                                    <p:set>
                                      <p:cBhvr>
                                        <p:cTn id="216" dur="1" fill="hold">
                                          <p:stCondLst>
                                            <p:cond delay="0"/>
                                          </p:stCondLst>
                                        </p:cTn>
                                        <p:tgtEl>
                                          <p:spTgt spid="36"/>
                                        </p:tgtEl>
                                        <p:attrNameLst>
                                          <p:attrName>style.visibility</p:attrName>
                                        </p:attrNameLst>
                                      </p:cBhvr>
                                      <p:to>
                                        <p:strVal val="visible"/>
                                      </p:to>
                                    </p:set>
                                    <p:animEffect transition="in" filter="wipe(left)">
                                      <p:cBhvr>
                                        <p:cTn id="217" dur="500"/>
                                        <p:tgtEl>
                                          <p:spTgt spid="36"/>
                                        </p:tgtEl>
                                      </p:cBhvr>
                                    </p:animEffect>
                                  </p:childTnLst>
                                </p:cTn>
                              </p:par>
                            </p:childTnLst>
                          </p:cTn>
                        </p:par>
                        <p:par>
                          <p:cTn id="218" fill="hold">
                            <p:stCondLst>
                              <p:cond delay="1010"/>
                            </p:stCondLst>
                            <p:childTnLst>
                              <p:par>
                                <p:cTn id="219" presetID="10" presetClass="entr" presetSubtype="0" fill="hold" grpId="0" nodeType="afterEffect">
                                  <p:stCondLst>
                                    <p:cond delay="0"/>
                                  </p:stCondLst>
                                  <p:childTnLst>
                                    <p:set>
                                      <p:cBhvr>
                                        <p:cTn id="220" dur="1" fill="hold">
                                          <p:stCondLst>
                                            <p:cond delay="0"/>
                                          </p:stCondLst>
                                        </p:cTn>
                                        <p:tgtEl>
                                          <p:spTgt spid="34"/>
                                        </p:tgtEl>
                                        <p:attrNameLst>
                                          <p:attrName>style.visibility</p:attrName>
                                        </p:attrNameLst>
                                      </p:cBhvr>
                                      <p:to>
                                        <p:strVal val="visible"/>
                                      </p:to>
                                    </p:set>
                                    <p:animEffect transition="in" filter="fade">
                                      <p:cBhvr>
                                        <p:cTn id="221" dur="500"/>
                                        <p:tgtEl>
                                          <p:spTgt spid="34"/>
                                        </p:tgtEl>
                                      </p:cBhvr>
                                    </p:animEffect>
                                  </p:childTnLst>
                                </p:cTn>
                              </p:par>
                            </p:childTnLst>
                          </p:cTn>
                        </p:par>
                      </p:childTnLst>
                    </p:cTn>
                  </p:par>
                  <p:par>
                    <p:cTn id="222" fill="hold">
                      <p:stCondLst>
                        <p:cond delay="indefinite"/>
                      </p:stCondLst>
                      <p:childTnLst>
                        <p:par>
                          <p:cTn id="223" fill="hold">
                            <p:stCondLst>
                              <p:cond delay="0"/>
                            </p:stCondLst>
                            <p:childTnLst>
                              <p:par>
                                <p:cTn id="224" presetID="5" presetClass="entr" presetSubtype="10" fill="hold" grpId="0" nodeType="clickEffect">
                                  <p:stCondLst>
                                    <p:cond delay="0"/>
                                  </p:stCondLst>
                                  <p:childTnLst>
                                    <p:set>
                                      <p:cBhvr>
                                        <p:cTn id="225" dur="1" fill="hold">
                                          <p:stCondLst>
                                            <p:cond delay="0"/>
                                          </p:stCondLst>
                                        </p:cTn>
                                        <p:tgtEl>
                                          <p:spTgt spid="67">
                                            <p:graphicEl>
                                              <a:dgm id="{1F9B0F9B-A07D-4EBD-8C7C-2175ACB6D087}"/>
                                            </p:graphicEl>
                                          </p:spTgt>
                                        </p:tgtEl>
                                        <p:attrNameLst>
                                          <p:attrName>style.visibility</p:attrName>
                                        </p:attrNameLst>
                                      </p:cBhvr>
                                      <p:to>
                                        <p:strVal val="visible"/>
                                      </p:to>
                                    </p:set>
                                    <p:animEffect transition="in" filter="checkerboard(across)">
                                      <p:cBhvr>
                                        <p:cTn id="226" dur="500"/>
                                        <p:tgtEl>
                                          <p:spTgt spid="67">
                                            <p:graphicEl>
                                              <a:dgm id="{1F9B0F9B-A07D-4EBD-8C7C-2175ACB6D087}"/>
                                            </p:graphicEl>
                                          </p:spTgt>
                                        </p:tgtEl>
                                      </p:cBhvr>
                                    </p:animEffect>
                                  </p:childTnLst>
                                </p:cTn>
                              </p:par>
                            </p:childTnLst>
                          </p:cTn>
                        </p:par>
                      </p:childTnLst>
                    </p:cTn>
                  </p:par>
                  <p:par>
                    <p:cTn id="227" fill="hold">
                      <p:stCondLst>
                        <p:cond delay="indefinite"/>
                      </p:stCondLst>
                      <p:childTnLst>
                        <p:par>
                          <p:cTn id="228" fill="hold">
                            <p:stCondLst>
                              <p:cond delay="0"/>
                            </p:stCondLst>
                            <p:childTnLst>
                              <p:par>
                                <p:cTn id="229" presetID="5" presetClass="entr" presetSubtype="10" fill="hold" grpId="0" nodeType="clickEffect">
                                  <p:stCondLst>
                                    <p:cond delay="0"/>
                                  </p:stCondLst>
                                  <p:childTnLst>
                                    <p:set>
                                      <p:cBhvr>
                                        <p:cTn id="230" dur="1" fill="hold">
                                          <p:stCondLst>
                                            <p:cond delay="0"/>
                                          </p:stCondLst>
                                        </p:cTn>
                                        <p:tgtEl>
                                          <p:spTgt spid="67">
                                            <p:graphicEl>
                                              <a:dgm id="{451D5B7C-F0C7-46BA-9D31-B8E63FFC5F0E}"/>
                                            </p:graphicEl>
                                          </p:spTgt>
                                        </p:tgtEl>
                                        <p:attrNameLst>
                                          <p:attrName>style.visibility</p:attrName>
                                        </p:attrNameLst>
                                      </p:cBhvr>
                                      <p:to>
                                        <p:strVal val="visible"/>
                                      </p:to>
                                    </p:set>
                                    <p:animEffect transition="in" filter="checkerboard(across)">
                                      <p:cBhvr>
                                        <p:cTn id="231" dur="500"/>
                                        <p:tgtEl>
                                          <p:spTgt spid="67">
                                            <p:graphicEl>
                                              <a:dgm id="{451D5B7C-F0C7-46BA-9D31-B8E63FFC5F0E}"/>
                                            </p:graphicEl>
                                          </p:spTgt>
                                        </p:tgtEl>
                                      </p:cBhvr>
                                    </p:animEffect>
                                  </p:childTnLst>
                                </p:cTn>
                              </p:par>
                            </p:childTnLst>
                          </p:cTn>
                        </p:par>
                      </p:childTnLst>
                    </p:cTn>
                  </p:par>
                  <p:par>
                    <p:cTn id="232" fill="hold">
                      <p:stCondLst>
                        <p:cond delay="indefinite"/>
                      </p:stCondLst>
                      <p:childTnLst>
                        <p:par>
                          <p:cTn id="233" fill="hold">
                            <p:stCondLst>
                              <p:cond delay="0"/>
                            </p:stCondLst>
                            <p:childTnLst>
                              <p:par>
                                <p:cTn id="234" presetID="3" presetClass="entr" presetSubtype="5" fill="hold" nodeType="clickEffect">
                                  <p:stCondLst>
                                    <p:cond delay="0"/>
                                  </p:stCondLst>
                                  <p:childTnLst>
                                    <p:set>
                                      <p:cBhvr>
                                        <p:cTn id="235" dur="1" fill="hold">
                                          <p:stCondLst>
                                            <p:cond delay="0"/>
                                          </p:stCondLst>
                                        </p:cTn>
                                        <p:tgtEl>
                                          <p:spTgt spid="79"/>
                                        </p:tgtEl>
                                        <p:attrNameLst>
                                          <p:attrName>style.visibility</p:attrName>
                                        </p:attrNameLst>
                                      </p:cBhvr>
                                      <p:to>
                                        <p:strVal val="visible"/>
                                      </p:to>
                                    </p:set>
                                    <p:animEffect transition="in" filter="blinds(vertical)">
                                      <p:cBhvr>
                                        <p:cTn id="236" dur="500"/>
                                        <p:tgtEl>
                                          <p:spTgt spid="79"/>
                                        </p:tgtEl>
                                      </p:cBhvr>
                                    </p:animEffect>
                                  </p:childTnLst>
                                </p:cTn>
                              </p:par>
                            </p:childTnLst>
                          </p:cTn>
                        </p:par>
                      </p:childTnLst>
                    </p:cTn>
                  </p:par>
                  <p:par>
                    <p:cTn id="237" fill="hold">
                      <p:stCondLst>
                        <p:cond delay="indefinite"/>
                      </p:stCondLst>
                      <p:childTnLst>
                        <p:par>
                          <p:cTn id="238" fill="hold">
                            <p:stCondLst>
                              <p:cond delay="0"/>
                            </p:stCondLst>
                            <p:childTnLst>
                              <p:par>
                                <p:cTn id="239" presetID="3" presetClass="entr" presetSubtype="5" fill="hold" nodeType="clickEffect">
                                  <p:stCondLst>
                                    <p:cond delay="0"/>
                                  </p:stCondLst>
                                  <p:childTnLst>
                                    <p:set>
                                      <p:cBhvr>
                                        <p:cTn id="240" dur="1" fill="hold">
                                          <p:stCondLst>
                                            <p:cond delay="0"/>
                                          </p:stCondLst>
                                        </p:cTn>
                                        <p:tgtEl>
                                          <p:spTgt spid="75"/>
                                        </p:tgtEl>
                                        <p:attrNameLst>
                                          <p:attrName>style.visibility</p:attrName>
                                        </p:attrNameLst>
                                      </p:cBhvr>
                                      <p:to>
                                        <p:strVal val="visible"/>
                                      </p:to>
                                    </p:set>
                                    <p:animEffect transition="in" filter="blinds(vertical)">
                                      <p:cBhvr>
                                        <p:cTn id="241" dur="500"/>
                                        <p:tgtEl>
                                          <p:spTgt spid="75"/>
                                        </p:tgtEl>
                                      </p:cBhvr>
                                    </p:animEffect>
                                  </p:childTnLst>
                                </p:cTn>
                              </p:par>
                              <p:par>
                                <p:cTn id="242" presetID="3" presetClass="entr" presetSubtype="5" fill="hold" nodeType="withEffect">
                                  <p:stCondLst>
                                    <p:cond delay="0"/>
                                  </p:stCondLst>
                                  <p:childTnLst>
                                    <p:set>
                                      <p:cBhvr>
                                        <p:cTn id="243" dur="1" fill="hold">
                                          <p:stCondLst>
                                            <p:cond delay="0"/>
                                          </p:stCondLst>
                                        </p:cTn>
                                        <p:tgtEl>
                                          <p:spTgt spid="85"/>
                                        </p:tgtEl>
                                        <p:attrNameLst>
                                          <p:attrName>style.visibility</p:attrName>
                                        </p:attrNameLst>
                                      </p:cBhvr>
                                      <p:to>
                                        <p:strVal val="visible"/>
                                      </p:to>
                                    </p:set>
                                    <p:animEffect transition="in" filter="blinds(vertical)">
                                      <p:cBhvr>
                                        <p:cTn id="244" dur="500"/>
                                        <p:tgtEl>
                                          <p:spTgt spid="85"/>
                                        </p:tgtEl>
                                      </p:cBhvr>
                                    </p:animEffect>
                                  </p:childTnLst>
                                </p:cTn>
                              </p:par>
                            </p:childTnLst>
                          </p:cTn>
                        </p:par>
                      </p:childTnLst>
                    </p:cTn>
                  </p:par>
                  <p:par>
                    <p:cTn id="245" fill="hold">
                      <p:stCondLst>
                        <p:cond delay="indefinite"/>
                      </p:stCondLst>
                      <p:childTnLst>
                        <p:par>
                          <p:cTn id="246" fill="hold">
                            <p:stCondLst>
                              <p:cond delay="0"/>
                            </p:stCondLst>
                            <p:childTnLst>
                              <p:par>
                                <p:cTn id="247" presetID="3" presetClass="entr" presetSubtype="5" fill="hold" nodeType="clickEffect">
                                  <p:stCondLst>
                                    <p:cond delay="0"/>
                                  </p:stCondLst>
                                  <p:childTnLst>
                                    <p:set>
                                      <p:cBhvr>
                                        <p:cTn id="248" dur="1" fill="hold">
                                          <p:stCondLst>
                                            <p:cond delay="0"/>
                                          </p:stCondLst>
                                        </p:cTn>
                                        <p:tgtEl>
                                          <p:spTgt spid="82"/>
                                        </p:tgtEl>
                                        <p:attrNameLst>
                                          <p:attrName>style.visibility</p:attrName>
                                        </p:attrNameLst>
                                      </p:cBhvr>
                                      <p:to>
                                        <p:strVal val="visible"/>
                                      </p:to>
                                    </p:set>
                                    <p:animEffect transition="in" filter="blinds(vertical)">
                                      <p:cBhvr>
                                        <p:cTn id="24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0" grpId="2" animBg="1"/>
      <p:bldP spid="11" grpId="1" animBg="1"/>
      <p:bldP spid="11" grpId="2" animBg="1"/>
      <p:bldP spid="12" grpId="1" animBg="1"/>
      <p:bldP spid="12" grpId="2" animBg="1"/>
      <p:bldP spid="13" grpId="0" animBg="1"/>
      <p:bldP spid="13" grpId="2" animBg="1"/>
      <p:bldP spid="9" grpId="0" animBg="1"/>
      <p:bldP spid="9" grpId="1" animBg="1"/>
      <p:bldP spid="14" grpId="0" animBg="1"/>
      <p:bldP spid="14" grpId="1" animBg="1"/>
      <p:bldP spid="16" grpId="0" animBg="1"/>
      <p:bldP spid="16" grpId="1" animBg="1"/>
      <p:bldP spid="17" grpId="0" animBg="1"/>
      <p:bldP spid="17" grpId="1" animBg="1"/>
      <p:bldP spid="18" grpId="0" animBg="1"/>
      <p:bldP spid="1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7" grpId="0" animBg="1"/>
      <p:bldP spid="58" grpId="0" animBg="1"/>
      <p:bldP spid="58" grpId="1" animBg="1"/>
      <p:bldP spid="59" grpId="0" animBg="1"/>
      <p:bldP spid="59" grpId="1" animBg="1"/>
      <p:bldP spid="64" grpId="0" animBg="1"/>
      <p:bldP spid="64" grpId="1" animBg="1"/>
      <p:bldP spid="65" grpId="0" animBg="1"/>
      <p:bldP spid="65" grpId="1" animBg="1"/>
      <p:bldP spid="66" grpId="0" animBg="1"/>
      <p:bldGraphic spid="67"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p:cNvCxnSpPr/>
          <p:nvPr/>
        </p:nvCxnSpPr>
        <p:spPr>
          <a:xfrm rot="5400000">
            <a:off x="-50185" y="217090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6334" y="381000"/>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9" name="TextBox 8"/>
          <p:cNvSpPr txBox="1"/>
          <p:nvPr/>
        </p:nvSpPr>
        <p:spPr>
          <a:xfrm>
            <a:off x="1244958" y="160020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p>
        </p:txBody>
      </p:sp>
      <p:sp>
        <p:nvSpPr>
          <p:cNvPr id="14" name="TextBox 13"/>
          <p:cNvSpPr txBox="1"/>
          <p:nvPr/>
        </p:nvSpPr>
        <p:spPr>
          <a:xfrm>
            <a:off x="1244958" y="239268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sp>
        <p:nvSpPr>
          <p:cNvPr id="16" name="TextBox 15"/>
          <p:cNvSpPr txBox="1"/>
          <p:nvPr/>
        </p:nvSpPr>
        <p:spPr>
          <a:xfrm>
            <a:off x="1244958" y="318516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sp>
        <p:nvSpPr>
          <p:cNvPr id="17" name="TextBox 16"/>
          <p:cNvSpPr txBox="1"/>
          <p:nvPr/>
        </p:nvSpPr>
        <p:spPr>
          <a:xfrm>
            <a:off x="1244958" y="397764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sp>
        <p:nvSpPr>
          <p:cNvPr id="18" name="TextBox 17"/>
          <p:cNvSpPr txBox="1"/>
          <p:nvPr/>
        </p:nvSpPr>
        <p:spPr>
          <a:xfrm>
            <a:off x="1244958" y="479702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19" name="Straight Connector 18"/>
          <p:cNvCxnSpPr/>
          <p:nvPr/>
        </p:nvCxnSpPr>
        <p:spPr>
          <a:xfrm rot="5400000">
            <a:off x="-64254" y="2167432"/>
            <a:ext cx="838994" cy="159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rot="5400000">
            <a:off x="-25036" y="2967208"/>
            <a:ext cx="762000" cy="1444"/>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rot="5400000">
            <a:off x="-63064" y="37672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44317" y="458669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63064" y="13288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rot="10800000">
            <a:off x="355242" y="17744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rot="10800000">
            <a:off x="355243" y="2574051"/>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rot="10800000">
            <a:off x="355242" y="334893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rot="10800000">
            <a:off x="342363" y="4161372"/>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rot="10800000">
            <a:off x="355242" y="49748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29" name="Flowchart: Connector 28"/>
          <p:cNvSpPr/>
          <p:nvPr/>
        </p:nvSpPr>
        <p:spPr>
          <a:xfrm>
            <a:off x="317679" y="1724046"/>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0" name="Flowchart: Connector 29"/>
          <p:cNvSpPr/>
          <p:nvPr/>
        </p:nvSpPr>
        <p:spPr>
          <a:xfrm>
            <a:off x="316605" y="2536488"/>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1" name="Flowchart: Connector 30"/>
          <p:cNvSpPr/>
          <p:nvPr/>
        </p:nvSpPr>
        <p:spPr>
          <a:xfrm>
            <a:off x="316605" y="32856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2" name="Flowchart: Connector 31"/>
          <p:cNvSpPr/>
          <p:nvPr/>
        </p:nvSpPr>
        <p:spPr>
          <a:xfrm>
            <a:off x="304800" y="411093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3" name="Flowchart: Connector 32"/>
          <p:cNvSpPr/>
          <p:nvPr/>
        </p:nvSpPr>
        <p:spPr>
          <a:xfrm>
            <a:off x="317679" y="49239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35" name="Straight Connector 34"/>
          <p:cNvCxnSpPr/>
          <p:nvPr/>
        </p:nvCxnSpPr>
        <p:spPr>
          <a:xfrm rot="5400000">
            <a:off x="-50185" y="132883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37" name="Flowchart: Connector 36"/>
          <p:cNvSpPr/>
          <p:nvPr/>
        </p:nvSpPr>
        <p:spPr>
          <a:xfrm>
            <a:off x="330558" y="172404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8" name="TextBox 57"/>
          <p:cNvSpPr txBox="1"/>
          <p:nvPr/>
        </p:nvSpPr>
        <p:spPr>
          <a:xfrm>
            <a:off x="1244958" y="5650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sp>
        <p:nvSpPr>
          <p:cNvPr id="59" name="TextBox 58"/>
          <p:cNvSpPr txBox="1"/>
          <p:nvPr/>
        </p:nvSpPr>
        <p:spPr>
          <a:xfrm>
            <a:off x="1244958" y="6412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Real time support</a:t>
            </a:r>
            <a:endParaRPr lang="en-US" dirty="0"/>
          </a:p>
        </p:txBody>
      </p:sp>
      <p:cxnSp>
        <p:nvCxnSpPr>
          <p:cNvPr id="60" name="Straight Connector 59"/>
          <p:cNvCxnSpPr/>
          <p:nvPr/>
        </p:nvCxnSpPr>
        <p:spPr>
          <a:xfrm rot="5400000">
            <a:off x="-63064" y="538267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1" name="Straight Connector 60"/>
          <p:cNvCxnSpPr/>
          <p:nvPr/>
        </p:nvCxnSpPr>
        <p:spPr>
          <a:xfrm rot="5400000">
            <a:off x="-44317" y="620213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rot="10800000">
            <a:off x="342363" y="579120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rot="10800000">
            <a:off x="355242" y="659032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4" name="Flowchart: Connector 63"/>
          <p:cNvSpPr/>
          <p:nvPr/>
        </p:nvSpPr>
        <p:spPr>
          <a:xfrm>
            <a:off x="304800" y="572637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5" name="Flowchart: Connector 64"/>
          <p:cNvSpPr/>
          <p:nvPr/>
        </p:nvSpPr>
        <p:spPr>
          <a:xfrm>
            <a:off x="317679" y="653934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46" name="TextBox 45"/>
          <p:cNvSpPr txBox="1"/>
          <p:nvPr/>
        </p:nvSpPr>
        <p:spPr>
          <a:xfrm>
            <a:off x="1219200" y="2366070"/>
            <a:ext cx="2057400" cy="369332"/>
          </a:xfrm>
          <a:prstGeom prst="rect">
            <a:avLst/>
          </a:prstGeom>
          <a:ln>
            <a:solidFill>
              <a:schemeClr val="tx1"/>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cxnSp>
        <p:nvCxnSpPr>
          <p:cNvPr id="48" name="Straight Connector 47"/>
          <p:cNvCxnSpPr/>
          <p:nvPr/>
        </p:nvCxnSpPr>
        <p:spPr>
          <a:xfrm rot="10800000">
            <a:off x="368121" y="2540358"/>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49" name="Flowchart: Connector 48"/>
          <p:cNvSpPr/>
          <p:nvPr/>
        </p:nvSpPr>
        <p:spPr>
          <a:xfrm>
            <a:off x="330558" y="248991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graphicFrame>
        <p:nvGraphicFramePr>
          <p:cNvPr id="52" name="Diagram 51"/>
          <p:cNvGraphicFramePr/>
          <p:nvPr/>
        </p:nvGraphicFramePr>
        <p:xfrm>
          <a:off x="3581400" y="685801"/>
          <a:ext cx="5410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3" name="Shape 162"/>
          <p:cNvGraphicFramePr/>
          <p:nvPr/>
        </p:nvGraphicFramePr>
        <p:xfrm>
          <a:off x="3429000" y="4648200"/>
          <a:ext cx="5638800" cy="899537"/>
        </p:xfrm>
        <a:graphic>
          <a:graphicData uri="http://schemas.openxmlformats.org/drawingml/2006/table">
            <a:tbl>
              <a:tblPr firstRow="1" bandRow="1">
                <a:noFill/>
              </a:tblPr>
              <a:tblGrid>
                <a:gridCol w="1127760"/>
                <a:gridCol w="1127760"/>
                <a:gridCol w="1127760"/>
                <a:gridCol w="1127760"/>
                <a:gridCol w="1127760"/>
              </a:tblGrid>
              <a:tr h="514021">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r>
              <a:tr h="385516">
                <a:tc>
                  <a:txBody>
                    <a:bodyPr/>
                    <a:lstStyle/>
                    <a:p>
                      <a:pPr lvl="0" algn="ctr" rtl="0">
                        <a:buSzPct val="25000"/>
                        <a:buNone/>
                      </a:pPr>
                      <a:r>
                        <a:rPr lang="en-US" sz="1700" dirty="0" smtClean="0">
                          <a:latin typeface="Times New Roman"/>
                          <a:ea typeface="Times New Roman"/>
                          <a:cs typeface="Times New Roman"/>
                          <a:sym typeface="Times New Roman"/>
                        </a:rPr>
                        <a:t>n/a</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3.0+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2.0</a:t>
                      </a:r>
                      <a:r>
                        <a:rPr lang="en-US" sz="1700" dirty="0">
                          <a:latin typeface="Times New Roman"/>
                          <a:ea typeface="Times New Roman"/>
                          <a:cs typeface="Times New Roman"/>
                          <a:sym typeface="Times New Roman"/>
                        </a:rPr>
                        <a:t>+</a:t>
                      </a: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3.1</a:t>
                      </a:r>
                      <a:r>
                        <a:rPr lang="en-US" sz="1700" dirty="0">
                          <a:latin typeface="Times New Roman"/>
                          <a:ea typeface="Times New Roman"/>
                          <a:cs typeface="Times New Roman"/>
                          <a:sym typeface="Times New Roman"/>
                        </a:rPr>
                        <a:t>+</a:t>
                      </a: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9.6+</a:t>
                      </a:r>
                      <a:endParaRPr lang="en-US" sz="1700" dirty="0">
                        <a:latin typeface="Times New Roman"/>
                        <a:ea typeface="Times New Roman"/>
                        <a:cs typeface="Times New Roman"/>
                        <a:sym typeface="Times New Roman"/>
                      </a:endParaRPr>
                    </a:p>
                  </a:txBody>
                  <a:tcPr marL="83644" marR="83644" marT="41822" marB="41822"/>
                </a:tc>
              </a:tr>
            </a:tbl>
          </a:graphicData>
        </a:graphic>
      </p:graphicFrame>
      <p:grpSp>
        <p:nvGrpSpPr>
          <p:cNvPr id="54" name="Group 53"/>
          <p:cNvGrpSpPr/>
          <p:nvPr/>
        </p:nvGrpSpPr>
        <p:grpSpPr>
          <a:xfrm>
            <a:off x="3810000" y="4038600"/>
            <a:ext cx="2649001" cy="442800"/>
            <a:chOff x="272588" y="2484749"/>
            <a:chExt cx="2649001" cy="442800"/>
          </a:xfrm>
          <a:scene3d>
            <a:camera prst="orthographicFront"/>
            <a:lightRig rig="threePt" dir="t">
              <a:rot lat="0" lon="0" rev="7500000"/>
            </a:lightRig>
          </a:scene3d>
        </p:grpSpPr>
        <p:sp>
          <p:nvSpPr>
            <p:cNvPr id="55" name="Rounded Rectangle 54"/>
            <p:cNvSpPr/>
            <p:nvPr/>
          </p:nvSpPr>
          <p:spPr>
            <a:xfrm>
              <a:off x="272588" y="2484749"/>
              <a:ext cx="2649001"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sp>
        <p:sp>
          <p:nvSpPr>
            <p:cNvPr id="56" name="Rounded Rectangle 4"/>
            <p:cNvSpPr/>
            <p:nvPr/>
          </p:nvSpPr>
          <p:spPr>
            <a:xfrm>
              <a:off x="294204" y="2506365"/>
              <a:ext cx="2605769"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Browser support</a:t>
              </a:r>
              <a:endParaRPr lang="en-US" sz="1500" kern="1200" dirty="0"/>
            </a:p>
          </p:txBody>
        </p:sp>
      </p:grpSp>
      <p:grpSp>
        <p:nvGrpSpPr>
          <p:cNvPr id="57" name="Group 56"/>
          <p:cNvGrpSpPr/>
          <p:nvPr/>
        </p:nvGrpSpPr>
        <p:grpSpPr>
          <a:xfrm>
            <a:off x="3810000" y="6019800"/>
            <a:ext cx="1008592" cy="442800"/>
            <a:chOff x="272588" y="3165149"/>
            <a:chExt cx="1008592" cy="442800"/>
          </a:xfrm>
          <a:scene3d>
            <a:camera prst="orthographicFront"/>
            <a:lightRig rig="threePt" dir="t">
              <a:rot lat="0" lon="0" rev="7500000"/>
            </a:lightRig>
          </a:scene3d>
        </p:grpSpPr>
        <p:sp>
          <p:nvSpPr>
            <p:cNvPr id="66" name="Rounded Rectangle 65"/>
            <p:cNvSpPr/>
            <p:nvPr/>
          </p:nvSpPr>
          <p:spPr>
            <a:xfrm flipH="1">
              <a:off x="272588" y="3165149"/>
              <a:ext cx="1008592"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sp>
          <p:nvSpPr>
            <p:cNvPr id="67" name="Rounded Rectangle 4"/>
            <p:cNvSpPr/>
            <p:nvPr/>
          </p:nvSpPr>
          <p:spPr>
            <a:xfrm>
              <a:off x="294204" y="3186765"/>
              <a:ext cx="965360"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Demo</a:t>
              </a:r>
              <a:endParaRPr lang="en-US" sz="1500" kern="1200" dirty="0"/>
            </a:p>
          </p:txBody>
        </p:sp>
      </p:grpSp>
      <p:grpSp>
        <p:nvGrpSpPr>
          <p:cNvPr id="68" name="Shape 163"/>
          <p:cNvGrpSpPr/>
          <p:nvPr/>
        </p:nvGrpSpPr>
        <p:grpSpPr>
          <a:xfrm>
            <a:off x="3810000" y="4632292"/>
            <a:ext cx="4800600" cy="473108"/>
            <a:chOff x="1790700" y="2819400"/>
            <a:chExt cx="5412377" cy="533400"/>
          </a:xfrm>
        </p:grpSpPr>
        <p:sp>
          <p:nvSpPr>
            <p:cNvPr id="69" name="Shape 164"/>
            <p:cNvSpPr/>
            <p:nvPr/>
          </p:nvSpPr>
          <p:spPr>
            <a:xfrm>
              <a:off x="3124200" y="2895600"/>
              <a:ext cx="457200" cy="457200"/>
            </a:xfrm>
            <a:prstGeom prst="rect">
              <a:avLst/>
            </a:prstGeom>
            <a:blipFill>
              <a:blip r:embed="rId7"/>
              <a:stretch>
                <a:fillRect/>
              </a:stretch>
            </a:blipFill>
          </p:spPr>
        </p:sp>
        <p:sp>
          <p:nvSpPr>
            <p:cNvPr id="70" name="Shape 165"/>
            <p:cNvSpPr/>
            <p:nvPr/>
          </p:nvSpPr>
          <p:spPr>
            <a:xfrm>
              <a:off x="4343400" y="2895600"/>
              <a:ext cx="457200" cy="457200"/>
            </a:xfrm>
            <a:prstGeom prst="rect">
              <a:avLst/>
            </a:prstGeom>
            <a:blipFill>
              <a:blip r:embed="rId8"/>
              <a:stretch>
                <a:fillRect/>
              </a:stretch>
            </a:blipFill>
          </p:spPr>
        </p:sp>
        <p:sp>
          <p:nvSpPr>
            <p:cNvPr id="71" name="Shape 166"/>
            <p:cNvSpPr/>
            <p:nvPr/>
          </p:nvSpPr>
          <p:spPr>
            <a:xfrm rot="10800000" flipH="1">
              <a:off x="6826900" y="2936110"/>
              <a:ext cx="376176" cy="376176"/>
            </a:xfrm>
            <a:prstGeom prst="rect">
              <a:avLst/>
            </a:prstGeom>
            <a:blipFill>
              <a:blip r:embed="rId9" cstate="print"/>
              <a:stretch>
                <a:fillRect/>
              </a:stretch>
            </a:blipFill>
          </p:spPr>
        </p:sp>
        <p:sp>
          <p:nvSpPr>
            <p:cNvPr id="72" name="Shape 167"/>
            <p:cNvSpPr/>
            <p:nvPr/>
          </p:nvSpPr>
          <p:spPr>
            <a:xfrm>
              <a:off x="5486400" y="2819400"/>
              <a:ext cx="532076" cy="532076"/>
            </a:xfrm>
            <a:prstGeom prst="rect">
              <a:avLst/>
            </a:prstGeom>
            <a:blipFill>
              <a:blip r:embed="rId10"/>
              <a:stretch>
                <a:fillRect/>
              </a:stretch>
            </a:blipFill>
          </p:spPr>
        </p:sp>
        <p:sp>
          <p:nvSpPr>
            <p:cNvPr id="73" name="Shape 168"/>
            <p:cNvSpPr/>
            <p:nvPr/>
          </p:nvSpPr>
          <p:spPr>
            <a:xfrm>
              <a:off x="1790700" y="2857500"/>
              <a:ext cx="495299" cy="495299"/>
            </a:xfrm>
            <a:prstGeom prst="rect">
              <a:avLst/>
            </a:prstGeom>
            <a:blipFill>
              <a:blip r:embed="rId11"/>
              <a:stretch>
                <a:fillRect/>
              </a:stretch>
            </a:blipFill>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grpId="0" nodeType="withEffect">
                                  <p:stCondLst>
                                    <p:cond delay="0"/>
                                  </p:stCondLst>
                                  <p:childTnLst>
                                    <p:set>
                                      <p:cBhvr rctx="PPT">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grpId="0" nodeType="withEffect">
                                  <p:stCondLst>
                                    <p:cond delay="0"/>
                                  </p:stCondLst>
                                  <p:childTnLst>
                                    <p:set>
                                      <p:cBhvr rctx="PPT">
                                        <p:cTn id="12" dur="indefinite"/>
                                        <p:tgtEl>
                                          <p:spTgt spid="16"/>
                                        </p:tgtEl>
                                        <p:attrNameLst>
                                          <p:attrName>style.opacity</p:attrName>
                                        </p:attrNameLst>
                                      </p:cBhvr>
                                      <p:to>
                                        <p:strVal val="0.25"/>
                                      </p:to>
                                    </p:set>
                                    <p:animEffect filter="image" prLst="opacity: 0.25">
                                      <p:cBhvr rctx="IE">
                                        <p:cTn id="13" dur="indefinite"/>
                                        <p:tgtEl>
                                          <p:spTgt spid="16"/>
                                        </p:tgtEl>
                                      </p:cBhvr>
                                    </p:animEffect>
                                  </p:childTnLst>
                                </p:cTn>
                              </p:par>
                              <p:par>
                                <p:cTn id="14" presetID="9" presetClass="emph" presetSubtype="0" grpId="0" nodeType="withEffect">
                                  <p:stCondLst>
                                    <p:cond delay="0"/>
                                  </p:stCondLst>
                                  <p:childTnLst>
                                    <p:set>
                                      <p:cBhvr rctx="PPT">
                                        <p:cTn id="15" dur="indefinite"/>
                                        <p:tgtEl>
                                          <p:spTgt spid="17"/>
                                        </p:tgtEl>
                                        <p:attrNameLst>
                                          <p:attrName>style.opacity</p:attrName>
                                        </p:attrNameLst>
                                      </p:cBhvr>
                                      <p:to>
                                        <p:strVal val="0.25"/>
                                      </p:to>
                                    </p:set>
                                    <p:animEffect filter="image" prLst="opacity: 0.25">
                                      <p:cBhvr rctx="IE">
                                        <p:cTn id="16" dur="indefinite"/>
                                        <p:tgtEl>
                                          <p:spTgt spid="17"/>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par>
                                <p:cTn id="20" presetID="9" presetClass="emph" presetSubtype="0" grpId="0" nodeType="withEffect">
                                  <p:stCondLst>
                                    <p:cond delay="0"/>
                                  </p:stCondLst>
                                  <p:childTnLst>
                                    <p:set>
                                      <p:cBhvr rctx="PPT">
                                        <p:cTn id="21" dur="indefinite"/>
                                        <p:tgtEl>
                                          <p:spTgt spid="58"/>
                                        </p:tgtEl>
                                        <p:attrNameLst>
                                          <p:attrName>style.opacity</p:attrName>
                                        </p:attrNameLst>
                                      </p:cBhvr>
                                      <p:to>
                                        <p:strVal val="0.25"/>
                                      </p:to>
                                    </p:set>
                                    <p:animEffect filter="image" prLst="opacity: 0.25">
                                      <p:cBhvr rctx="IE">
                                        <p:cTn id="22" dur="indefinite"/>
                                        <p:tgtEl>
                                          <p:spTgt spid="58"/>
                                        </p:tgtEl>
                                      </p:cBhvr>
                                    </p:animEffect>
                                  </p:childTnLst>
                                </p:cTn>
                              </p:par>
                              <p:par>
                                <p:cTn id="23" presetID="9" presetClass="emph" presetSubtype="0" grpId="0" nodeType="withEffect">
                                  <p:stCondLst>
                                    <p:cond delay="0"/>
                                  </p:stCondLst>
                                  <p:childTnLst>
                                    <p:set>
                                      <p:cBhvr rctx="PPT">
                                        <p:cTn id="24" dur="indefinite"/>
                                        <p:tgtEl>
                                          <p:spTgt spid="59"/>
                                        </p:tgtEl>
                                        <p:attrNameLst>
                                          <p:attrName>style.opacity</p:attrName>
                                        </p:attrNameLst>
                                      </p:cBhvr>
                                      <p:to>
                                        <p:strVal val="0.25"/>
                                      </p:to>
                                    </p:set>
                                    <p:animEffect filter="image" prLst="opacity: 0.25">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9"/>
                                        </p:tgtEl>
                                        <p:attrNameLst>
                                          <p:attrName>style.opacity</p:attrName>
                                        </p:attrNameLst>
                                      </p:cBhvr>
                                      <p:to>
                                        <p:strVal val="0.25"/>
                                      </p:to>
                                    </p:set>
                                    <p:animEffect filter="image" prLst="opacity: 0.25">
                                      <p:cBhvr rctx="IE">
                                        <p:cTn id="28" dur="indefinite"/>
                                        <p:tgtEl>
                                          <p:spTgt spid="19"/>
                                        </p:tgtEl>
                                      </p:cBhvr>
                                    </p:animEffect>
                                  </p:childTnLst>
                                </p:cTn>
                              </p:par>
                              <p:par>
                                <p:cTn id="29" presetID="9" presetClass="emph" presetSubtype="0" nodeType="withEffect">
                                  <p:stCondLst>
                                    <p:cond delay="0"/>
                                  </p:stCondLst>
                                  <p:childTnLst>
                                    <p:set>
                                      <p:cBhvr rctx="PPT">
                                        <p:cTn id="30" dur="indefinite"/>
                                        <p:tgtEl>
                                          <p:spTgt spid="20"/>
                                        </p:tgtEl>
                                        <p:attrNameLst>
                                          <p:attrName>style.opacity</p:attrName>
                                        </p:attrNameLst>
                                      </p:cBhvr>
                                      <p:to>
                                        <p:strVal val="0.25"/>
                                      </p:to>
                                    </p:set>
                                    <p:animEffect filter="image" prLst="opacity: 0.25">
                                      <p:cBhvr rctx="IE">
                                        <p:cTn id="31" dur="indefinite"/>
                                        <p:tgtEl>
                                          <p:spTgt spid="20"/>
                                        </p:tgtEl>
                                      </p:cBhvr>
                                    </p:animEffect>
                                  </p:childTnLst>
                                </p:cTn>
                              </p:par>
                              <p:par>
                                <p:cTn id="32" presetID="9" presetClass="emph" presetSubtype="0" nodeType="withEffect">
                                  <p:stCondLst>
                                    <p:cond delay="0"/>
                                  </p:stCondLst>
                                  <p:childTnLst>
                                    <p:set>
                                      <p:cBhvr rctx="PPT">
                                        <p:cTn id="33" dur="indefinite"/>
                                        <p:tgtEl>
                                          <p:spTgt spid="21"/>
                                        </p:tgtEl>
                                        <p:attrNameLst>
                                          <p:attrName>style.opacity</p:attrName>
                                        </p:attrNameLst>
                                      </p:cBhvr>
                                      <p:to>
                                        <p:strVal val="0.25"/>
                                      </p:to>
                                    </p:set>
                                    <p:animEffect filter="image" prLst="opacity: 0.25">
                                      <p:cBhvr rctx="IE">
                                        <p:cTn id="34" dur="indefinite"/>
                                        <p:tgtEl>
                                          <p:spTgt spid="21"/>
                                        </p:tgtEl>
                                      </p:cBhvr>
                                    </p:animEffect>
                                  </p:childTnLst>
                                </p:cTn>
                              </p:par>
                              <p:par>
                                <p:cTn id="35" presetID="9" presetClass="emph" presetSubtype="0" nodeType="withEffect">
                                  <p:stCondLst>
                                    <p:cond delay="0"/>
                                  </p:stCondLst>
                                  <p:childTnLst>
                                    <p:set>
                                      <p:cBhvr rctx="PPT">
                                        <p:cTn id="36" dur="indefinite"/>
                                        <p:tgtEl>
                                          <p:spTgt spid="22"/>
                                        </p:tgtEl>
                                        <p:attrNameLst>
                                          <p:attrName>style.opacity</p:attrName>
                                        </p:attrNameLst>
                                      </p:cBhvr>
                                      <p:to>
                                        <p:strVal val="0.25"/>
                                      </p:to>
                                    </p:set>
                                    <p:animEffect filter="image" prLst="opacity: 0.25">
                                      <p:cBhvr rctx="IE">
                                        <p:cTn id="37" dur="indefinite"/>
                                        <p:tgtEl>
                                          <p:spTgt spid="22"/>
                                        </p:tgtEl>
                                      </p:cBhvr>
                                    </p:animEffect>
                                  </p:childTnLst>
                                </p:cTn>
                              </p:par>
                              <p:par>
                                <p:cTn id="38" presetID="9" presetClass="emph" presetSubtype="0" nodeType="withEffect">
                                  <p:stCondLst>
                                    <p:cond delay="0"/>
                                  </p:stCondLst>
                                  <p:childTnLst>
                                    <p:set>
                                      <p:cBhvr rctx="PPT">
                                        <p:cTn id="39" dur="indefinite"/>
                                        <p:tgtEl>
                                          <p:spTgt spid="23"/>
                                        </p:tgtEl>
                                        <p:attrNameLst>
                                          <p:attrName>style.opacity</p:attrName>
                                        </p:attrNameLst>
                                      </p:cBhvr>
                                      <p:to>
                                        <p:strVal val="0.25"/>
                                      </p:to>
                                    </p:set>
                                    <p:animEffect filter="image" prLst="opacity: 0.25">
                                      <p:cBhvr rctx="IE">
                                        <p:cTn id="40" dur="indefinite"/>
                                        <p:tgtEl>
                                          <p:spTgt spid="23"/>
                                        </p:tgtEl>
                                      </p:cBhvr>
                                    </p:animEffect>
                                  </p:childTnLst>
                                </p:cTn>
                              </p:par>
                              <p:par>
                                <p:cTn id="41" presetID="9" presetClass="emph" presetSubtype="0" nodeType="withEffect">
                                  <p:stCondLst>
                                    <p:cond delay="0"/>
                                  </p:stCondLst>
                                  <p:childTnLst>
                                    <p:set>
                                      <p:cBhvr rctx="PPT">
                                        <p:cTn id="42" dur="indefinite"/>
                                        <p:tgtEl>
                                          <p:spTgt spid="24"/>
                                        </p:tgtEl>
                                        <p:attrNameLst>
                                          <p:attrName>style.opacity</p:attrName>
                                        </p:attrNameLst>
                                      </p:cBhvr>
                                      <p:to>
                                        <p:strVal val="0.25"/>
                                      </p:to>
                                    </p:set>
                                    <p:animEffect filter="image" prLst="opacity: 0.25">
                                      <p:cBhvr rctx="IE">
                                        <p:cTn id="43" dur="indefinite"/>
                                        <p:tgtEl>
                                          <p:spTgt spid="24"/>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25"/>
                                      </p:to>
                                    </p:set>
                                    <p:animEffect filter="image" prLst="opacity: 0.2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6"/>
                                        </p:tgtEl>
                                        <p:attrNameLst>
                                          <p:attrName>style.opacity</p:attrName>
                                        </p:attrNameLst>
                                      </p:cBhvr>
                                      <p:to>
                                        <p:strVal val="0.25"/>
                                      </p:to>
                                    </p:set>
                                    <p:animEffect filter="image" prLst="opacity: 0.25">
                                      <p:cBhvr rctx="IE">
                                        <p:cTn id="49" dur="indefinite"/>
                                        <p:tgtEl>
                                          <p:spTgt spid="26"/>
                                        </p:tgtEl>
                                      </p:cBhvr>
                                    </p:animEffect>
                                  </p:childTnLst>
                                </p:cTn>
                              </p:par>
                              <p:par>
                                <p:cTn id="50" presetID="9" presetClass="emph" presetSubtype="0" nodeType="withEffect">
                                  <p:stCondLst>
                                    <p:cond delay="0"/>
                                  </p:stCondLst>
                                  <p:childTnLst>
                                    <p:set>
                                      <p:cBhvr rctx="PPT">
                                        <p:cTn id="51" dur="indefinite"/>
                                        <p:tgtEl>
                                          <p:spTgt spid="27"/>
                                        </p:tgtEl>
                                        <p:attrNameLst>
                                          <p:attrName>style.opacity</p:attrName>
                                        </p:attrNameLst>
                                      </p:cBhvr>
                                      <p:to>
                                        <p:strVal val="0.25"/>
                                      </p:to>
                                    </p:set>
                                    <p:animEffect filter="image" prLst="opacity: 0.25">
                                      <p:cBhvr rctx="IE">
                                        <p:cTn id="52" dur="indefinite"/>
                                        <p:tgtEl>
                                          <p:spTgt spid="27"/>
                                        </p:tgtEl>
                                      </p:cBhvr>
                                    </p:animEffect>
                                  </p:childTnLst>
                                </p:cTn>
                              </p:par>
                              <p:par>
                                <p:cTn id="53" presetID="9" presetClass="emph" presetSubtype="0" nodeType="withEffect">
                                  <p:stCondLst>
                                    <p:cond delay="0"/>
                                  </p:stCondLst>
                                  <p:childTnLst>
                                    <p:set>
                                      <p:cBhvr rctx="PPT">
                                        <p:cTn id="54" dur="indefinite"/>
                                        <p:tgtEl>
                                          <p:spTgt spid="28"/>
                                        </p:tgtEl>
                                        <p:attrNameLst>
                                          <p:attrName>style.opacity</p:attrName>
                                        </p:attrNameLst>
                                      </p:cBhvr>
                                      <p:to>
                                        <p:strVal val="0.25"/>
                                      </p:to>
                                    </p:set>
                                    <p:animEffect filter="image" prLst="opacity: 0.25">
                                      <p:cBhvr rctx="IE">
                                        <p:cTn id="55" dur="indefinite"/>
                                        <p:tgtEl>
                                          <p:spTgt spid="28"/>
                                        </p:tgtEl>
                                      </p:cBhvr>
                                    </p:animEffect>
                                  </p:childTnLst>
                                </p:cTn>
                              </p:par>
                              <p:par>
                                <p:cTn id="56" presetID="9" presetClass="emph" presetSubtype="0" nodeType="withEffect">
                                  <p:stCondLst>
                                    <p:cond delay="0"/>
                                  </p:stCondLst>
                                  <p:childTnLst>
                                    <p:set>
                                      <p:cBhvr rctx="PPT">
                                        <p:cTn id="57" dur="indefinite"/>
                                        <p:tgtEl>
                                          <p:spTgt spid="60"/>
                                        </p:tgtEl>
                                        <p:attrNameLst>
                                          <p:attrName>style.opacity</p:attrName>
                                        </p:attrNameLst>
                                      </p:cBhvr>
                                      <p:to>
                                        <p:strVal val="0.25"/>
                                      </p:to>
                                    </p:set>
                                    <p:animEffect filter="image" prLst="opacity: 0.25">
                                      <p:cBhvr rctx="IE">
                                        <p:cTn id="58" dur="indefinite"/>
                                        <p:tgtEl>
                                          <p:spTgt spid="60"/>
                                        </p:tgtEl>
                                      </p:cBhvr>
                                    </p:animEffect>
                                  </p:childTnLst>
                                </p:cTn>
                              </p:par>
                              <p:par>
                                <p:cTn id="59" presetID="9" presetClass="emph" presetSubtype="0" nodeType="withEffect">
                                  <p:stCondLst>
                                    <p:cond delay="0"/>
                                  </p:stCondLst>
                                  <p:childTnLst>
                                    <p:set>
                                      <p:cBhvr rctx="PPT">
                                        <p:cTn id="60" dur="indefinite"/>
                                        <p:tgtEl>
                                          <p:spTgt spid="61"/>
                                        </p:tgtEl>
                                        <p:attrNameLst>
                                          <p:attrName>style.opacity</p:attrName>
                                        </p:attrNameLst>
                                      </p:cBhvr>
                                      <p:to>
                                        <p:strVal val="0.25"/>
                                      </p:to>
                                    </p:set>
                                    <p:animEffect filter="image" prLst="opacity: 0.25">
                                      <p:cBhvr rctx="IE">
                                        <p:cTn id="61" dur="indefinite"/>
                                        <p:tgtEl>
                                          <p:spTgt spid="61"/>
                                        </p:tgtEl>
                                      </p:cBhvr>
                                    </p:animEffect>
                                  </p:childTnLst>
                                </p:cTn>
                              </p:par>
                              <p:par>
                                <p:cTn id="62" presetID="9" presetClass="emph" presetSubtype="0" nodeType="withEffect">
                                  <p:stCondLst>
                                    <p:cond delay="0"/>
                                  </p:stCondLst>
                                  <p:childTnLst>
                                    <p:set>
                                      <p:cBhvr rctx="PPT">
                                        <p:cTn id="63" dur="indefinite"/>
                                        <p:tgtEl>
                                          <p:spTgt spid="62"/>
                                        </p:tgtEl>
                                        <p:attrNameLst>
                                          <p:attrName>style.opacity</p:attrName>
                                        </p:attrNameLst>
                                      </p:cBhvr>
                                      <p:to>
                                        <p:strVal val="0.25"/>
                                      </p:to>
                                    </p:set>
                                    <p:animEffect filter="image" prLst="opacity: 0.25">
                                      <p:cBhvr rctx="IE">
                                        <p:cTn id="64" dur="indefinite"/>
                                        <p:tgtEl>
                                          <p:spTgt spid="62"/>
                                        </p:tgtEl>
                                      </p:cBhvr>
                                    </p:animEffect>
                                  </p:childTnLst>
                                </p:cTn>
                              </p:par>
                              <p:par>
                                <p:cTn id="65" presetID="9" presetClass="emph" presetSubtype="0" nodeType="withEffect">
                                  <p:stCondLst>
                                    <p:cond delay="0"/>
                                  </p:stCondLst>
                                  <p:childTnLst>
                                    <p:set>
                                      <p:cBhvr rctx="PPT">
                                        <p:cTn id="66" dur="indefinite"/>
                                        <p:tgtEl>
                                          <p:spTgt spid="63"/>
                                        </p:tgtEl>
                                        <p:attrNameLst>
                                          <p:attrName>style.opacity</p:attrName>
                                        </p:attrNameLst>
                                      </p:cBhvr>
                                      <p:to>
                                        <p:strVal val="0.25"/>
                                      </p:to>
                                    </p:set>
                                    <p:animEffect filter="image" prLst="opacity: 0.25">
                                      <p:cBhvr rctx="IE">
                                        <p:cTn id="67" dur="indefinite"/>
                                        <p:tgtEl>
                                          <p:spTgt spid="63"/>
                                        </p:tgtEl>
                                      </p:cBhvr>
                                    </p:animEffect>
                                  </p:childTnLst>
                                </p:cTn>
                              </p:par>
                              <p:par>
                                <p:cTn id="68" presetID="9" presetClass="emph" presetSubtype="0" grpId="0" nodeType="withEffect">
                                  <p:stCondLst>
                                    <p:cond delay="0"/>
                                  </p:stCondLst>
                                  <p:childTnLst>
                                    <p:set>
                                      <p:cBhvr rctx="PPT">
                                        <p:cTn id="69" dur="indefinite"/>
                                        <p:tgtEl>
                                          <p:spTgt spid="29"/>
                                        </p:tgtEl>
                                        <p:attrNameLst>
                                          <p:attrName>style.opacity</p:attrName>
                                        </p:attrNameLst>
                                      </p:cBhvr>
                                      <p:to>
                                        <p:strVal val="0.25"/>
                                      </p:to>
                                    </p:set>
                                    <p:animEffect filter="image" prLst="opacity: 0.25">
                                      <p:cBhvr rctx="IE">
                                        <p:cTn id="70" dur="indefinite"/>
                                        <p:tgtEl>
                                          <p:spTgt spid="29"/>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25"/>
                                      </p:to>
                                    </p:set>
                                    <p:animEffect filter="image" prLst="opacity: 0.25">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25"/>
                                      </p:to>
                                    </p:set>
                                    <p:animEffect filter="image" prLst="opacity: 0.25">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2"/>
                                        </p:tgtEl>
                                        <p:attrNameLst>
                                          <p:attrName>style.opacity</p:attrName>
                                        </p:attrNameLst>
                                      </p:cBhvr>
                                      <p:to>
                                        <p:strVal val="0.25"/>
                                      </p:to>
                                    </p:set>
                                    <p:animEffect filter="image" prLst="opacity: 0.25">
                                      <p:cBhvr rctx="IE">
                                        <p:cTn id="79" dur="indefinite"/>
                                        <p:tgtEl>
                                          <p:spTgt spid="32"/>
                                        </p:tgtEl>
                                      </p:cBhvr>
                                    </p:animEffect>
                                  </p:childTnLst>
                                </p:cTn>
                              </p:par>
                              <p:par>
                                <p:cTn id="80" presetID="9" presetClass="emph" presetSubtype="0" grpId="0" nodeType="withEffect">
                                  <p:stCondLst>
                                    <p:cond delay="0"/>
                                  </p:stCondLst>
                                  <p:childTnLst>
                                    <p:set>
                                      <p:cBhvr rctx="PPT">
                                        <p:cTn id="81" dur="indefinite"/>
                                        <p:tgtEl>
                                          <p:spTgt spid="33"/>
                                        </p:tgtEl>
                                        <p:attrNameLst>
                                          <p:attrName>style.opacity</p:attrName>
                                        </p:attrNameLst>
                                      </p:cBhvr>
                                      <p:to>
                                        <p:strVal val="0.25"/>
                                      </p:to>
                                    </p:set>
                                    <p:animEffect filter="image" prLst="opacity: 0.25">
                                      <p:cBhvr rctx="IE">
                                        <p:cTn id="82" dur="indefinite"/>
                                        <p:tgtEl>
                                          <p:spTgt spid="33"/>
                                        </p:tgtEl>
                                      </p:cBhvr>
                                    </p:animEffect>
                                  </p:childTnLst>
                                </p:cTn>
                              </p:par>
                              <p:par>
                                <p:cTn id="83" presetID="9" presetClass="emph" presetSubtype="0" grpId="0" nodeType="withEffect">
                                  <p:stCondLst>
                                    <p:cond delay="0"/>
                                  </p:stCondLst>
                                  <p:childTnLst>
                                    <p:set>
                                      <p:cBhvr rctx="PPT">
                                        <p:cTn id="84" dur="indefinite"/>
                                        <p:tgtEl>
                                          <p:spTgt spid="64"/>
                                        </p:tgtEl>
                                        <p:attrNameLst>
                                          <p:attrName>style.opacity</p:attrName>
                                        </p:attrNameLst>
                                      </p:cBhvr>
                                      <p:to>
                                        <p:strVal val="0.25"/>
                                      </p:to>
                                    </p:set>
                                    <p:animEffect filter="image" prLst="opacity: 0.25">
                                      <p:cBhvr rctx="IE">
                                        <p:cTn id="85" dur="indefinite"/>
                                        <p:tgtEl>
                                          <p:spTgt spid="64"/>
                                        </p:tgtEl>
                                      </p:cBhvr>
                                    </p:animEffect>
                                  </p:childTnLst>
                                </p:cTn>
                              </p:par>
                              <p:par>
                                <p:cTn id="86" presetID="9" presetClass="emph" presetSubtype="0" grpId="0" nodeType="withEffect">
                                  <p:stCondLst>
                                    <p:cond delay="0"/>
                                  </p:stCondLst>
                                  <p:childTnLst>
                                    <p:set>
                                      <p:cBhvr rctx="PPT">
                                        <p:cTn id="87" dur="indefinite"/>
                                        <p:tgtEl>
                                          <p:spTgt spid="65"/>
                                        </p:tgtEl>
                                        <p:attrNameLst>
                                          <p:attrName>style.opacity</p:attrName>
                                        </p:attrNameLst>
                                      </p:cBhvr>
                                      <p:to>
                                        <p:strVal val="0.25"/>
                                      </p:to>
                                    </p:set>
                                    <p:animEffect filter="image" prLst="opacity: 0.25">
                                      <p:cBhvr rctx="IE">
                                        <p:cTn id="88" dur="indefinite"/>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wipe(up)">
                                      <p:cBhvr>
                                        <p:cTn id="93" dur="500"/>
                                        <p:tgtEl>
                                          <p:spTgt spid="47"/>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up)">
                                      <p:cBhvr>
                                        <p:cTn id="97" dur="10"/>
                                        <p:tgtEl>
                                          <p:spTgt spid="49"/>
                                        </p:tgtEl>
                                      </p:cBhvr>
                                    </p:animEffect>
                                  </p:childTnLst>
                                </p:cTn>
                              </p:par>
                            </p:childTnLst>
                          </p:cTn>
                        </p:par>
                        <p:par>
                          <p:cTn id="98" fill="hold">
                            <p:stCondLst>
                              <p:cond delay="510"/>
                            </p:stCondLst>
                            <p:childTnLst>
                              <p:par>
                                <p:cTn id="99" presetID="22" presetClass="entr" presetSubtype="8" fill="hold" nodeType="after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wipe(left)">
                                      <p:cBhvr>
                                        <p:cTn id="101" dur="500"/>
                                        <p:tgtEl>
                                          <p:spTgt spid="48"/>
                                        </p:tgtEl>
                                      </p:cBhvr>
                                    </p:animEffect>
                                  </p:childTnLst>
                                </p:cTn>
                              </p:par>
                            </p:childTnLst>
                          </p:cTn>
                        </p:par>
                        <p:par>
                          <p:cTn id="102" fill="hold">
                            <p:stCondLst>
                              <p:cond delay="1010"/>
                            </p:stCondLst>
                            <p:childTnLst>
                              <p:par>
                                <p:cTn id="103" presetID="10" presetClass="entr" presetSubtype="0" fill="hold" grpId="0" nodeType="after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52">
                                            <p:graphicEl>
                                              <a:dgm id="{1F9B0F9B-A07D-4EBD-8C7C-2175ACB6D087}"/>
                                            </p:graphicEl>
                                          </p:spTgt>
                                        </p:tgtEl>
                                        <p:attrNameLst>
                                          <p:attrName>style.visibility</p:attrName>
                                        </p:attrNameLst>
                                      </p:cBhvr>
                                      <p:to>
                                        <p:strVal val="visible"/>
                                      </p:to>
                                    </p:set>
                                    <p:animEffect transition="in" filter="checkerboard(across)">
                                      <p:cBhvr>
                                        <p:cTn id="110" dur="500"/>
                                        <p:tgtEl>
                                          <p:spTgt spid="52">
                                            <p:graphicEl>
                                              <a:dgm id="{1F9B0F9B-A07D-4EBD-8C7C-2175ACB6D087}"/>
                                            </p:graphic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52">
                                            <p:graphicEl>
                                              <a:dgm id="{451D5B7C-F0C7-46BA-9D31-B8E63FFC5F0E}"/>
                                            </p:graphicEl>
                                          </p:spTgt>
                                        </p:tgtEl>
                                        <p:attrNameLst>
                                          <p:attrName>style.visibility</p:attrName>
                                        </p:attrNameLst>
                                      </p:cBhvr>
                                      <p:to>
                                        <p:strVal val="visible"/>
                                      </p:to>
                                    </p:set>
                                    <p:animEffect transition="in" filter="checkerboard(across)">
                                      <p:cBhvr>
                                        <p:cTn id="115" dur="500"/>
                                        <p:tgtEl>
                                          <p:spTgt spid="52">
                                            <p:graphicEl>
                                              <a:dgm id="{451D5B7C-F0C7-46BA-9D31-B8E63FFC5F0E}"/>
                                            </p:graphic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5" fill="hold" nodeType="clickEffect">
                                  <p:stCondLst>
                                    <p:cond delay="0"/>
                                  </p:stCondLst>
                                  <p:childTnLst>
                                    <p:set>
                                      <p:cBhvr>
                                        <p:cTn id="119" dur="1" fill="hold">
                                          <p:stCondLst>
                                            <p:cond delay="0"/>
                                          </p:stCondLst>
                                        </p:cTn>
                                        <p:tgtEl>
                                          <p:spTgt spid="54"/>
                                        </p:tgtEl>
                                        <p:attrNameLst>
                                          <p:attrName>style.visibility</p:attrName>
                                        </p:attrNameLst>
                                      </p:cBhvr>
                                      <p:to>
                                        <p:strVal val="visible"/>
                                      </p:to>
                                    </p:set>
                                    <p:animEffect transition="in" filter="blinds(vertical)">
                                      <p:cBhvr>
                                        <p:cTn id="120" dur="500"/>
                                        <p:tgtEl>
                                          <p:spTgt spid="54"/>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5" fill="hold" nodeType="clickEffect">
                                  <p:stCondLst>
                                    <p:cond delay="0"/>
                                  </p:stCondLst>
                                  <p:childTnLst>
                                    <p:set>
                                      <p:cBhvr>
                                        <p:cTn id="124" dur="1" fill="hold">
                                          <p:stCondLst>
                                            <p:cond delay="0"/>
                                          </p:stCondLst>
                                        </p:cTn>
                                        <p:tgtEl>
                                          <p:spTgt spid="53"/>
                                        </p:tgtEl>
                                        <p:attrNameLst>
                                          <p:attrName>style.visibility</p:attrName>
                                        </p:attrNameLst>
                                      </p:cBhvr>
                                      <p:to>
                                        <p:strVal val="visible"/>
                                      </p:to>
                                    </p:set>
                                    <p:animEffect transition="in" filter="blinds(vertical)">
                                      <p:cBhvr>
                                        <p:cTn id="125" dur="500"/>
                                        <p:tgtEl>
                                          <p:spTgt spid="53"/>
                                        </p:tgtEl>
                                      </p:cBhvr>
                                    </p:animEffect>
                                  </p:childTnLst>
                                </p:cTn>
                              </p:par>
                              <p:par>
                                <p:cTn id="126" presetID="3" presetClass="entr" presetSubtype="5" fill="hold" nodeType="with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blinds(vertical)">
                                      <p:cBhvr>
                                        <p:cTn id="128" dur="500"/>
                                        <p:tgtEl>
                                          <p:spTgt spid="68"/>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5" fill="hold" nodeType="click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blinds(vertical)">
                                      <p:cBhvr>
                                        <p:cTn id="13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6" grpId="0" animBg="1"/>
      <p:bldP spid="17" grpId="0" animBg="1"/>
      <p:bldP spid="18" grpId="0" animBg="1"/>
      <p:bldP spid="29" grpId="0" animBg="1"/>
      <p:bldP spid="30" grpId="0" animBg="1"/>
      <p:bldP spid="31" grpId="0" animBg="1"/>
      <p:bldP spid="32" grpId="0" animBg="1"/>
      <p:bldP spid="33" grpId="0" animBg="1"/>
      <p:bldP spid="58" grpId="0" animBg="1"/>
      <p:bldP spid="59" grpId="0" animBg="1"/>
      <p:bldP spid="64" grpId="0" animBg="1"/>
      <p:bldP spid="65" grpId="0" animBg="1"/>
      <p:bldP spid="46" grpId="0" animBg="1"/>
      <p:bldP spid="49" grpId="0" animBg="1"/>
      <p:bldGraphic spid="52"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rot="5400000">
            <a:off x="-64254" y="2167432"/>
            <a:ext cx="838994" cy="159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47" name="Straight Connector 46"/>
          <p:cNvCxnSpPr/>
          <p:nvPr/>
        </p:nvCxnSpPr>
        <p:spPr>
          <a:xfrm rot="5400000">
            <a:off x="-50185" y="217090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6334" y="381000"/>
            <a:ext cx="195226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dirty="0" smtClean="0"/>
              <a:t>Features</a:t>
            </a:r>
            <a:endParaRPr lang="en-US" sz="2400" dirty="0"/>
          </a:p>
        </p:txBody>
      </p:sp>
      <p:sp>
        <p:nvSpPr>
          <p:cNvPr id="9" name="TextBox 8"/>
          <p:cNvSpPr txBox="1"/>
          <p:nvPr/>
        </p:nvSpPr>
        <p:spPr>
          <a:xfrm>
            <a:off x="1244958" y="160020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Semantic Markup</a:t>
            </a:r>
          </a:p>
        </p:txBody>
      </p:sp>
      <p:sp>
        <p:nvSpPr>
          <p:cNvPr id="14" name="TextBox 13"/>
          <p:cNvSpPr txBox="1"/>
          <p:nvPr/>
        </p:nvSpPr>
        <p:spPr>
          <a:xfrm>
            <a:off x="1244958" y="239268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Form Enhancement</a:t>
            </a:r>
            <a:endParaRPr lang="en-US" dirty="0"/>
          </a:p>
        </p:txBody>
      </p:sp>
      <p:sp>
        <p:nvSpPr>
          <p:cNvPr id="16" name="TextBox 15"/>
          <p:cNvSpPr txBox="1"/>
          <p:nvPr/>
        </p:nvSpPr>
        <p:spPr>
          <a:xfrm>
            <a:off x="1244958" y="318516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sp>
        <p:nvSpPr>
          <p:cNvPr id="17" name="TextBox 16"/>
          <p:cNvSpPr txBox="1"/>
          <p:nvPr/>
        </p:nvSpPr>
        <p:spPr>
          <a:xfrm>
            <a:off x="1244958" y="3977640"/>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Canvas</a:t>
            </a:r>
            <a:endParaRPr lang="en-US" dirty="0"/>
          </a:p>
        </p:txBody>
      </p:sp>
      <p:sp>
        <p:nvSpPr>
          <p:cNvPr id="18" name="TextBox 17"/>
          <p:cNvSpPr txBox="1"/>
          <p:nvPr/>
        </p:nvSpPr>
        <p:spPr>
          <a:xfrm>
            <a:off x="1244958" y="479702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Content Editable</a:t>
            </a:r>
            <a:endParaRPr lang="en-US" dirty="0"/>
          </a:p>
        </p:txBody>
      </p:sp>
      <p:cxnSp>
        <p:nvCxnSpPr>
          <p:cNvPr id="20" name="Straight Connector 19"/>
          <p:cNvCxnSpPr/>
          <p:nvPr/>
        </p:nvCxnSpPr>
        <p:spPr>
          <a:xfrm rot="5400000">
            <a:off x="-25036" y="2967208"/>
            <a:ext cx="762000" cy="1444"/>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rot="5400000">
            <a:off x="-63064" y="37672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rot="5400000">
            <a:off x="-44317" y="458669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63064" y="132883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rot="10800000">
            <a:off x="355242" y="17744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rot="10800000">
            <a:off x="355243" y="2574051"/>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rot="10800000">
            <a:off x="355242" y="334893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rot="10800000">
            <a:off x="342363" y="4161372"/>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rot="10800000">
            <a:off x="355242" y="497488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29" name="Flowchart: Connector 28"/>
          <p:cNvSpPr/>
          <p:nvPr/>
        </p:nvSpPr>
        <p:spPr>
          <a:xfrm>
            <a:off x="317679" y="1724046"/>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0" name="Flowchart: Connector 29"/>
          <p:cNvSpPr/>
          <p:nvPr/>
        </p:nvSpPr>
        <p:spPr>
          <a:xfrm>
            <a:off x="316605" y="2536488"/>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1" name="Flowchart: Connector 30"/>
          <p:cNvSpPr/>
          <p:nvPr/>
        </p:nvSpPr>
        <p:spPr>
          <a:xfrm>
            <a:off x="316605" y="32856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2" name="Flowchart: Connector 31"/>
          <p:cNvSpPr/>
          <p:nvPr/>
        </p:nvSpPr>
        <p:spPr>
          <a:xfrm>
            <a:off x="304800" y="411093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33" name="Flowchart: Connector 32"/>
          <p:cNvSpPr/>
          <p:nvPr/>
        </p:nvSpPr>
        <p:spPr>
          <a:xfrm>
            <a:off x="317679" y="492390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35" name="Straight Connector 34"/>
          <p:cNvCxnSpPr/>
          <p:nvPr/>
        </p:nvCxnSpPr>
        <p:spPr>
          <a:xfrm rot="5400000">
            <a:off x="-50185" y="132883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37" name="Flowchart: Connector 36"/>
          <p:cNvSpPr/>
          <p:nvPr/>
        </p:nvSpPr>
        <p:spPr>
          <a:xfrm>
            <a:off x="330558" y="172404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58" name="TextBox 57"/>
          <p:cNvSpPr txBox="1"/>
          <p:nvPr/>
        </p:nvSpPr>
        <p:spPr>
          <a:xfrm>
            <a:off x="1244958" y="5650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Drag and Drop</a:t>
            </a:r>
            <a:endParaRPr lang="en-US" dirty="0"/>
          </a:p>
        </p:txBody>
      </p:sp>
      <p:sp>
        <p:nvSpPr>
          <p:cNvPr id="59" name="TextBox 58"/>
          <p:cNvSpPr txBox="1"/>
          <p:nvPr/>
        </p:nvSpPr>
        <p:spPr>
          <a:xfrm>
            <a:off x="1244958" y="6412468"/>
            <a:ext cx="2057400" cy="369332"/>
          </a:xfrm>
          <a:prstGeom prst="rect">
            <a:avLst/>
          </a:prstGeom>
          <a:ln>
            <a:no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Real time support</a:t>
            </a:r>
            <a:endParaRPr lang="en-US" dirty="0"/>
          </a:p>
        </p:txBody>
      </p:sp>
      <p:cxnSp>
        <p:nvCxnSpPr>
          <p:cNvPr id="60" name="Straight Connector 59"/>
          <p:cNvCxnSpPr/>
          <p:nvPr/>
        </p:nvCxnSpPr>
        <p:spPr>
          <a:xfrm rot="5400000">
            <a:off x="-63064" y="5382676"/>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1" name="Straight Connector 60"/>
          <p:cNvCxnSpPr/>
          <p:nvPr/>
        </p:nvCxnSpPr>
        <p:spPr>
          <a:xfrm rot="5400000">
            <a:off x="-44317" y="6202130"/>
            <a:ext cx="800637" cy="1517"/>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2" name="Straight Connector 61"/>
          <p:cNvCxnSpPr/>
          <p:nvPr/>
        </p:nvCxnSpPr>
        <p:spPr>
          <a:xfrm rot="10800000">
            <a:off x="342363" y="5791200"/>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rot="10800000">
            <a:off x="355242" y="6590328"/>
            <a:ext cx="838200" cy="1588"/>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64" name="Flowchart: Connector 63"/>
          <p:cNvSpPr/>
          <p:nvPr/>
        </p:nvSpPr>
        <p:spPr>
          <a:xfrm>
            <a:off x="304800" y="5726370"/>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65" name="Flowchart: Connector 64"/>
          <p:cNvSpPr/>
          <p:nvPr/>
        </p:nvSpPr>
        <p:spPr>
          <a:xfrm>
            <a:off x="317679" y="6539349"/>
            <a:ext cx="114300" cy="114300"/>
          </a:xfrm>
          <a:prstGeom prst="flowChartConnector">
            <a:avLst/>
          </a:prstGeom>
          <a:solidFill>
            <a:srgbClr val="FF0000"/>
          </a:solidFill>
          <a:ln/>
          <a:effectLst>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cxnSp>
        <p:nvCxnSpPr>
          <p:cNvPr id="51" name="Straight Connector 50"/>
          <p:cNvCxnSpPr/>
          <p:nvPr/>
        </p:nvCxnSpPr>
        <p:spPr>
          <a:xfrm rot="5400000">
            <a:off x="-50185" y="3016904"/>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52" name="TextBox 51"/>
          <p:cNvSpPr txBox="1"/>
          <p:nvPr/>
        </p:nvSpPr>
        <p:spPr>
          <a:xfrm>
            <a:off x="1219200" y="3212068"/>
            <a:ext cx="2057400" cy="369332"/>
          </a:xfrm>
          <a:prstGeom prst="rect">
            <a:avLst/>
          </a:prstGeom>
          <a:ln>
            <a:solidFill>
              <a:schemeClr val="tx1"/>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Audio/Video</a:t>
            </a:r>
            <a:endParaRPr lang="en-US" dirty="0"/>
          </a:p>
        </p:txBody>
      </p:sp>
      <p:cxnSp>
        <p:nvCxnSpPr>
          <p:cNvPr id="53" name="Straight Connector 52"/>
          <p:cNvCxnSpPr/>
          <p:nvPr/>
        </p:nvCxnSpPr>
        <p:spPr>
          <a:xfrm rot="10800000">
            <a:off x="368121" y="3386356"/>
            <a:ext cx="838200" cy="1588"/>
          </a:xfrm>
          <a:prstGeom prst="line">
            <a:avLst/>
          </a:prstGeom>
          <a:ln>
            <a:solidFill>
              <a:srgbClr val="FF0000"/>
            </a:solidFill>
          </a:ln>
          <a:effectLst>
            <a:glow rad="101600">
              <a:schemeClr val="tx1">
                <a:alpha val="6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sp>
        <p:nvSpPr>
          <p:cNvPr id="54" name="Flowchart: Connector 53"/>
          <p:cNvSpPr/>
          <p:nvPr/>
        </p:nvSpPr>
        <p:spPr>
          <a:xfrm>
            <a:off x="330558" y="3335914"/>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sp>
        <p:nvSpPr>
          <p:cNvPr id="49" name="Flowchart: Connector 48"/>
          <p:cNvSpPr/>
          <p:nvPr/>
        </p:nvSpPr>
        <p:spPr>
          <a:xfrm>
            <a:off x="330558" y="2489916"/>
            <a:ext cx="114300" cy="114300"/>
          </a:xfrm>
          <a:prstGeom prst="flowChartConnector">
            <a:avLst/>
          </a:prstGeom>
          <a:solidFill>
            <a:srgbClr val="FF0000"/>
          </a:solidFill>
          <a:ln/>
          <a:effectLst>
            <a:glow rad="101600">
              <a:schemeClr val="tx1">
                <a:alpha val="6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graphicFrame>
        <p:nvGraphicFramePr>
          <p:cNvPr id="55" name="Diagram 54"/>
          <p:cNvGraphicFramePr/>
          <p:nvPr/>
        </p:nvGraphicFramePr>
        <p:xfrm>
          <a:off x="3581400" y="0"/>
          <a:ext cx="5410200" cy="2285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6" name="Shape 162"/>
          <p:cNvGraphicFramePr/>
          <p:nvPr/>
        </p:nvGraphicFramePr>
        <p:xfrm>
          <a:off x="3429000" y="5196000"/>
          <a:ext cx="5638800" cy="899537"/>
        </p:xfrm>
        <a:graphic>
          <a:graphicData uri="http://schemas.openxmlformats.org/drawingml/2006/table">
            <a:tbl>
              <a:tblPr firstRow="1" bandRow="1">
                <a:noFill/>
              </a:tblPr>
              <a:tblGrid>
                <a:gridCol w="1127760"/>
                <a:gridCol w="1127760"/>
                <a:gridCol w="1127760"/>
                <a:gridCol w="1127760"/>
                <a:gridCol w="1127760"/>
              </a:tblGrid>
              <a:tr h="514021">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c>
                  <a:txBody>
                    <a:bodyPr/>
                    <a:lstStyle/>
                    <a:p>
                      <a:pPr algn="ctr"/>
                      <a:endParaRPr sz="1700"/>
                    </a:p>
                  </a:txBody>
                  <a:tcPr marL="83621" marR="83621" marT="83621" marB="83621"/>
                </a:tc>
              </a:tr>
              <a:tr h="385516">
                <a:tc>
                  <a:txBody>
                    <a:bodyPr/>
                    <a:lstStyle/>
                    <a:p>
                      <a:pPr lvl="0" algn="ctr" rtl="0">
                        <a:buSzPct val="25000"/>
                        <a:buNone/>
                      </a:pPr>
                      <a:r>
                        <a:rPr lang="en-US" sz="1700" dirty="0" smtClean="0">
                          <a:latin typeface="Times New Roman"/>
                          <a:ea typeface="Times New Roman"/>
                          <a:cs typeface="Times New Roman"/>
                          <a:sym typeface="Times New Roman"/>
                        </a:rPr>
                        <a:t>n/a</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3.6+</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   4.0</a:t>
                      </a:r>
                      <a:r>
                        <a:rPr lang="en-US" sz="1700" dirty="0">
                          <a:latin typeface="Times New Roman"/>
                          <a:ea typeface="Times New Roman"/>
                          <a:cs typeface="Times New Roman"/>
                          <a:sym typeface="Times New Roman"/>
                        </a:rPr>
                        <a:t>+</a:t>
                      </a: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4.0+</a:t>
                      </a:r>
                      <a:endParaRPr lang="en-US" sz="1700" dirty="0">
                        <a:latin typeface="Times New Roman"/>
                        <a:ea typeface="Times New Roman"/>
                        <a:cs typeface="Times New Roman"/>
                        <a:sym typeface="Times New Roman"/>
                      </a:endParaRPr>
                    </a:p>
                  </a:txBody>
                  <a:tcPr marL="83644" marR="83644" marT="41822" marB="41822"/>
                </a:tc>
                <a:tc>
                  <a:txBody>
                    <a:bodyPr/>
                    <a:lstStyle/>
                    <a:p>
                      <a:pPr lvl="0" algn="ctr" rtl="0">
                        <a:buSzPct val="25000"/>
                        <a:buNone/>
                      </a:pPr>
                      <a:r>
                        <a:rPr lang="en-US" sz="1700" dirty="0" smtClean="0">
                          <a:latin typeface="Times New Roman"/>
                          <a:ea typeface="Times New Roman"/>
                          <a:cs typeface="Times New Roman"/>
                          <a:sym typeface="Times New Roman"/>
                        </a:rPr>
                        <a:t>10.5+</a:t>
                      </a:r>
                      <a:endParaRPr lang="en-US" sz="1700" dirty="0">
                        <a:latin typeface="Times New Roman"/>
                        <a:ea typeface="Times New Roman"/>
                        <a:cs typeface="Times New Roman"/>
                        <a:sym typeface="Times New Roman"/>
                      </a:endParaRPr>
                    </a:p>
                  </a:txBody>
                  <a:tcPr marL="83644" marR="83644" marT="41822" marB="41822"/>
                </a:tc>
              </a:tr>
            </a:tbl>
          </a:graphicData>
        </a:graphic>
      </p:graphicFrame>
      <p:grpSp>
        <p:nvGrpSpPr>
          <p:cNvPr id="57" name="Group 56"/>
          <p:cNvGrpSpPr/>
          <p:nvPr/>
        </p:nvGrpSpPr>
        <p:grpSpPr>
          <a:xfrm>
            <a:off x="3810000" y="4586400"/>
            <a:ext cx="2649001" cy="442800"/>
            <a:chOff x="272588" y="2484749"/>
            <a:chExt cx="2649001" cy="442800"/>
          </a:xfrm>
          <a:scene3d>
            <a:camera prst="orthographicFront"/>
            <a:lightRig rig="threePt" dir="t">
              <a:rot lat="0" lon="0" rev="7500000"/>
            </a:lightRig>
          </a:scene3d>
        </p:grpSpPr>
        <p:sp>
          <p:nvSpPr>
            <p:cNvPr id="66" name="Rounded Rectangle 65"/>
            <p:cNvSpPr/>
            <p:nvPr/>
          </p:nvSpPr>
          <p:spPr>
            <a:xfrm>
              <a:off x="272588" y="2484749"/>
              <a:ext cx="2649001"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2340759"/>
                <a:satOff val="-2919"/>
                <a:lumOff val="686"/>
                <a:alphaOff val="0"/>
              </a:schemeClr>
            </a:fillRef>
            <a:effectRef idx="2">
              <a:schemeClr val="accent2">
                <a:hueOff val="2340759"/>
                <a:satOff val="-2919"/>
                <a:lumOff val="686"/>
                <a:alphaOff val="0"/>
              </a:schemeClr>
            </a:effectRef>
            <a:fontRef idx="minor">
              <a:schemeClr val="lt1"/>
            </a:fontRef>
          </p:style>
        </p:sp>
        <p:sp>
          <p:nvSpPr>
            <p:cNvPr id="67" name="Rounded Rectangle 4"/>
            <p:cNvSpPr/>
            <p:nvPr/>
          </p:nvSpPr>
          <p:spPr>
            <a:xfrm>
              <a:off x="294204" y="2506365"/>
              <a:ext cx="2605769"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Browser support</a:t>
              </a:r>
              <a:endParaRPr lang="en-US" sz="1500" kern="1200" dirty="0"/>
            </a:p>
          </p:txBody>
        </p:sp>
      </p:grpSp>
      <p:grpSp>
        <p:nvGrpSpPr>
          <p:cNvPr id="68" name="Group 67"/>
          <p:cNvGrpSpPr/>
          <p:nvPr/>
        </p:nvGrpSpPr>
        <p:grpSpPr>
          <a:xfrm>
            <a:off x="3810000" y="6248400"/>
            <a:ext cx="1008592" cy="442800"/>
            <a:chOff x="272588" y="3165149"/>
            <a:chExt cx="1008592" cy="442800"/>
          </a:xfrm>
          <a:scene3d>
            <a:camera prst="orthographicFront"/>
            <a:lightRig rig="threePt" dir="t">
              <a:rot lat="0" lon="0" rev="7500000"/>
            </a:lightRig>
          </a:scene3d>
        </p:grpSpPr>
        <p:sp>
          <p:nvSpPr>
            <p:cNvPr id="69" name="Rounded Rectangle 68"/>
            <p:cNvSpPr/>
            <p:nvPr/>
          </p:nvSpPr>
          <p:spPr>
            <a:xfrm flipH="1">
              <a:off x="272588" y="3165149"/>
              <a:ext cx="1008592" cy="442800"/>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4681519"/>
                <a:satOff val="-5839"/>
                <a:lumOff val="1373"/>
                <a:alphaOff val="0"/>
              </a:schemeClr>
            </a:fillRef>
            <a:effectRef idx="2">
              <a:schemeClr val="accent2">
                <a:hueOff val="4681519"/>
                <a:satOff val="-5839"/>
                <a:lumOff val="1373"/>
                <a:alphaOff val="0"/>
              </a:schemeClr>
            </a:effectRef>
            <a:fontRef idx="minor">
              <a:schemeClr val="lt1"/>
            </a:fontRef>
          </p:style>
        </p:sp>
        <p:sp>
          <p:nvSpPr>
            <p:cNvPr id="70" name="Rounded Rectangle 4"/>
            <p:cNvSpPr/>
            <p:nvPr/>
          </p:nvSpPr>
          <p:spPr>
            <a:xfrm>
              <a:off x="294204" y="3186765"/>
              <a:ext cx="965360"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4245" tIns="0" rIns="144245" bIns="0" numCol="1" spcCol="1270" anchor="ctr" anchorCtr="0">
              <a:noAutofit/>
            </a:bodyPr>
            <a:lstStyle/>
            <a:p>
              <a:pPr lvl="0" algn="l" defTabSz="666750">
                <a:lnSpc>
                  <a:spcPct val="90000"/>
                </a:lnSpc>
                <a:spcBef>
                  <a:spcPct val="0"/>
                </a:spcBef>
                <a:spcAft>
                  <a:spcPct val="35000"/>
                </a:spcAft>
              </a:pPr>
              <a:r>
                <a:rPr lang="en-US" sz="1500" kern="1200" dirty="0" smtClean="0"/>
                <a:t>Demo</a:t>
              </a:r>
              <a:endParaRPr lang="en-US" sz="1500" kern="1200" dirty="0"/>
            </a:p>
          </p:txBody>
        </p:sp>
      </p:grpSp>
      <p:grpSp>
        <p:nvGrpSpPr>
          <p:cNvPr id="71" name="Shape 163"/>
          <p:cNvGrpSpPr/>
          <p:nvPr/>
        </p:nvGrpSpPr>
        <p:grpSpPr>
          <a:xfrm>
            <a:off x="3810000" y="5180092"/>
            <a:ext cx="4800600" cy="473108"/>
            <a:chOff x="1790700" y="2819400"/>
            <a:chExt cx="5412377" cy="533400"/>
          </a:xfrm>
        </p:grpSpPr>
        <p:sp>
          <p:nvSpPr>
            <p:cNvPr id="72" name="Shape 164"/>
            <p:cNvSpPr/>
            <p:nvPr/>
          </p:nvSpPr>
          <p:spPr>
            <a:xfrm>
              <a:off x="3124200" y="2895600"/>
              <a:ext cx="457200" cy="457200"/>
            </a:xfrm>
            <a:prstGeom prst="rect">
              <a:avLst/>
            </a:prstGeom>
            <a:blipFill>
              <a:blip r:embed="rId7"/>
              <a:stretch>
                <a:fillRect/>
              </a:stretch>
            </a:blipFill>
          </p:spPr>
        </p:sp>
        <p:sp>
          <p:nvSpPr>
            <p:cNvPr id="73" name="Shape 165"/>
            <p:cNvSpPr/>
            <p:nvPr/>
          </p:nvSpPr>
          <p:spPr>
            <a:xfrm>
              <a:off x="4343400" y="2895600"/>
              <a:ext cx="457200" cy="457200"/>
            </a:xfrm>
            <a:prstGeom prst="rect">
              <a:avLst/>
            </a:prstGeom>
            <a:blipFill>
              <a:blip r:embed="rId8"/>
              <a:stretch>
                <a:fillRect/>
              </a:stretch>
            </a:blipFill>
          </p:spPr>
        </p:sp>
        <p:sp>
          <p:nvSpPr>
            <p:cNvPr id="74" name="Shape 166"/>
            <p:cNvSpPr/>
            <p:nvPr/>
          </p:nvSpPr>
          <p:spPr>
            <a:xfrm rot="10800000" flipH="1">
              <a:off x="6826900" y="2936110"/>
              <a:ext cx="376176" cy="376176"/>
            </a:xfrm>
            <a:prstGeom prst="rect">
              <a:avLst/>
            </a:prstGeom>
            <a:blipFill>
              <a:blip r:embed="rId9" cstate="print"/>
              <a:stretch>
                <a:fillRect/>
              </a:stretch>
            </a:blipFill>
          </p:spPr>
        </p:sp>
        <p:sp>
          <p:nvSpPr>
            <p:cNvPr id="75" name="Shape 167"/>
            <p:cNvSpPr/>
            <p:nvPr/>
          </p:nvSpPr>
          <p:spPr>
            <a:xfrm>
              <a:off x="5486400" y="2819400"/>
              <a:ext cx="532076" cy="532076"/>
            </a:xfrm>
            <a:prstGeom prst="rect">
              <a:avLst/>
            </a:prstGeom>
            <a:blipFill>
              <a:blip r:embed="rId10"/>
              <a:stretch>
                <a:fillRect/>
              </a:stretch>
            </a:blipFill>
          </p:spPr>
        </p:sp>
        <p:sp>
          <p:nvSpPr>
            <p:cNvPr id="76" name="Shape 168"/>
            <p:cNvSpPr/>
            <p:nvPr/>
          </p:nvSpPr>
          <p:spPr>
            <a:xfrm>
              <a:off x="1790700" y="2857500"/>
              <a:ext cx="495299" cy="495299"/>
            </a:xfrm>
            <a:prstGeom prst="rect">
              <a:avLst/>
            </a:prstGeom>
            <a:blipFill>
              <a:blip r:embed="rId11"/>
              <a:stretch>
                <a:fillRect/>
              </a:stretch>
            </a:blipFill>
          </p:spPr>
        </p:sp>
      </p:grpSp>
      <p:sp>
        <p:nvSpPr>
          <p:cNvPr id="77" name="Rectangle 76"/>
          <p:cNvSpPr/>
          <p:nvPr/>
        </p:nvSpPr>
        <p:spPr>
          <a:xfrm>
            <a:off x="3352800" y="2057400"/>
            <a:ext cx="5715000" cy="114650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400" dirty="0" smtClean="0">
                <a:solidFill>
                  <a:srgbClr val="7030A0"/>
                </a:solidFill>
                <a:latin typeface="Courier New" pitchFamily="49" charset="0"/>
                <a:cs typeface="Courier New" pitchFamily="49" charset="0"/>
              </a:rPr>
              <a:t>&lt;audio</a:t>
            </a:r>
            <a:r>
              <a:rPr lang="en-US" sz="1400" dirty="0" smtClean="0">
                <a:latin typeface="Courier New" pitchFamily="49" charset="0"/>
                <a:cs typeface="Courier New" pitchFamily="49" charset="0"/>
              </a:rPr>
              <a:t> controls</a:t>
            </a:r>
            <a:r>
              <a:rPr lang="en-US" sz="1400" dirty="0" smtClean="0">
                <a:solidFill>
                  <a:srgbClr val="7030A0"/>
                </a:solidFill>
                <a:latin typeface="Courier New" pitchFamily="49" charset="0"/>
                <a:cs typeface="Courier New" pitchFamily="49" charset="0"/>
              </a:rPr>
              <a:t>&gt;</a:t>
            </a:r>
          </a:p>
          <a:p>
            <a:pPr fontAlgn="base"/>
            <a:r>
              <a:rPr lang="en-US" sz="1400" dirty="0" smtClean="0">
                <a:latin typeface="Courier New" pitchFamily="49" charset="0"/>
                <a:cs typeface="Courier New" pitchFamily="49" charset="0"/>
              </a:rPr>
              <a:t>    </a:t>
            </a:r>
            <a:r>
              <a:rPr lang="en-US" sz="1400" dirty="0" smtClean="0">
                <a:solidFill>
                  <a:srgbClr val="7030A0"/>
                </a:solidFill>
                <a:latin typeface="Courier New" pitchFamily="49" charset="0"/>
                <a:cs typeface="Courier New" pitchFamily="49" charset="0"/>
              </a:rPr>
              <a:t>&lt;source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src</a:t>
            </a:r>
            <a:r>
              <a:rPr lang="en-US" sz="1400" dirty="0" smtClean="0">
                <a:latin typeface="Courier New" pitchFamily="49" charset="0"/>
                <a:cs typeface="Courier New" pitchFamily="49" charset="0"/>
              </a:rPr>
              <a:t>="demo-audio.ogg" </a:t>
            </a:r>
            <a:r>
              <a:rPr lang="en-US" sz="1400" dirty="0" smtClean="0">
                <a:solidFill>
                  <a:srgbClr val="7030A0"/>
                </a:solidFill>
                <a:latin typeface="Courier New" pitchFamily="49" charset="0"/>
                <a:cs typeface="Courier New" pitchFamily="49" charset="0"/>
              </a:rPr>
              <a:t>/&gt;</a:t>
            </a:r>
          </a:p>
          <a:p>
            <a:pPr fontAlgn="base"/>
            <a:r>
              <a:rPr lang="en-US" sz="1400" dirty="0" smtClean="0">
                <a:latin typeface="Courier New" pitchFamily="49" charset="0"/>
                <a:cs typeface="Courier New" pitchFamily="49" charset="0"/>
              </a:rPr>
              <a:t>    &lt;</a:t>
            </a:r>
            <a:r>
              <a:rPr lang="en-US" sz="1400" dirty="0" smtClean="0">
                <a:solidFill>
                  <a:srgbClr val="7030A0"/>
                </a:solidFill>
                <a:latin typeface="Courier New" pitchFamily="49" charset="0"/>
                <a:cs typeface="Courier New" pitchFamily="49" charset="0"/>
              </a:rPr>
              <a:t>source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src</a:t>
            </a:r>
            <a:r>
              <a:rPr lang="en-US" sz="1400" dirty="0" smtClean="0">
                <a:latin typeface="Courier New" pitchFamily="49" charset="0"/>
                <a:cs typeface="Courier New" pitchFamily="49" charset="0"/>
              </a:rPr>
              <a:t>="demo-audio.mp3" </a:t>
            </a:r>
            <a:r>
              <a:rPr lang="en-US" sz="1400" dirty="0" smtClean="0">
                <a:solidFill>
                  <a:srgbClr val="7030A0"/>
                </a:solidFill>
                <a:latin typeface="Courier New" pitchFamily="49" charset="0"/>
                <a:cs typeface="Courier New" pitchFamily="49" charset="0"/>
              </a:rPr>
              <a:t>/&gt;</a:t>
            </a:r>
          </a:p>
          <a:p>
            <a:pPr fontAlgn="base"/>
            <a:r>
              <a:rPr lang="en-US" sz="1400" dirty="0" smtClean="0">
                <a:solidFill>
                  <a:srgbClr val="7030A0"/>
                </a:solidFill>
                <a:latin typeface="Courier New" pitchFamily="49" charset="0"/>
                <a:cs typeface="Courier New" pitchFamily="49" charset="0"/>
              </a:rPr>
              <a:t>&lt;/audio&gt;</a:t>
            </a:r>
          </a:p>
          <a:p>
            <a:pPr algn="ctr"/>
            <a:endParaRPr lang="en-US" sz="1400" dirty="0"/>
          </a:p>
        </p:txBody>
      </p:sp>
      <p:sp>
        <p:nvSpPr>
          <p:cNvPr id="78" name="Rectangle 77"/>
          <p:cNvSpPr/>
          <p:nvPr/>
        </p:nvSpPr>
        <p:spPr>
          <a:xfrm>
            <a:off x="3352800" y="3214414"/>
            <a:ext cx="5715000" cy="128138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400" dirty="0" smtClean="0">
                <a:solidFill>
                  <a:srgbClr val="7030A0"/>
                </a:solidFill>
                <a:latin typeface="Courier New" pitchFamily="49" charset="0"/>
                <a:cs typeface="Courier New" pitchFamily="49" charset="0"/>
              </a:rPr>
              <a:t>&lt;video </a:t>
            </a:r>
            <a:r>
              <a:rPr lang="en-US" sz="1400" dirty="0" smtClean="0">
                <a:latin typeface="Courier New" pitchFamily="49" charset="0"/>
                <a:cs typeface="Courier New" pitchFamily="49" charset="0"/>
              </a:rPr>
              <a:t>width="320" height="240" controls preload="none" poster="videoframe.jpg"</a:t>
            </a:r>
            <a:r>
              <a:rPr lang="en-US" sz="1400" dirty="0" smtClean="0">
                <a:solidFill>
                  <a:srgbClr val="7030A0"/>
                </a:solidFill>
                <a:latin typeface="Courier New" pitchFamily="49" charset="0"/>
                <a:cs typeface="Courier New" pitchFamily="49" charset="0"/>
              </a:rPr>
              <a:t>&gt;</a:t>
            </a:r>
          </a:p>
          <a:p>
            <a:pPr fontAlgn="base"/>
            <a:r>
              <a:rPr lang="en-US" sz="1400" dirty="0" smtClean="0">
                <a:latin typeface="Courier New" pitchFamily="49" charset="0"/>
                <a:cs typeface="Courier New" pitchFamily="49" charset="0"/>
              </a:rPr>
              <a:t>   </a:t>
            </a:r>
            <a:r>
              <a:rPr lang="en-US" sz="1400" dirty="0" smtClean="0">
                <a:solidFill>
                  <a:srgbClr val="7030A0"/>
                </a:solidFill>
                <a:latin typeface="Courier New" pitchFamily="49" charset="0"/>
                <a:cs typeface="Courier New" pitchFamily="49" charset="0"/>
              </a:rPr>
              <a:t> &lt;source </a:t>
            </a:r>
            <a:r>
              <a:rPr lang="en-US" sz="1400" dirty="0" err="1" smtClean="0">
                <a:latin typeface="Courier New" pitchFamily="49" charset="0"/>
                <a:cs typeface="Courier New" pitchFamily="49" charset="0"/>
              </a:rPr>
              <a:t>src</a:t>
            </a:r>
            <a:r>
              <a:rPr lang="en-US" sz="1400" dirty="0" smtClean="0">
                <a:latin typeface="Courier New" pitchFamily="49" charset="0"/>
                <a:cs typeface="Courier New" pitchFamily="49" charset="0"/>
              </a:rPr>
              <a:t>="demo-video.mp4" type="video/mp4" </a:t>
            </a:r>
            <a:r>
              <a:rPr lang="en-US" sz="1400" dirty="0" smtClean="0">
                <a:solidFill>
                  <a:srgbClr val="7030A0"/>
                </a:solidFill>
                <a:latin typeface="Courier New" pitchFamily="49" charset="0"/>
                <a:cs typeface="Courier New" pitchFamily="49" charset="0"/>
              </a:rPr>
              <a:t>/&gt;</a:t>
            </a:r>
          </a:p>
          <a:p>
            <a:pPr fontAlgn="base"/>
            <a:r>
              <a:rPr lang="en-US" sz="1400" dirty="0" smtClean="0">
                <a:latin typeface="Courier New" pitchFamily="49" charset="0"/>
                <a:cs typeface="Courier New" pitchFamily="49" charset="0"/>
              </a:rPr>
              <a:t>  </a:t>
            </a:r>
            <a:r>
              <a:rPr lang="en-US" sz="1400" dirty="0" smtClean="0">
                <a:solidFill>
                  <a:srgbClr val="7030A0"/>
                </a:solidFill>
                <a:latin typeface="Courier New" pitchFamily="49" charset="0"/>
                <a:cs typeface="Courier New" pitchFamily="49" charset="0"/>
              </a:rPr>
              <a:t>  &lt;source </a:t>
            </a:r>
            <a:r>
              <a:rPr lang="en-US" sz="1400" dirty="0" err="1" smtClean="0">
                <a:latin typeface="Courier New" pitchFamily="49" charset="0"/>
                <a:cs typeface="Courier New" pitchFamily="49" charset="0"/>
              </a:rPr>
              <a:t>src</a:t>
            </a:r>
            <a:r>
              <a:rPr lang="en-US" sz="1400" dirty="0" smtClean="0">
                <a:latin typeface="Courier New" pitchFamily="49" charset="0"/>
                <a:cs typeface="Courier New" pitchFamily="49" charset="0"/>
              </a:rPr>
              <a:t>="demo-video.ogv" type="video/</a:t>
            </a:r>
            <a:r>
              <a:rPr lang="en-US" sz="1400" dirty="0" err="1" smtClean="0">
                <a:latin typeface="Courier New" pitchFamily="49" charset="0"/>
                <a:cs typeface="Courier New" pitchFamily="49" charset="0"/>
              </a:rPr>
              <a:t>ogg</a:t>
            </a:r>
            <a:r>
              <a:rPr lang="en-US" sz="1400" dirty="0" smtClean="0">
                <a:latin typeface="Courier New" pitchFamily="49" charset="0"/>
                <a:cs typeface="Courier New" pitchFamily="49" charset="0"/>
              </a:rPr>
              <a:t>" </a:t>
            </a:r>
            <a:r>
              <a:rPr lang="en-US" sz="1400" dirty="0" smtClean="0">
                <a:solidFill>
                  <a:srgbClr val="7030A0"/>
                </a:solidFill>
                <a:latin typeface="Courier New" pitchFamily="49" charset="0"/>
                <a:cs typeface="Courier New" pitchFamily="49" charset="0"/>
              </a:rPr>
              <a:t>/&gt;</a:t>
            </a:r>
          </a:p>
          <a:p>
            <a:pPr fontAlgn="base"/>
            <a:r>
              <a:rPr lang="en-US" sz="1400" dirty="0" smtClean="0">
                <a:solidFill>
                  <a:srgbClr val="7030A0"/>
                </a:solidFill>
                <a:latin typeface="Courier New" pitchFamily="49" charset="0"/>
                <a:cs typeface="Courier New" pitchFamily="49" charset="0"/>
              </a:rPr>
              <a:t>&lt;/video&gt;</a:t>
            </a:r>
          </a:p>
          <a:p>
            <a:pPr algn="ct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grpId="0" nodeType="withEffect">
                                  <p:stCondLst>
                                    <p:cond delay="0"/>
                                  </p:stCondLst>
                                  <p:childTnLst>
                                    <p:set>
                                      <p:cBhvr rctx="PPT">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grpId="0" nodeType="withEffect">
                                  <p:stCondLst>
                                    <p:cond delay="0"/>
                                  </p:stCondLst>
                                  <p:childTnLst>
                                    <p:set>
                                      <p:cBhvr rctx="PPT">
                                        <p:cTn id="12" dur="indefinite"/>
                                        <p:tgtEl>
                                          <p:spTgt spid="16"/>
                                        </p:tgtEl>
                                        <p:attrNameLst>
                                          <p:attrName>style.opacity</p:attrName>
                                        </p:attrNameLst>
                                      </p:cBhvr>
                                      <p:to>
                                        <p:strVal val="0.25"/>
                                      </p:to>
                                    </p:set>
                                    <p:animEffect filter="image" prLst="opacity: 0.25">
                                      <p:cBhvr rctx="IE">
                                        <p:cTn id="13" dur="indefinite"/>
                                        <p:tgtEl>
                                          <p:spTgt spid="16"/>
                                        </p:tgtEl>
                                      </p:cBhvr>
                                    </p:animEffect>
                                  </p:childTnLst>
                                </p:cTn>
                              </p:par>
                              <p:par>
                                <p:cTn id="14" presetID="9" presetClass="emph" presetSubtype="0" grpId="0" nodeType="withEffect">
                                  <p:stCondLst>
                                    <p:cond delay="0"/>
                                  </p:stCondLst>
                                  <p:childTnLst>
                                    <p:set>
                                      <p:cBhvr rctx="PPT">
                                        <p:cTn id="15" dur="indefinite"/>
                                        <p:tgtEl>
                                          <p:spTgt spid="17"/>
                                        </p:tgtEl>
                                        <p:attrNameLst>
                                          <p:attrName>style.opacity</p:attrName>
                                        </p:attrNameLst>
                                      </p:cBhvr>
                                      <p:to>
                                        <p:strVal val="0.25"/>
                                      </p:to>
                                    </p:set>
                                    <p:animEffect filter="image" prLst="opacity: 0.25">
                                      <p:cBhvr rctx="IE">
                                        <p:cTn id="16" dur="indefinite"/>
                                        <p:tgtEl>
                                          <p:spTgt spid="17"/>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par>
                                <p:cTn id="20" presetID="9" presetClass="emph" presetSubtype="0" grpId="0" nodeType="withEffect">
                                  <p:stCondLst>
                                    <p:cond delay="0"/>
                                  </p:stCondLst>
                                  <p:childTnLst>
                                    <p:set>
                                      <p:cBhvr rctx="PPT">
                                        <p:cTn id="21" dur="indefinite"/>
                                        <p:tgtEl>
                                          <p:spTgt spid="58"/>
                                        </p:tgtEl>
                                        <p:attrNameLst>
                                          <p:attrName>style.opacity</p:attrName>
                                        </p:attrNameLst>
                                      </p:cBhvr>
                                      <p:to>
                                        <p:strVal val="0.25"/>
                                      </p:to>
                                    </p:set>
                                    <p:animEffect filter="image" prLst="opacity: 0.25">
                                      <p:cBhvr rctx="IE">
                                        <p:cTn id="22" dur="indefinite"/>
                                        <p:tgtEl>
                                          <p:spTgt spid="58"/>
                                        </p:tgtEl>
                                      </p:cBhvr>
                                    </p:animEffect>
                                  </p:childTnLst>
                                </p:cTn>
                              </p:par>
                              <p:par>
                                <p:cTn id="23" presetID="9" presetClass="emph" presetSubtype="0" grpId="0" nodeType="withEffect">
                                  <p:stCondLst>
                                    <p:cond delay="0"/>
                                  </p:stCondLst>
                                  <p:childTnLst>
                                    <p:set>
                                      <p:cBhvr rctx="PPT">
                                        <p:cTn id="24" dur="indefinite"/>
                                        <p:tgtEl>
                                          <p:spTgt spid="59"/>
                                        </p:tgtEl>
                                        <p:attrNameLst>
                                          <p:attrName>style.opacity</p:attrName>
                                        </p:attrNameLst>
                                      </p:cBhvr>
                                      <p:to>
                                        <p:strVal val="0.25"/>
                                      </p:to>
                                    </p:set>
                                    <p:animEffect filter="image" prLst="opacity: 0.25">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9"/>
                                        </p:tgtEl>
                                        <p:attrNameLst>
                                          <p:attrName>style.opacity</p:attrName>
                                        </p:attrNameLst>
                                      </p:cBhvr>
                                      <p:to>
                                        <p:strVal val="0.25"/>
                                      </p:to>
                                    </p:set>
                                    <p:animEffect filter="image" prLst="opacity: 0.25">
                                      <p:cBhvr rctx="IE">
                                        <p:cTn id="28" dur="indefinite"/>
                                        <p:tgtEl>
                                          <p:spTgt spid="19"/>
                                        </p:tgtEl>
                                      </p:cBhvr>
                                    </p:animEffect>
                                  </p:childTnLst>
                                </p:cTn>
                              </p:par>
                              <p:par>
                                <p:cTn id="29" presetID="9" presetClass="emph" presetSubtype="0" nodeType="withEffect">
                                  <p:stCondLst>
                                    <p:cond delay="0"/>
                                  </p:stCondLst>
                                  <p:childTnLst>
                                    <p:set>
                                      <p:cBhvr rctx="PPT">
                                        <p:cTn id="30" dur="indefinite"/>
                                        <p:tgtEl>
                                          <p:spTgt spid="20"/>
                                        </p:tgtEl>
                                        <p:attrNameLst>
                                          <p:attrName>style.opacity</p:attrName>
                                        </p:attrNameLst>
                                      </p:cBhvr>
                                      <p:to>
                                        <p:strVal val="0.25"/>
                                      </p:to>
                                    </p:set>
                                    <p:animEffect filter="image" prLst="opacity: 0.25">
                                      <p:cBhvr rctx="IE">
                                        <p:cTn id="31" dur="indefinite"/>
                                        <p:tgtEl>
                                          <p:spTgt spid="20"/>
                                        </p:tgtEl>
                                      </p:cBhvr>
                                    </p:animEffect>
                                  </p:childTnLst>
                                </p:cTn>
                              </p:par>
                              <p:par>
                                <p:cTn id="32" presetID="9" presetClass="emph" presetSubtype="0" nodeType="withEffect">
                                  <p:stCondLst>
                                    <p:cond delay="0"/>
                                  </p:stCondLst>
                                  <p:childTnLst>
                                    <p:set>
                                      <p:cBhvr rctx="PPT">
                                        <p:cTn id="33" dur="indefinite"/>
                                        <p:tgtEl>
                                          <p:spTgt spid="21"/>
                                        </p:tgtEl>
                                        <p:attrNameLst>
                                          <p:attrName>style.opacity</p:attrName>
                                        </p:attrNameLst>
                                      </p:cBhvr>
                                      <p:to>
                                        <p:strVal val="0.25"/>
                                      </p:to>
                                    </p:set>
                                    <p:animEffect filter="image" prLst="opacity: 0.25">
                                      <p:cBhvr rctx="IE">
                                        <p:cTn id="34" dur="indefinite"/>
                                        <p:tgtEl>
                                          <p:spTgt spid="21"/>
                                        </p:tgtEl>
                                      </p:cBhvr>
                                    </p:animEffect>
                                  </p:childTnLst>
                                </p:cTn>
                              </p:par>
                              <p:par>
                                <p:cTn id="35" presetID="9" presetClass="emph" presetSubtype="0" nodeType="withEffect">
                                  <p:stCondLst>
                                    <p:cond delay="0"/>
                                  </p:stCondLst>
                                  <p:childTnLst>
                                    <p:set>
                                      <p:cBhvr rctx="PPT">
                                        <p:cTn id="36" dur="indefinite"/>
                                        <p:tgtEl>
                                          <p:spTgt spid="22"/>
                                        </p:tgtEl>
                                        <p:attrNameLst>
                                          <p:attrName>style.opacity</p:attrName>
                                        </p:attrNameLst>
                                      </p:cBhvr>
                                      <p:to>
                                        <p:strVal val="0.25"/>
                                      </p:to>
                                    </p:set>
                                    <p:animEffect filter="image" prLst="opacity: 0.25">
                                      <p:cBhvr rctx="IE">
                                        <p:cTn id="37" dur="indefinite"/>
                                        <p:tgtEl>
                                          <p:spTgt spid="22"/>
                                        </p:tgtEl>
                                      </p:cBhvr>
                                    </p:animEffect>
                                  </p:childTnLst>
                                </p:cTn>
                              </p:par>
                              <p:par>
                                <p:cTn id="38" presetID="9" presetClass="emph" presetSubtype="0" nodeType="withEffect">
                                  <p:stCondLst>
                                    <p:cond delay="0"/>
                                  </p:stCondLst>
                                  <p:childTnLst>
                                    <p:set>
                                      <p:cBhvr rctx="PPT">
                                        <p:cTn id="39" dur="indefinite"/>
                                        <p:tgtEl>
                                          <p:spTgt spid="23"/>
                                        </p:tgtEl>
                                        <p:attrNameLst>
                                          <p:attrName>style.opacity</p:attrName>
                                        </p:attrNameLst>
                                      </p:cBhvr>
                                      <p:to>
                                        <p:strVal val="0.25"/>
                                      </p:to>
                                    </p:set>
                                    <p:animEffect filter="image" prLst="opacity: 0.25">
                                      <p:cBhvr rctx="IE">
                                        <p:cTn id="40" dur="indefinite"/>
                                        <p:tgtEl>
                                          <p:spTgt spid="23"/>
                                        </p:tgtEl>
                                      </p:cBhvr>
                                    </p:animEffect>
                                  </p:childTnLst>
                                </p:cTn>
                              </p:par>
                              <p:par>
                                <p:cTn id="41" presetID="9" presetClass="emph" presetSubtype="0" nodeType="withEffect">
                                  <p:stCondLst>
                                    <p:cond delay="0"/>
                                  </p:stCondLst>
                                  <p:childTnLst>
                                    <p:set>
                                      <p:cBhvr rctx="PPT">
                                        <p:cTn id="42" dur="indefinite"/>
                                        <p:tgtEl>
                                          <p:spTgt spid="24"/>
                                        </p:tgtEl>
                                        <p:attrNameLst>
                                          <p:attrName>style.opacity</p:attrName>
                                        </p:attrNameLst>
                                      </p:cBhvr>
                                      <p:to>
                                        <p:strVal val="0.25"/>
                                      </p:to>
                                    </p:set>
                                    <p:animEffect filter="image" prLst="opacity: 0.25">
                                      <p:cBhvr rctx="IE">
                                        <p:cTn id="43" dur="indefinite"/>
                                        <p:tgtEl>
                                          <p:spTgt spid="24"/>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25"/>
                                      </p:to>
                                    </p:set>
                                    <p:animEffect filter="image" prLst="opacity: 0.2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6"/>
                                        </p:tgtEl>
                                        <p:attrNameLst>
                                          <p:attrName>style.opacity</p:attrName>
                                        </p:attrNameLst>
                                      </p:cBhvr>
                                      <p:to>
                                        <p:strVal val="0.25"/>
                                      </p:to>
                                    </p:set>
                                    <p:animEffect filter="image" prLst="opacity: 0.25">
                                      <p:cBhvr rctx="IE">
                                        <p:cTn id="49" dur="indefinite"/>
                                        <p:tgtEl>
                                          <p:spTgt spid="26"/>
                                        </p:tgtEl>
                                      </p:cBhvr>
                                    </p:animEffect>
                                  </p:childTnLst>
                                </p:cTn>
                              </p:par>
                              <p:par>
                                <p:cTn id="50" presetID="9" presetClass="emph" presetSubtype="0" nodeType="withEffect">
                                  <p:stCondLst>
                                    <p:cond delay="0"/>
                                  </p:stCondLst>
                                  <p:childTnLst>
                                    <p:set>
                                      <p:cBhvr rctx="PPT">
                                        <p:cTn id="51" dur="indefinite"/>
                                        <p:tgtEl>
                                          <p:spTgt spid="27"/>
                                        </p:tgtEl>
                                        <p:attrNameLst>
                                          <p:attrName>style.opacity</p:attrName>
                                        </p:attrNameLst>
                                      </p:cBhvr>
                                      <p:to>
                                        <p:strVal val="0.25"/>
                                      </p:to>
                                    </p:set>
                                    <p:animEffect filter="image" prLst="opacity: 0.25">
                                      <p:cBhvr rctx="IE">
                                        <p:cTn id="52" dur="indefinite"/>
                                        <p:tgtEl>
                                          <p:spTgt spid="27"/>
                                        </p:tgtEl>
                                      </p:cBhvr>
                                    </p:animEffect>
                                  </p:childTnLst>
                                </p:cTn>
                              </p:par>
                              <p:par>
                                <p:cTn id="53" presetID="9" presetClass="emph" presetSubtype="0" nodeType="withEffect">
                                  <p:stCondLst>
                                    <p:cond delay="0"/>
                                  </p:stCondLst>
                                  <p:childTnLst>
                                    <p:set>
                                      <p:cBhvr rctx="PPT">
                                        <p:cTn id="54" dur="indefinite"/>
                                        <p:tgtEl>
                                          <p:spTgt spid="28"/>
                                        </p:tgtEl>
                                        <p:attrNameLst>
                                          <p:attrName>style.opacity</p:attrName>
                                        </p:attrNameLst>
                                      </p:cBhvr>
                                      <p:to>
                                        <p:strVal val="0.25"/>
                                      </p:to>
                                    </p:set>
                                    <p:animEffect filter="image" prLst="opacity: 0.25">
                                      <p:cBhvr rctx="IE">
                                        <p:cTn id="55" dur="indefinite"/>
                                        <p:tgtEl>
                                          <p:spTgt spid="28"/>
                                        </p:tgtEl>
                                      </p:cBhvr>
                                    </p:animEffect>
                                  </p:childTnLst>
                                </p:cTn>
                              </p:par>
                              <p:par>
                                <p:cTn id="56" presetID="9" presetClass="emph" presetSubtype="0" nodeType="withEffect">
                                  <p:stCondLst>
                                    <p:cond delay="0"/>
                                  </p:stCondLst>
                                  <p:childTnLst>
                                    <p:set>
                                      <p:cBhvr rctx="PPT">
                                        <p:cTn id="57" dur="indefinite"/>
                                        <p:tgtEl>
                                          <p:spTgt spid="60"/>
                                        </p:tgtEl>
                                        <p:attrNameLst>
                                          <p:attrName>style.opacity</p:attrName>
                                        </p:attrNameLst>
                                      </p:cBhvr>
                                      <p:to>
                                        <p:strVal val="0.25"/>
                                      </p:to>
                                    </p:set>
                                    <p:animEffect filter="image" prLst="opacity: 0.25">
                                      <p:cBhvr rctx="IE">
                                        <p:cTn id="58" dur="indefinite"/>
                                        <p:tgtEl>
                                          <p:spTgt spid="60"/>
                                        </p:tgtEl>
                                      </p:cBhvr>
                                    </p:animEffect>
                                  </p:childTnLst>
                                </p:cTn>
                              </p:par>
                              <p:par>
                                <p:cTn id="59" presetID="9" presetClass="emph" presetSubtype="0" nodeType="withEffect">
                                  <p:stCondLst>
                                    <p:cond delay="0"/>
                                  </p:stCondLst>
                                  <p:childTnLst>
                                    <p:set>
                                      <p:cBhvr rctx="PPT">
                                        <p:cTn id="60" dur="indefinite"/>
                                        <p:tgtEl>
                                          <p:spTgt spid="61"/>
                                        </p:tgtEl>
                                        <p:attrNameLst>
                                          <p:attrName>style.opacity</p:attrName>
                                        </p:attrNameLst>
                                      </p:cBhvr>
                                      <p:to>
                                        <p:strVal val="0.25"/>
                                      </p:to>
                                    </p:set>
                                    <p:animEffect filter="image" prLst="opacity: 0.25">
                                      <p:cBhvr rctx="IE">
                                        <p:cTn id="61" dur="indefinite"/>
                                        <p:tgtEl>
                                          <p:spTgt spid="61"/>
                                        </p:tgtEl>
                                      </p:cBhvr>
                                    </p:animEffect>
                                  </p:childTnLst>
                                </p:cTn>
                              </p:par>
                              <p:par>
                                <p:cTn id="62" presetID="9" presetClass="emph" presetSubtype="0" nodeType="withEffect">
                                  <p:stCondLst>
                                    <p:cond delay="0"/>
                                  </p:stCondLst>
                                  <p:childTnLst>
                                    <p:set>
                                      <p:cBhvr rctx="PPT">
                                        <p:cTn id="63" dur="indefinite"/>
                                        <p:tgtEl>
                                          <p:spTgt spid="62"/>
                                        </p:tgtEl>
                                        <p:attrNameLst>
                                          <p:attrName>style.opacity</p:attrName>
                                        </p:attrNameLst>
                                      </p:cBhvr>
                                      <p:to>
                                        <p:strVal val="0.25"/>
                                      </p:to>
                                    </p:set>
                                    <p:animEffect filter="image" prLst="opacity: 0.25">
                                      <p:cBhvr rctx="IE">
                                        <p:cTn id="64" dur="indefinite"/>
                                        <p:tgtEl>
                                          <p:spTgt spid="62"/>
                                        </p:tgtEl>
                                      </p:cBhvr>
                                    </p:animEffect>
                                  </p:childTnLst>
                                </p:cTn>
                              </p:par>
                              <p:par>
                                <p:cTn id="65" presetID="9" presetClass="emph" presetSubtype="0" nodeType="withEffect">
                                  <p:stCondLst>
                                    <p:cond delay="0"/>
                                  </p:stCondLst>
                                  <p:childTnLst>
                                    <p:set>
                                      <p:cBhvr rctx="PPT">
                                        <p:cTn id="66" dur="indefinite"/>
                                        <p:tgtEl>
                                          <p:spTgt spid="63"/>
                                        </p:tgtEl>
                                        <p:attrNameLst>
                                          <p:attrName>style.opacity</p:attrName>
                                        </p:attrNameLst>
                                      </p:cBhvr>
                                      <p:to>
                                        <p:strVal val="0.25"/>
                                      </p:to>
                                    </p:set>
                                    <p:animEffect filter="image" prLst="opacity: 0.25">
                                      <p:cBhvr rctx="IE">
                                        <p:cTn id="67" dur="indefinite"/>
                                        <p:tgtEl>
                                          <p:spTgt spid="63"/>
                                        </p:tgtEl>
                                      </p:cBhvr>
                                    </p:animEffect>
                                  </p:childTnLst>
                                </p:cTn>
                              </p:par>
                              <p:par>
                                <p:cTn id="68" presetID="9" presetClass="emph" presetSubtype="0" grpId="0" nodeType="withEffect">
                                  <p:stCondLst>
                                    <p:cond delay="0"/>
                                  </p:stCondLst>
                                  <p:childTnLst>
                                    <p:set>
                                      <p:cBhvr rctx="PPT">
                                        <p:cTn id="69" dur="indefinite"/>
                                        <p:tgtEl>
                                          <p:spTgt spid="29"/>
                                        </p:tgtEl>
                                        <p:attrNameLst>
                                          <p:attrName>style.opacity</p:attrName>
                                        </p:attrNameLst>
                                      </p:cBhvr>
                                      <p:to>
                                        <p:strVal val="0.25"/>
                                      </p:to>
                                    </p:set>
                                    <p:animEffect filter="image" prLst="opacity: 0.25">
                                      <p:cBhvr rctx="IE">
                                        <p:cTn id="70" dur="indefinite"/>
                                        <p:tgtEl>
                                          <p:spTgt spid="29"/>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25"/>
                                      </p:to>
                                    </p:set>
                                    <p:animEffect filter="image" prLst="opacity: 0.25">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25"/>
                                      </p:to>
                                    </p:set>
                                    <p:animEffect filter="image" prLst="opacity: 0.25">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2"/>
                                        </p:tgtEl>
                                        <p:attrNameLst>
                                          <p:attrName>style.opacity</p:attrName>
                                        </p:attrNameLst>
                                      </p:cBhvr>
                                      <p:to>
                                        <p:strVal val="0.25"/>
                                      </p:to>
                                    </p:set>
                                    <p:animEffect filter="image" prLst="opacity: 0.25">
                                      <p:cBhvr rctx="IE">
                                        <p:cTn id="79" dur="indefinite"/>
                                        <p:tgtEl>
                                          <p:spTgt spid="32"/>
                                        </p:tgtEl>
                                      </p:cBhvr>
                                    </p:animEffect>
                                  </p:childTnLst>
                                </p:cTn>
                              </p:par>
                              <p:par>
                                <p:cTn id="80" presetID="9" presetClass="emph" presetSubtype="0" grpId="0" nodeType="withEffect">
                                  <p:stCondLst>
                                    <p:cond delay="0"/>
                                  </p:stCondLst>
                                  <p:childTnLst>
                                    <p:set>
                                      <p:cBhvr rctx="PPT">
                                        <p:cTn id="81" dur="indefinite"/>
                                        <p:tgtEl>
                                          <p:spTgt spid="33"/>
                                        </p:tgtEl>
                                        <p:attrNameLst>
                                          <p:attrName>style.opacity</p:attrName>
                                        </p:attrNameLst>
                                      </p:cBhvr>
                                      <p:to>
                                        <p:strVal val="0.25"/>
                                      </p:to>
                                    </p:set>
                                    <p:animEffect filter="image" prLst="opacity: 0.25">
                                      <p:cBhvr rctx="IE">
                                        <p:cTn id="82" dur="indefinite"/>
                                        <p:tgtEl>
                                          <p:spTgt spid="33"/>
                                        </p:tgtEl>
                                      </p:cBhvr>
                                    </p:animEffect>
                                  </p:childTnLst>
                                </p:cTn>
                              </p:par>
                              <p:par>
                                <p:cTn id="83" presetID="9" presetClass="emph" presetSubtype="0" grpId="0" nodeType="withEffect">
                                  <p:stCondLst>
                                    <p:cond delay="0"/>
                                  </p:stCondLst>
                                  <p:childTnLst>
                                    <p:set>
                                      <p:cBhvr rctx="PPT">
                                        <p:cTn id="84" dur="indefinite"/>
                                        <p:tgtEl>
                                          <p:spTgt spid="64"/>
                                        </p:tgtEl>
                                        <p:attrNameLst>
                                          <p:attrName>style.opacity</p:attrName>
                                        </p:attrNameLst>
                                      </p:cBhvr>
                                      <p:to>
                                        <p:strVal val="0.25"/>
                                      </p:to>
                                    </p:set>
                                    <p:animEffect filter="image" prLst="opacity: 0.25">
                                      <p:cBhvr rctx="IE">
                                        <p:cTn id="85" dur="indefinite"/>
                                        <p:tgtEl>
                                          <p:spTgt spid="64"/>
                                        </p:tgtEl>
                                      </p:cBhvr>
                                    </p:animEffect>
                                  </p:childTnLst>
                                </p:cTn>
                              </p:par>
                              <p:par>
                                <p:cTn id="86" presetID="9" presetClass="emph" presetSubtype="0" grpId="0" nodeType="withEffect">
                                  <p:stCondLst>
                                    <p:cond delay="0"/>
                                  </p:stCondLst>
                                  <p:childTnLst>
                                    <p:set>
                                      <p:cBhvr rctx="PPT">
                                        <p:cTn id="87" dur="indefinite"/>
                                        <p:tgtEl>
                                          <p:spTgt spid="65"/>
                                        </p:tgtEl>
                                        <p:attrNameLst>
                                          <p:attrName>style.opacity</p:attrName>
                                        </p:attrNameLst>
                                      </p:cBhvr>
                                      <p:to>
                                        <p:strVal val="0.25"/>
                                      </p:to>
                                    </p:set>
                                    <p:animEffect filter="image" prLst="opacity: 0.25">
                                      <p:cBhvr rctx="IE">
                                        <p:cTn id="88" dur="indefinite"/>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wipe(up)">
                                      <p:cBhvr>
                                        <p:cTn id="93" dur="500"/>
                                        <p:tgtEl>
                                          <p:spTgt spid="51"/>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up)">
                                      <p:cBhvr>
                                        <p:cTn id="97" dur="10"/>
                                        <p:tgtEl>
                                          <p:spTgt spid="54"/>
                                        </p:tgtEl>
                                      </p:cBhvr>
                                    </p:animEffect>
                                  </p:childTnLst>
                                </p:cTn>
                              </p:par>
                            </p:childTnLst>
                          </p:cTn>
                        </p:par>
                        <p:par>
                          <p:cTn id="98" fill="hold">
                            <p:stCondLst>
                              <p:cond delay="510"/>
                            </p:stCondLst>
                            <p:childTnLst>
                              <p:par>
                                <p:cTn id="99" presetID="22" presetClass="entr" presetSubtype="8" fill="hold"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wipe(left)">
                                      <p:cBhvr>
                                        <p:cTn id="101" dur="500"/>
                                        <p:tgtEl>
                                          <p:spTgt spid="53"/>
                                        </p:tgtEl>
                                      </p:cBhvr>
                                    </p:animEffect>
                                  </p:childTnLst>
                                </p:cTn>
                              </p:par>
                            </p:childTnLst>
                          </p:cTn>
                        </p:par>
                        <p:par>
                          <p:cTn id="102" fill="hold">
                            <p:stCondLst>
                              <p:cond delay="1010"/>
                            </p:stCondLst>
                            <p:childTnLst>
                              <p:par>
                                <p:cTn id="103" presetID="10" presetClass="entr" presetSubtype="0" fill="hold" grpId="0" nodeType="after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fade">
                                      <p:cBhvr>
                                        <p:cTn id="105" dur="500"/>
                                        <p:tgtEl>
                                          <p:spTgt spid="52"/>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55">
                                            <p:graphicEl>
                                              <a:dgm id="{1F9B0F9B-A07D-4EBD-8C7C-2175ACB6D087}"/>
                                            </p:graphicEl>
                                          </p:spTgt>
                                        </p:tgtEl>
                                        <p:attrNameLst>
                                          <p:attrName>style.visibility</p:attrName>
                                        </p:attrNameLst>
                                      </p:cBhvr>
                                      <p:to>
                                        <p:strVal val="visible"/>
                                      </p:to>
                                    </p:set>
                                    <p:animEffect transition="in" filter="checkerboard(across)">
                                      <p:cBhvr>
                                        <p:cTn id="110" dur="500"/>
                                        <p:tgtEl>
                                          <p:spTgt spid="55">
                                            <p:graphicEl>
                                              <a:dgm id="{1F9B0F9B-A07D-4EBD-8C7C-2175ACB6D087}"/>
                                            </p:graphic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55">
                                            <p:graphicEl>
                                              <a:dgm id="{451D5B7C-F0C7-46BA-9D31-B8E63FFC5F0E}"/>
                                            </p:graphicEl>
                                          </p:spTgt>
                                        </p:tgtEl>
                                        <p:attrNameLst>
                                          <p:attrName>style.visibility</p:attrName>
                                        </p:attrNameLst>
                                      </p:cBhvr>
                                      <p:to>
                                        <p:strVal val="visible"/>
                                      </p:to>
                                    </p:set>
                                    <p:animEffect transition="in" filter="checkerboard(across)">
                                      <p:cBhvr>
                                        <p:cTn id="115" dur="500"/>
                                        <p:tgtEl>
                                          <p:spTgt spid="55">
                                            <p:graphicEl>
                                              <a:dgm id="{451D5B7C-F0C7-46BA-9D31-B8E63FFC5F0E}"/>
                                            </p:graphic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77"/>
                                        </p:tgtEl>
                                        <p:attrNameLst>
                                          <p:attrName>style.visibility</p:attrName>
                                        </p:attrNameLst>
                                      </p:cBhvr>
                                      <p:to>
                                        <p:strVal val="visible"/>
                                      </p:to>
                                    </p:set>
                                    <p:animEffect transition="in" filter="blinds(horizontal)">
                                      <p:cBhvr>
                                        <p:cTn id="120" dur="500"/>
                                        <p:tgtEl>
                                          <p:spTgt spid="77"/>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blinds(horizontal)">
                                      <p:cBhvr>
                                        <p:cTn id="123" dur="500"/>
                                        <p:tgtEl>
                                          <p:spTgt spid="78"/>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5" fill="hold" nodeType="clickEffect">
                                  <p:stCondLst>
                                    <p:cond delay="0"/>
                                  </p:stCondLst>
                                  <p:childTnLst>
                                    <p:set>
                                      <p:cBhvr>
                                        <p:cTn id="127" dur="1" fill="hold">
                                          <p:stCondLst>
                                            <p:cond delay="0"/>
                                          </p:stCondLst>
                                        </p:cTn>
                                        <p:tgtEl>
                                          <p:spTgt spid="57"/>
                                        </p:tgtEl>
                                        <p:attrNameLst>
                                          <p:attrName>style.visibility</p:attrName>
                                        </p:attrNameLst>
                                      </p:cBhvr>
                                      <p:to>
                                        <p:strVal val="visible"/>
                                      </p:to>
                                    </p:set>
                                    <p:animEffect transition="in" filter="blinds(vertical)">
                                      <p:cBhvr>
                                        <p:cTn id="128" dur="500"/>
                                        <p:tgtEl>
                                          <p:spTgt spid="57"/>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5"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blinds(vertical)">
                                      <p:cBhvr>
                                        <p:cTn id="133" dur="500"/>
                                        <p:tgtEl>
                                          <p:spTgt spid="56"/>
                                        </p:tgtEl>
                                      </p:cBhvr>
                                    </p:animEffect>
                                  </p:childTnLst>
                                </p:cTn>
                              </p:par>
                              <p:par>
                                <p:cTn id="134" presetID="3" presetClass="entr" presetSubtype="5" fill="hold" nodeType="with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blinds(vertical)">
                                      <p:cBhvr>
                                        <p:cTn id="136" dur="500"/>
                                        <p:tgtEl>
                                          <p:spTgt spid="71"/>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5" fill="hold" nodeType="clickEffect">
                                  <p:stCondLst>
                                    <p:cond delay="0"/>
                                  </p:stCondLst>
                                  <p:childTnLst>
                                    <p:set>
                                      <p:cBhvr>
                                        <p:cTn id="140" dur="1" fill="hold">
                                          <p:stCondLst>
                                            <p:cond delay="0"/>
                                          </p:stCondLst>
                                        </p:cTn>
                                        <p:tgtEl>
                                          <p:spTgt spid="68"/>
                                        </p:tgtEl>
                                        <p:attrNameLst>
                                          <p:attrName>style.visibility</p:attrName>
                                        </p:attrNameLst>
                                      </p:cBhvr>
                                      <p:to>
                                        <p:strVal val="visible"/>
                                      </p:to>
                                    </p:set>
                                    <p:animEffect transition="in" filter="blinds(vertical)">
                                      <p:cBhvr>
                                        <p:cTn id="14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6" grpId="0" animBg="1"/>
      <p:bldP spid="17" grpId="0" animBg="1"/>
      <p:bldP spid="18" grpId="0" animBg="1"/>
      <p:bldP spid="29" grpId="0" animBg="1"/>
      <p:bldP spid="30" grpId="0" animBg="1"/>
      <p:bldP spid="31" grpId="0" animBg="1"/>
      <p:bldP spid="32" grpId="0" animBg="1"/>
      <p:bldP spid="33" grpId="0" animBg="1"/>
      <p:bldP spid="58" grpId="0" animBg="1"/>
      <p:bldP spid="59" grpId="0" animBg="1"/>
      <p:bldP spid="64" grpId="0" animBg="1"/>
      <p:bldP spid="65" grpId="0" animBg="1"/>
      <p:bldP spid="52" grpId="0" animBg="1"/>
      <p:bldP spid="54" grpId="0" animBg="1"/>
      <p:bldGraphic spid="55" grpId="0">
        <p:bldSub>
          <a:bldDgm bld="one"/>
        </p:bldSub>
      </p:bldGraphic>
      <p:bldP spid="77" grpId="0" animBg="1"/>
      <p:bldP spid="7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1610</TotalTime>
  <Words>1183</Words>
  <Application>Microsoft Office PowerPoint</Application>
  <PresentationFormat>On-screen Show (4:3)</PresentationFormat>
  <Paragraphs>406</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Q&amp;A</vt:lpstr>
      <vt:lpstr>THANKS FOR YOUR ATTENTION!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Trung Do Viet</cp:lastModifiedBy>
  <cp:revision>158</cp:revision>
  <dcterms:created xsi:type="dcterms:W3CDTF">2009-02-08T13:13:50Z</dcterms:created>
  <dcterms:modified xsi:type="dcterms:W3CDTF">2013-08-15T10:18:40Z</dcterms:modified>
</cp:coreProperties>
</file>