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4"/>
  </p:notesMasterIdLst>
  <p:sldIdLst>
    <p:sldId id="256" r:id="rId2"/>
    <p:sldId id="257" r:id="rId3"/>
    <p:sldId id="261" r:id="rId4"/>
    <p:sldId id="259" r:id="rId5"/>
    <p:sldId id="277" r:id="rId6"/>
    <p:sldId id="278" r:id="rId7"/>
    <p:sldId id="263" r:id="rId8"/>
    <p:sldId id="280" r:id="rId9"/>
    <p:sldId id="279" r:id="rId10"/>
    <p:sldId id="281" r:id="rId11"/>
    <p:sldId id="283" r:id="rId12"/>
    <p:sldId id="284" r:id="rId13"/>
    <p:sldId id="285" r:id="rId14"/>
    <p:sldId id="286" r:id="rId15"/>
    <p:sldId id="287" r:id="rId16"/>
    <p:sldId id="290" r:id="rId17"/>
    <p:sldId id="288" r:id="rId18"/>
    <p:sldId id="291" r:id="rId19"/>
    <p:sldId id="292" r:id="rId20"/>
    <p:sldId id="293" r:id="rId21"/>
    <p:sldId id="274" r:id="rId22"/>
    <p:sldId id="275"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819A7B1-2DF4-435B-9C71-AA5EAF35D34C}">
  <a:tblStyle styleId="{F819A7B1-2DF4-435B-9C71-AA5EAF35D34C}" styleName="Table_0">
    <a:wholeTbl>
      <a:tcTxStyle b="off" i="off">
        <a:schemeClr val="dk1"/>
      </a:tcTxStyle>
      <a:tcStyle>
        <a:tcBdr>
          <a:left>
            <a:ln w="12700" cap="flat">
              <a:solidFill>
                <a:schemeClr val="accent3"/>
              </a:solidFill>
              <a:prstDash val="solid"/>
              <a:round/>
              <a:headEnd type="none" w="med" len="med"/>
              <a:tailEnd type="none" w="med" len="med"/>
            </a:ln>
          </a:left>
          <a:right>
            <a:ln w="12700" cap="flat">
              <a:solidFill>
                <a:schemeClr val="accent3"/>
              </a:solidFill>
              <a:prstDash val="solid"/>
              <a:round/>
              <a:headEnd type="none" w="med" len="med"/>
              <a:tailEnd type="none" w="med" len="med"/>
            </a:ln>
          </a:right>
          <a:top>
            <a:ln w="12700" cap="flat">
              <a:solidFill>
                <a:schemeClr val="accent3"/>
              </a:solidFill>
              <a:prstDash val="solid"/>
              <a:round/>
              <a:headEnd type="none" w="med" len="med"/>
              <a:tailEnd type="none" w="med" len="med"/>
            </a:ln>
          </a:top>
          <a:bottom>
            <a:ln w="12700" cap="flat">
              <a:solidFill>
                <a:schemeClr val="accent3"/>
              </a:solidFill>
              <a:prstDash val="solid"/>
              <a:round/>
              <a:headEnd type="none" w="med" len="med"/>
              <a:tailEnd type="none" w="med" len="med"/>
            </a:ln>
          </a:bottom>
          <a:insideH>
            <a:ln w="12700" cap="flat">
              <a:solidFill>
                <a:schemeClr val="accent3"/>
              </a:solidFill>
              <a:prstDash val="solid"/>
              <a:round/>
              <a:headEnd type="none" w="med" len="med"/>
              <a:tailEnd type="none" w="med" len="med"/>
            </a:ln>
          </a:insideH>
          <a:insideV>
            <a:ln w="12700" cap="flat">
              <a:solidFill>
                <a:schemeClr val="accent3"/>
              </a:solidFill>
              <a:prstDash val="solid"/>
              <a:round/>
              <a:headEnd type="none" w="med" len="med"/>
              <a:tailEnd type="none" w="med" len="med"/>
            </a:ln>
          </a:insideV>
        </a:tcBdr>
        <a:fill>
          <a:solidFill>
            <a:srgbClr val="F7F5F1"/>
          </a:solidFill>
        </a:fill>
      </a:tcStyle>
    </a:wholeTbl>
    <a:band1H>
      <a:tcStyle>
        <a:tcBdr/>
        <a:fill>
          <a:solidFill>
            <a:srgbClr val="EEE9E1"/>
          </a:solidFill>
        </a:fill>
      </a:tcStyle>
    </a:band1H>
    <a:band1V>
      <a:tcStyle>
        <a:tcBdr/>
        <a:fill>
          <a:solidFill>
            <a:srgbClr val="EEE9E1"/>
          </a:solidFill>
        </a:fill>
      </a:tcStyle>
    </a:band1V>
    <a:lastCol>
      <a:tcTxStyle b="on" i="off"/>
      <a:tcStyle>
        <a:tcBdr/>
      </a:tcStyle>
    </a:lastCol>
    <a:firstCol>
      <a:tcTxStyle b="on" i="off"/>
      <a:tcStyle>
        <a:tcBdr/>
      </a:tcStyle>
    </a:firstCol>
    <a:lastRow>
      <a:tcTxStyle b="on" i="off"/>
      <a:tcStyle>
        <a:tcBdr>
          <a:top>
            <a:ln w="25400" cap="flat">
              <a:solidFill>
                <a:schemeClr val="accent3"/>
              </a:solidFill>
              <a:prstDash val="solid"/>
              <a:round/>
              <a:headEnd type="none" w="med" len="med"/>
              <a:tailEnd type="none" w="med" len="med"/>
            </a:ln>
          </a:top>
        </a:tcBdr>
        <a:fill>
          <a:solidFill>
            <a:srgbClr val="F7F5F1"/>
          </a:solidFill>
        </a:fill>
      </a:tcStyle>
    </a:lastRow>
    <a:firstRow>
      <a:tcTxStyle b="on" i="off"/>
      <a:tcStyle>
        <a:tcBdr/>
        <a:fill>
          <a:solidFill>
            <a:srgbClr val="F7F5F1"/>
          </a:solidFill>
        </a:fill>
      </a:tcStyle>
    </a:firstRow>
  </a:tblStyle>
  <a:tblStyle styleId="{205EBD62-ECF4-45A1-8D7A-5995204FBCD0}" styleName="Table_1"/>
  <a:tblStyle styleId="{71FB1CC6-C3FA-4236-B06C-C4B47B5F4D07}" styleName="Table_2"/>
  <a:tblStyle styleId="{FF1C1F8C-32EA-4947-9A32-358881CDAEF0}" styleName="Table_3"/>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711" autoAdjust="0"/>
  </p:normalViewPr>
  <p:slideViewPr>
    <p:cSldViewPr>
      <p:cViewPr>
        <p:scale>
          <a:sx n="50" d="100"/>
          <a:sy n="50" d="100"/>
        </p:scale>
        <p:origin x="-2538"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H.264" TargetMode="External"/><Relationship Id="rId3" Type="http://schemas.openxmlformats.org/officeDocument/2006/relationships/hyperlink" Target="http://www.whatwg.org/specs/web-apps/current-work/multipage/video.html" TargetMode="External"/><Relationship Id="rId7" Type="http://schemas.openxmlformats.org/officeDocument/2006/relationships/hyperlink" Target="http://en.wikipedia.org/wiki/Advanced_Audio_Coding" TargetMode="External"/><Relationship Id="rId12" Type="http://schemas.openxmlformats.org/officeDocument/2006/relationships/hyperlink" Target="http://media.chikuyonok.ru/ambiligh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WAV" TargetMode="External"/><Relationship Id="rId11" Type="http://schemas.openxmlformats.org/officeDocument/2006/relationships/hyperlink" Target="http://craftymind.com/factory/html5video/CanvasVideo.html" TargetMode="External"/><Relationship Id="rId5" Type="http://schemas.openxmlformats.org/officeDocument/2006/relationships/hyperlink" Target="http://en.wikipedia.org/wiki/MP3" TargetMode="External"/><Relationship Id="rId10" Type="http://schemas.openxmlformats.org/officeDocument/2006/relationships/hyperlink" Target="http://demos.w3avenue.com/html5-unleashed-tips-tricks-and-techniques/sample-05-video-custom-controls-demo.html" TargetMode="External"/><Relationship Id="rId4" Type="http://schemas.openxmlformats.org/officeDocument/2006/relationships/hyperlink" Target="http://en.wikipedia.org/wiki/Use_of_Ogg_formats_in_HTML5" TargetMode="External"/><Relationship Id="rId9" Type="http://schemas.openxmlformats.org/officeDocument/2006/relationships/hyperlink" Target="http://en.wikipedia.org/wiki/VP8"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hatwg.org/specs/web-apps/current-work/multipage/the-canvas-element.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ode.google.com/p/explorercanva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hatwg.org/specs/web-apps/current-work/multipage/the-canvas-element.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ode.google.com/p/explorercanva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hatwg.org/specs/web-apps/current-work/multipage/the-canvas-element.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ode.google.com/p/explorercanva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hatwg.org/specs/web-apps/current-work/multipage/dnd.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mozilla.org/En/DragDrop/Drag_and_Drop"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ev.w3.org/html5/websocke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whatwg.org/specs/web-apps/current-work/multipage/worker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ev.w3.org/html5/webstor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w3.org/html5/webstorag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rderedlist.com/resources/html-css/structural-tags-in-html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whatwg.org/specs/web-apps/current-work/multipage/the-button-element.html" TargetMode="External"/><Relationship Id="rId3" Type="http://schemas.openxmlformats.org/officeDocument/2006/relationships/hyperlink" Target="http://www.whatwg.org/specs/web-apps/current-work/multipage/forms.html" TargetMode="External"/><Relationship Id="rId7" Type="http://schemas.openxmlformats.org/officeDocument/2006/relationships/hyperlink" Target="http://www.whatwg.org/specs/web-apps/current-work/multipage/association-of-controls-and-forms.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whatwg.org/specs/web-apps/current-work/multipage/common-input-element-attributes.html" TargetMode="External"/><Relationship Id="rId5" Type="http://schemas.openxmlformats.org/officeDocument/2006/relationships/hyperlink" Target="http://www.whatwg.org/specs/web-apps/current-work/multipage/states-of-the-type-attribute.html" TargetMode="External"/><Relationship Id="rId4" Type="http://schemas.openxmlformats.org/officeDocument/2006/relationships/hyperlink" Target="http://www.whatwg.org/specs/web-apps/current-work/multipage/number-state.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hatwg.org/specs/web-apps/current-work/multipage/sections.html" TargetMode="External"/><Relationship Id="rId7" Type="http://schemas.openxmlformats.org/officeDocument/2006/relationships/hyperlink" Target="http://www.iecss.com/print-protecto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remysharp.com/2009/01/07/html5-enabling-script/" TargetMode="External"/><Relationship Id="rId5" Type="http://schemas.openxmlformats.org/officeDocument/2006/relationships/hyperlink" Target="http://www.whatwg.org/specs/web-apps/current-work/multipage/grouping-content.html" TargetMode="External"/><Relationship Id="rId4" Type="http://schemas.openxmlformats.org/officeDocument/2006/relationships/hyperlink" Target="http://www.whatwg.org/specs/web-apps/current-work/multipage/text-level-semantic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buNone/>
            </a:pPr>
            <a:r>
              <a:rPr lang="en-US"/>
              <a:t>khong thay ai sua file nay het ta</a:t>
            </a: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HTML5 specification in regards to audio and video is one of its most talked about feature. In addition to the obvious benefits of having native audio and video support, this debate is mainly focused on differences in audio / video formats preferred by browser vendors. If you are going to use HTML5</a:t>
            </a:r>
            <a:r>
              <a:rPr lang="en-US" sz="1200" b="0" i="0" u="none" strike="noStrike" kern="1200" dirty="0" smtClean="0">
                <a:solidFill>
                  <a:schemeClr val="tx1"/>
                </a:solidFill>
                <a:latin typeface="+mn-lt"/>
                <a:ea typeface="+mn-ea"/>
                <a:cs typeface="+mn-cs"/>
                <a:hlinkClick r:id="rId3"/>
              </a:rPr>
              <a:t>&lt;audio&gt;</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3"/>
              </a:rPr>
              <a:t>&lt;video&gt;</a:t>
            </a:r>
            <a:r>
              <a:rPr lang="en-US" sz="1200" b="0" i="0" kern="1200" dirty="0" smtClean="0">
                <a:solidFill>
                  <a:schemeClr val="tx1"/>
                </a:solidFill>
                <a:latin typeface="+mn-lt"/>
                <a:ea typeface="+mn-ea"/>
                <a:cs typeface="+mn-cs"/>
              </a:rPr>
              <a:t>, it is important that you get yourself familiar with following audio/video </a:t>
            </a:r>
            <a:r>
              <a:rPr lang="en-US" sz="1200" b="0" i="0" kern="1200" dirty="0" err="1" smtClean="0">
                <a:solidFill>
                  <a:schemeClr val="tx1"/>
                </a:solidFill>
                <a:latin typeface="+mn-lt"/>
                <a:ea typeface="+mn-ea"/>
                <a:cs typeface="+mn-cs"/>
              </a:rPr>
              <a:t>codecs</a:t>
            </a:r>
            <a:r>
              <a:rPr lang="en-US" sz="1200" b="0" i="0" kern="1200" dirty="0" smtClean="0">
                <a:solidFill>
                  <a:schemeClr val="tx1"/>
                </a:solidFill>
                <a:latin typeface="+mn-lt"/>
                <a:ea typeface="+mn-ea"/>
                <a:cs typeface="+mn-cs"/>
              </a:rPr>
              <a:t> and know which browser will support what:</a:t>
            </a:r>
          </a:p>
          <a:p>
            <a:pPr fontAlgn="base"/>
            <a:r>
              <a:rPr lang="en-US" sz="1200" b="1" i="0" kern="1200" dirty="0" smtClean="0">
                <a:solidFill>
                  <a:schemeClr val="tx1"/>
                </a:solidFill>
                <a:latin typeface="+mn-lt"/>
                <a:ea typeface="+mn-ea"/>
                <a:cs typeface="+mn-cs"/>
              </a:rPr>
              <a:t>Audio: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oga</a:t>
            </a:r>
            <a:r>
              <a:rPr lang="en-US" sz="1200" b="0" i="0" u="none" strike="noStrike" kern="1200" dirty="0" smtClean="0">
                <a:solidFill>
                  <a:schemeClr val="tx1"/>
                </a:solidFill>
                <a:latin typeface="+mn-lt"/>
                <a:ea typeface="+mn-ea"/>
                <a:cs typeface="+mn-cs"/>
                <a:hlinkClick r:id="rId4"/>
              </a:rPr>
              <a: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mp3</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wav</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a:rPr>
              <a:t>AAC</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Video: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ogv</a:t>
            </a:r>
            <a:r>
              <a:rPr lang="en-US" sz="1200" b="0" i="0" u="none" strike="noStrike" kern="1200" dirty="0" smtClean="0">
                <a:solidFill>
                  <a:schemeClr val="tx1"/>
                </a:solidFill>
                <a:latin typeface="+mn-lt"/>
                <a:ea typeface="+mn-ea"/>
                <a:cs typeface="+mn-cs"/>
                <a:hlinkClick r:id="rId4"/>
              </a:rPr>
              <a: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H.264 (mp4)</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You should also keep an eye on Google’s </a:t>
            </a:r>
            <a:r>
              <a:rPr lang="en-US" sz="1200" b="0" i="0" u="none" strike="noStrike" kern="1200" dirty="0" smtClean="0">
                <a:solidFill>
                  <a:schemeClr val="tx1"/>
                </a:solidFill>
                <a:latin typeface="+mn-lt"/>
                <a:ea typeface="+mn-ea"/>
                <a:cs typeface="+mn-cs"/>
                <a:hlinkClick r:id="rId9"/>
              </a:rPr>
              <a:t>VP8</a:t>
            </a:r>
            <a:r>
              <a:rPr lang="en-US" sz="1200" b="0" i="0" kern="1200" dirty="0" smtClean="0">
                <a:solidFill>
                  <a:schemeClr val="tx1"/>
                </a:solidFill>
                <a:latin typeface="+mn-lt"/>
                <a:ea typeface="+mn-ea"/>
                <a:cs typeface="+mn-cs"/>
              </a:rPr>
              <a:t> video codec, which it may offer as open source to end the controversy. HTML5 offers a solution by allowing you to specify more than one source file (in different formats), so that user’s browser will play the file it understands. For Internet Explorer and older browsers you will need to fallback on current solutions.</a:t>
            </a:r>
          </a:p>
          <a:p>
            <a:pPr fontAlgn="base"/>
            <a:r>
              <a:rPr lang="en-US" sz="1200" b="0" i="0" kern="1200" dirty="0" smtClean="0">
                <a:solidFill>
                  <a:schemeClr val="tx1"/>
                </a:solidFill>
                <a:latin typeface="+mn-lt"/>
                <a:ea typeface="+mn-ea"/>
                <a:cs typeface="+mn-cs"/>
              </a:rPr>
              <a:t>When you first start experimenting with HTML5 audio / video,  you may want to note couple of things that may be helpful:</a:t>
            </a:r>
          </a:p>
          <a:p>
            <a:pPr fontAlgn="base"/>
            <a:r>
              <a:rPr lang="en-US" sz="1200" b="0" i="0" kern="1200" dirty="0" smtClean="0">
                <a:solidFill>
                  <a:schemeClr val="tx1"/>
                </a:solidFill>
                <a:latin typeface="+mn-lt"/>
                <a:ea typeface="+mn-ea"/>
                <a:cs typeface="+mn-cs"/>
              </a:rPr>
              <a:t>Your web server must support audio / video MIME types for the file formats that you intend to serve. You will specially need to check this if you are testing HTML5 audio/video on your local web server.</a:t>
            </a:r>
          </a:p>
          <a:p>
            <a:pPr fontAlgn="base"/>
            <a:r>
              <a:rPr lang="en-US" sz="1200" b="0" i="0" kern="1200" dirty="0" smtClean="0">
                <a:solidFill>
                  <a:schemeClr val="tx1"/>
                </a:solidFill>
                <a:latin typeface="+mn-lt"/>
                <a:ea typeface="+mn-ea"/>
                <a:cs typeface="+mn-cs"/>
              </a:rPr>
              <a:t>If you are using Safari to test HTML5 audio / video, you must install QuickTime player as well. Safari can not play anything without QuickTime.</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Although a big step from having to depend on third party </a:t>
            </a:r>
            <a:r>
              <a:rPr lang="en-US" sz="1200" b="0" i="0" kern="1200" dirty="0" err="1" smtClean="0">
                <a:solidFill>
                  <a:schemeClr val="tx1"/>
                </a:solidFill>
                <a:latin typeface="+mn-lt"/>
                <a:ea typeface="+mn-ea"/>
                <a:cs typeface="+mn-cs"/>
              </a:rPr>
              <a:t>plugins</a:t>
            </a:r>
            <a:r>
              <a:rPr lang="en-US" sz="1200" b="0" i="0" kern="1200" dirty="0" smtClean="0">
                <a:solidFill>
                  <a:schemeClr val="tx1"/>
                </a:solidFill>
                <a:latin typeface="+mn-lt"/>
                <a:ea typeface="+mn-ea"/>
                <a:cs typeface="+mn-cs"/>
              </a:rPr>
              <a:t>, the above examples are just a starting point. Since each browser provide its own look and feel for controls, you may want to change them to match your design . Following is a simple example of how to use DOM API to create your own custom controls.</a:t>
            </a:r>
          </a:p>
          <a:p>
            <a:pPr fontAlgn="base"/>
            <a:r>
              <a:rPr lang="en-US" sz="1200" b="1" i="0" kern="1200" dirty="0" smtClean="0">
                <a:solidFill>
                  <a:schemeClr val="tx1"/>
                </a:solidFill>
                <a:latin typeface="+mn-lt"/>
                <a:ea typeface="+mn-ea"/>
                <a:cs typeface="+mn-cs"/>
              </a:rPr>
              <a:t>Sample Code: </a:t>
            </a:r>
            <a:r>
              <a:rPr lang="en-US" sz="1200" b="0" i="0" kern="1200" dirty="0" smtClean="0">
                <a:solidFill>
                  <a:schemeClr val="tx1"/>
                </a:solidFill>
                <a:latin typeface="+mn-lt"/>
                <a:ea typeface="+mn-ea"/>
                <a:cs typeface="+mn-cs"/>
              </a:rPr>
              <a:t>Video With Custom Controls (</a:t>
            </a:r>
            <a:r>
              <a:rPr lang="en-US" sz="1200" b="1" i="0" u="none" strike="noStrike" kern="1200" dirty="0" smtClean="0">
                <a:solidFill>
                  <a:schemeClr val="tx1"/>
                </a:solidFill>
                <a:latin typeface="+mn-lt"/>
                <a:ea typeface="+mn-ea"/>
                <a:cs typeface="+mn-cs"/>
                <a:hlinkClick r:id="rId10"/>
              </a:rPr>
              <a:t>View Demo</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You can still do a lot more with DOM API for audio and video. But you can take things to an entirely different level if you are willing to mix things a little bit. For example, you can place your video on HTML5 canvas element. This will allow you to read pixel data, manipulate or process frames from a video and do some awesome stuff (See for yourself: </a:t>
            </a:r>
            <a:r>
              <a:rPr lang="en-US" sz="1200" b="0" i="0" u="none" strike="noStrike" kern="1200" dirty="0" smtClean="0">
                <a:solidFill>
                  <a:schemeClr val="tx1"/>
                </a:solidFill>
                <a:latin typeface="+mn-lt"/>
                <a:ea typeface="+mn-ea"/>
                <a:cs typeface="+mn-cs"/>
                <a:hlinkClick r:id="rId11"/>
              </a:rPr>
              <a:t>Blowing up HTML5 Video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2"/>
              </a:rPr>
              <a:t>Ambilight</a:t>
            </a:r>
            <a:r>
              <a:rPr lang="en-US" sz="1200" b="0" i="0" u="none" strike="noStrike" kern="1200" dirty="0" smtClean="0">
                <a:solidFill>
                  <a:schemeClr val="tx1"/>
                </a:solidFill>
                <a:latin typeface="+mn-lt"/>
                <a:ea typeface="+mn-ea"/>
                <a:cs typeface="+mn-cs"/>
                <a:hlinkClick r:id="rId12"/>
              </a:rPr>
              <a:t> for HTML5 Video</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Code:</a:t>
            </a:r>
          </a:p>
          <a:p>
            <a:pPr rtl="0" fontAlgn="base"/>
            <a:r>
              <a:rPr lang="en-US" sz="1200" b="0" i="0" kern="1200" dirty="0" smtClean="0">
                <a:solidFill>
                  <a:schemeClr val="tx1"/>
                </a:solidFill>
                <a:latin typeface="+mn-lt"/>
                <a:ea typeface="+mn-ea"/>
                <a:cs typeface="+mn-cs"/>
              </a:rPr>
              <a:t>&lt;video width="320" height="240" preload="none" poster="videoframe.jpg"&gt;</a:t>
            </a:r>
          </a:p>
          <a:p>
            <a:pPr rtl="0" fontAlgn="base"/>
            <a:r>
              <a:rPr lang="en-US" sz="1200" b="0" i="0" kern="1200" dirty="0" smtClean="0">
                <a:solidFill>
                  <a:schemeClr val="tx1"/>
                </a:solidFill>
                <a:latin typeface="+mn-lt"/>
                <a:ea typeface="+mn-ea"/>
                <a:cs typeface="+mn-cs"/>
              </a:rPr>
              <a:t>    &lt;source </a:t>
            </a:r>
            <a:r>
              <a:rPr lang="en-US" sz="1200" b="0" i="0" kern="1200" dirty="0" err="1" smtClean="0">
                <a:solidFill>
                  <a:schemeClr val="tx1"/>
                </a:solidFill>
                <a:latin typeface="+mn-lt"/>
                <a:ea typeface="+mn-ea"/>
                <a:cs typeface="+mn-cs"/>
              </a:rPr>
              <a:t>src</a:t>
            </a:r>
            <a:r>
              <a:rPr lang="en-US" sz="1200" b="0" i="0" kern="1200" dirty="0" smtClean="0">
                <a:solidFill>
                  <a:schemeClr val="tx1"/>
                </a:solidFill>
                <a:latin typeface="+mn-lt"/>
                <a:ea typeface="+mn-ea"/>
                <a:cs typeface="+mn-cs"/>
              </a:rPr>
              <a:t>="demo-video.mp4" type="video/mp4" /&gt;</a:t>
            </a:r>
          </a:p>
          <a:p>
            <a:pPr rtl="0" fontAlgn="base"/>
            <a:r>
              <a:rPr lang="en-US" sz="1200" b="0" i="0" kern="1200" dirty="0" smtClean="0">
                <a:solidFill>
                  <a:schemeClr val="tx1"/>
                </a:solidFill>
                <a:latin typeface="+mn-lt"/>
                <a:ea typeface="+mn-ea"/>
                <a:cs typeface="+mn-cs"/>
              </a:rPr>
              <a:t>    &lt;source </a:t>
            </a:r>
            <a:r>
              <a:rPr lang="en-US" sz="1200" b="0" i="0" kern="1200" dirty="0" err="1" smtClean="0">
                <a:solidFill>
                  <a:schemeClr val="tx1"/>
                </a:solidFill>
                <a:latin typeface="+mn-lt"/>
                <a:ea typeface="+mn-ea"/>
                <a:cs typeface="+mn-cs"/>
              </a:rPr>
              <a:t>src</a:t>
            </a:r>
            <a:r>
              <a:rPr lang="en-US" sz="1200" b="0" i="0" kern="1200" dirty="0" smtClean="0">
                <a:solidFill>
                  <a:schemeClr val="tx1"/>
                </a:solidFill>
                <a:latin typeface="+mn-lt"/>
                <a:ea typeface="+mn-ea"/>
                <a:cs typeface="+mn-cs"/>
              </a:rPr>
              <a:t>="demo-video.ogv" type="video/</a:t>
            </a:r>
            <a:r>
              <a:rPr lang="en-US" sz="1200" b="0" i="0" kern="1200" dirty="0" err="1" smtClean="0">
                <a:solidFill>
                  <a:schemeClr val="tx1"/>
                </a:solidFill>
                <a:latin typeface="+mn-lt"/>
                <a:ea typeface="+mn-ea"/>
                <a:cs typeface="+mn-cs"/>
              </a:rPr>
              <a:t>ogg</a:t>
            </a:r>
            <a:r>
              <a:rPr lang="en-US" sz="1200" b="0" i="0" kern="1200" dirty="0" smtClean="0">
                <a:solidFill>
                  <a:schemeClr val="tx1"/>
                </a:solidFill>
                <a:latin typeface="+mn-lt"/>
                <a:ea typeface="+mn-ea"/>
                <a:cs typeface="+mn-cs"/>
              </a:rPr>
              <a:t>" /&gt;</a:t>
            </a:r>
          </a:p>
          <a:p>
            <a:pPr rtl="0" fontAlgn="base"/>
            <a:r>
              <a:rPr lang="en-US" sz="1200" b="0" i="0" kern="1200" dirty="0" smtClean="0">
                <a:solidFill>
                  <a:schemeClr val="tx1"/>
                </a:solidFill>
                <a:latin typeface="+mn-lt"/>
                <a:ea typeface="+mn-ea"/>
                <a:cs typeface="+mn-cs"/>
              </a:rPr>
              <a:t>&lt;/video&gt;</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&lt;script&gt;</a:t>
            </a:r>
          </a:p>
          <a:p>
            <a:pPr rtl="0"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video = </a:t>
            </a:r>
            <a:r>
              <a:rPr lang="en-US" sz="1200" b="0" i="0" kern="1200" dirty="0" err="1" smtClean="0">
                <a:solidFill>
                  <a:schemeClr val="tx1"/>
                </a:solidFill>
                <a:latin typeface="+mn-lt"/>
                <a:ea typeface="+mn-ea"/>
                <a:cs typeface="+mn-cs"/>
              </a:rPr>
              <a:t>document.getElementsByTagName</a:t>
            </a:r>
            <a:r>
              <a:rPr lang="en-US" sz="1200" b="0" i="0" kern="1200" dirty="0" smtClean="0">
                <a:solidFill>
                  <a:schemeClr val="tx1"/>
                </a:solidFill>
                <a:latin typeface="+mn-lt"/>
                <a:ea typeface="+mn-ea"/>
                <a:cs typeface="+mn-cs"/>
              </a:rPr>
              <a:t>('video')[0];</a:t>
            </a:r>
          </a:p>
          <a:p>
            <a:pPr rtl="0" fontAlgn="base"/>
            <a:r>
              <a:rPr lang="en-US" sz="1200" b="0" i="0" kern="1200" dirty="0" smtClean="0">
                <a:solidFill>
                  <a:schemeClr val="tx1"/>
                </a:solidFill>
                <a:latin typeface="+mn-lt"/>
                <a:ea typeface="+mn-ea"/>
                <a:cs typeface="+mn-cs"/>
              </a:rPr>
              <a:t>    function </a:t>
            </a:r>
            <a:r>
              <a:rPr lang="en-US" sz="1200" b="0" i="0" kern="1200" dirty="0" err="1" smtClean="0">
                <a:solidFill>
                  <a:schemeClr val="tx1"/>
                </a:solidFill>
                <a:latin typeface="+mn-lt"/>
                <a:ea typeface="+mn-ea"/>
                <a:cs typeface="+mn-cs"/>
              </a:rPr>
              <a:t>toggleMute</a:t>
            </a:r>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video.muted</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video.muted</a:t>
            </a:r>
            <a:r>
              <a:rPr lang="en-US" sz="1200" b="0" i="0" kern="1200" dirty="0" smtClean="0">
                <a:solidFill>
                  <a:schemeClr val="tx1"/>
                </a:solidFill>
                <a:latin typeface="+mn-lt"/>
                <a:ea typeface="+mn-ea"/>
                <a:cs typeface="+mn-cs"/>
              </a:rPr>
              <a:t>;</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&lt;/script&gt;</a:t>
            </a:r>
          </a:p>
          <a:p>
            <a:pPr rtl="0" fontAlgn="base"/>
            <a:r>
              <a:rPr lang="en-US" sz="1200" b="0" i="0" kern="1200" dirty="0" smtClean="0">
                <a:solidFill>
                  <a:schemeClr val="tx1"/>
                </a:solidFill>
                <a:latin typeface="+mn-lt"/>
                <a:ea typeface="+mn-ea"/>
                <a:cs typeface="+mn-cs"/>
              </a:rPr>
              <a:t>&lt;p&gt;</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JavaScript:video.play</a:t>
            </a:r>
            <a:r>
              <a:rPr lang="en-US" sz="1200" b="0" i="0" kern="1200" dirty="0" smtClean="0">
                <a:solidFill>
                  <a:schemeClr val="tx1"/>
                </a:solidFill>
                <a:latin typeface="+mn-lt"/>
                <a:ea typeface="+mn-ea"/>
                <a:cs typeface="+mn-cs"/>
              </a:rPr>
              <a:t>();"&gt;Play&lt;/a&gt; |</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JavaScript:video.pause</a:t>
            </a:r>
            <a:r>
              <a:rPr lang="en-US" sz="1200" b="0" i="0" kern="1200" dirty="0" smtClean="0">
                <a:solidFill>
                  <a:schemeClr val="tx1"/>
                </a:solidFill>
                <a:latin typeface="+mn-lt"/>
                <a:ea typeface="+mn-ea"/>
                <a:cs typeface="+mn-cs"/>
              </a:rPr>
              <a:t>();"&gt;Pause&lt;/a&gt; |</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JavaScript:toggleMute</a:t>
            </a:r>
            <a:r>
              <a:rPr lang="en-US" sz="1200" b="0" i="0" kern="1200" dirty="0" smtClean="0">
                <a:solidFill>
                  <a:schemeClr val="tx1"/>
                </a:solidFill>
                <a:latin typeface="+mn-lt"/>
                <a:ea typeface="+mn-ea"/>
                <a:cs typeface="+mn-cs"/>
              </a:rPr>
              <a:t>();"&gt;Sound On/Off&lt;/a&gt;</a:t>
            </a:r>
          </a:p>
          <a:p>
            <a:pPr rtl="0" fontAlgn="base"/>
            <a:r>
              <a:rPr lang="en-US" sz="1200" b="0" i="0" kern="1200" dirty="0" smtClean="0">
                <a:solidFill>
                  <a:schemeClr val="tx1"/>
                </a:solidFill>
                <a:latin typeface="+mn-lt"/>
                <a:ea typeface="+mn-ea"/>
                <a:cs typeface="+mn-cs"/>
              </a:rPr>
              <a:t>&lt;/p&gt;</a:t>
            </a:r>
          </a:p>
          <a:p>
            <a:pPr fontAlgn="base"/>
            <a:endParaRPr lang="en-US" sz="1200" b="0" i="0" kern="1200" dirty="0" smtClean="0">
              <a:solidFill>
                <a:schemeClr val="tx1"/>
              </a:solidFill>
              <a:latin typeface="+mn-lt"/>
              <a:ea typeface="+mn-ea"/>
              <a:cs typeface="+mn-cs"/>
            </a:endParaRPr>
          </a:p>
          <a:p>
            <a:pPr fontAlgn="base"/>
            <a:endParaRPr lang="en-US" sz="1200" b="0" i="0" kern="1200" dirty="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One of the most exciting feature of HTML5 is the </a:t>
            </a:r>
            <a:r>
              <a:rPr lang="en-US" sz="1200" b="0" i="0" u="none" strike="noStrike" kern="1200" dirty="0" smtClean="0">
                <a:solidFill>
                  <a:schemeClr val="tx1"/>
                </a:solidFill>
                <a:latin typeface="+mn-lt"/>
                <a:ea typeface="+mn-ea"/>
                <a:cs typeface="+mn-cs"/>
                <a:hlinkClick r:id="rId3"/>
              </a:rPr>
              <a:t>&lt;canvas&gt;</a:t>
            </a:r>
            <a:r>
              <a:rPr lang="en-US" sz="1200" b="0" i="0" kern="1200" dirty="0" smtClean="0">
                <a:solidFill>
                  <a:schemeClr val="tx1"/>
                </a:solidFill>
                <a:latin typeface="+mn-lt"/>
                <a:ea typeface="+mn-ea"/>
                <a:cs typeface="+mn-cs"/>
              </a:rPr>
              <a:t> element – which can be used to draw graphics. Inserting a canvas element in your page is as simple as adding any other markup, but you will need to have some programming experience to create basic shapes, graphs, animations, games, image composition, etc.</a:t>
            </a:r>
          </a:p>
          <a:p>
            <a:pPr fontAlgn="base"/>
            <a:r>
              <a:rPr lang="en-US" sz="1200" b="0" i="0" kern="1200" dirty="0" smtClean="0">
                <a:solidFill>
                  <a:schemeClr val="tx1"/>
                </a:solidFill>
                <a:latin typeface="+mn-lt"/>
                <a:ea typeface="+mn-ea"/>
                <a:cs typeface="+mn-cs"/>
              </a:rPr>
              <a:t>Canvas is available in all modern browsers (Firefox 3, Safari 3.1, Chrome 2, and Opera 9.6), except for Internet Explorer. You can use </a:t>
            </a:r>
            <a:r>
              <a:rPr lang="en-US" sz="1200" b="1" i="0" u="none" strike="noStrike" kern="1200" dirty="0" err="1" smtClean="0">
                <a:solidFill>
                  <a:schemeClr val="tx1"/>
                </a:solidFill>
                <a:latin typeface="+mn-lt"/>
                <a:ea typeface="+mn-ea"/>
                <a:cs typeface="+mn-cs"/>
                <a:hlinkClick r:id="rId4"/>
              </a:rPr>
              <a:t>ExplorerCanvas</a:t>
            </a:r>
            <a:r>
              <a:rPr lang="en-US" sz="1200" b="0" i="0" kern="1200" dirty="0" smtClean="0">
                <a:solidFill>
                  <a:schemeClr val="tx1"/>
                </a:solidFill>
                <a:latin typeface="+mn-lt"/>
                <a:ea typeface="+mn-ea"/>
                <a:cs typeface="+mn-cs"/>
              </a:rPr>
              <a:t>, a JavaScript solution to add this feature in Internet </a:t>
            </a:r>
            <a:endParaRPr lang="en-US" sz="1200" b="0" i="0" kern="1200" dirty="0">
              <a:solidFill>
                <a:schemeClr val="tx1"/>
              </a:solidFill>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One of the most exciting feature of HTML5 is the </a:t>
            </a:r>
            <a:r>
              <a:rPr lang="en-US" sz="1200" b="0" i="0" u="none" strike="noStrike" kern="1200" dirty="0" smtClean="0">
                <a:solidFill>
                  <a:schemeClr val="tx1"/>
                </a:solidFill>
                <a:latin typeface="+mn-lt"/>
                <a:ea typeface="+mn-ea"/>
                <a:cs typeface="+mn-cs"/>
                <a:hlinkClick r:id="rId3"/>
              </a:rPr>
              <a:t>&lt;canvas&gt;</a:t>
            </a:r>
            <a:r>
              <a:rPr lang="en-US" sz="1200" b="0" i="0" kern="1200" dirty="0" smtClean="0">
                <a:solidFill>
                  <a:schemeClr val="tx1"/>
                </a:solidFill>
                <a:latin typeface="+mn-lt"/>
                <a:ea typeface="+mn-ea"/>
                <a:cs typeface="+mn-cs"/>
              </a:rPr>
              <a:t> element – which can be used to draw graphics. Inserting a canvas element in your page is as simple as adding any other markup, but you will need to have some programming experience to create basic shapes, graphs, animations, games, image composition, etc.</a:t>
            </a:r>
          </a:p>
          <a:p>
            <a:pPr fontAlgn="base"/>
            <a:r>
              <a:rPr lang="en-US" sz="1200" b="0" i="0" kern="1200" dirty="0" smtClean="0">
                <a:solidFill>
                  <a:schemeClr val="tx1"/>
                </a:solidFill>
                <a:latin typeface="+mn-lt"/>
                <a:ea typeface="+mn-ea"/>
                <a:cs typeface="+mn-cs"/>
              </a:rPr>
              <a:t>Canvas is available in all modern browsers (Firefox 3, Safari 3.1, Chrome 2, and Opera 9.6), except for Internet Explorer. You can use </a:t>
            </a:r>
            <a:r>
              <a:rPr lang="en-US" sz="1200" b="1" i="0" u="none" strike="noStrike" kern="1200" dirty="0" err="1" smtClean="0">
                <a:solidFill>
                  <a:schemeClr val="tx1"/>
                </a:solidFill>
                <a:latin typeface="+mn-lt"/>
                <a:ea typeface="+mn-ea"/>
                <a:cs typeface="+mn-cs"/>
                <a:hlinkClick r:id="rId4"/>
              </a:rPr>
              <a:t>ExplorerCanvas</a:t>
            </a:r>
            <a:r>
              <a:rPr lang="en-US" sz="1200" b="0" i="0" kern="1200" dirty="0" smtClean="0">
                <a:solidFill>
                  <a:schemeClr val="tx1"/>
                </a:solidFill>
                <a:latin typeface="+mn-lt"/>
                <a:ea typeface="+mn-ea"/>
                <a:cs typeface="+mn-cs"/>
              </a:rPr>
              <a:t>, a JavaScript solution to add this feature in Internet </a:t>
            </a:r>
            <a:endParaRPr lang="en-US" sz="1200" b="0" i="0" kern="1200" dirty="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One of the most exciting feature of HTML5 is the </a:t>
            </a:r>
            <a:r>
              <a:rPr lang="en-US" sz="1200" b="0" i="0" u="none" strike="noStrike" kern="1200" dirty="0" smtClean="0">
                <a:solidFill>
                  <a:schemeClr val="tx1"/>
                </a:solidFill>
                <a:latin typeface="+mn-lt"/>
                <a:ea typeface="+mn-ea"/>
                <a:cs typeface="+mn-cs"/>
                <a:hlinkClick r:id="rId3"/>
              </a:rPr>
              <a:t>&lt;canvas&gt;</a:t>
            </a:r>
            <a:r>
              <a:rPr lang="en-US" sz="1200" b="0" i="0" kern="1200" dirty="0" smtClean="0">
                <a:solidFill>
                  <a:schemeClr val="tx1"/>
                </a:solidFill>
                <a:latin typeface="+mn-lt"/>
                <a:ea typeface="+mn-ea"/>
                <a:cs typeface="+mn-cs"/>
              </a:rPr>
              <a:t> element – which can be used to draw graphics. Inserting a canvas element in your page is as simple as adding any other markup, but you will need to have some programming experience to create basic shapes, graphs, animations, games, image composition, etc.</a:t>
            </a:r>
          </a:p>
          <a:p>
            <a:pPr fontAlgn="base"/>
            <a:r>
              <a:rPr lang="en-US" sz="1200" b="0" i="0" kern="1200" dirty="0" smtClean="0">
                <a:solidFill>
                  <a:schemeClr val="tx1"/>
                </a:solidFill>
                <a:latin typeface="+mn-lt"/>
                <a:ea typeface="+mn-ea"/>
                <a:cs typeface="+mn-cs"/>
              </a:rPr>
              <a:t>Canvas is available in all modern browsers (Firefox 3, Safari 3.1, Chrome 2, and Opera 9.6), except for Internet Explorer. You can use </a:t>
            </a:r>
            <a:r>
              <a:rPr lang="en-US" sz="1200" b="1" i="0" u="none" strike="noStrike" kern="1200" dirty="0" err="1" smtClean="0">
                <a:solidFill>
                  <a:schemeClr val="tx1"/>
                </a:solidFill>
                <a:latin typeface="+mn-lt"/>
                <a:ea typeface="+mn-ea"/>
                <a:cs typeface="+mn-cs"/>
                <a:hlinkClick r:id="rId4"/>
              </a:rPr>
              <a:t>ExplorerCanvas</a:t>
            </a:r>
            <a:r>
              <a:rPr lang="en-US" sz="1200" b="0" i="0" kern="1200" dirty="0" smtClean="0">
                <a:solidFill>
                  <a:schemeClr val="tx1"/>
                </a:solidFill>
                <a:latin typeface="+mn-lt"/>
                <a:ea typeface="+mn-ea"/>
                <a:cs typeface="+mn-cs"/>
              </a:rPr>
              <a:t>, a JavaScript solution to add this feature in Internet </a:t>
            </a:r>
            <a:endParaRPr lang="en-US" sz="1200" b="0" i="0" kern="1200" dirty="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sz="1200" b="0" i="0" kern="1200" dirty="0" smtClean="0">
                <a:solidFill>
                  <a:schemeClr val="tx1"/>
                </a:solidFill>
                <a:latin typeface="+mn-lt"/>
                <a:ea typeface="+mn-ea"/>
                <a:cs typeface="+mn-cs"/>
              </a:rPr>
              <a:t>HTML5 “</a:t>
            </a:r>
            <a:r>
              <a:rPr lang="en-US" sz="1200" b="0" i="0" u="none" strike="noStrike" kern="1200" dirty="0" smtClean="0">
                <a:solidFill>
                  <a:schemeClr val="tx1"/>
                </a:solidFill>
                <a:latin typeface="+mn-lt"/>
                <a:ea typeface="+mn-ea"/>
                <a:cs typeface="+mn-cs"/>
                <a:hlinkClick r:id="rId3"/>
              </a:rPr>
              <a:t>Drag and Drop</a:t>
            </a:r>
            <a:r>
              <a:rPr lang="en-US" sz="1200" b="0" i="0" kern="1200" dirty="0" smtClean="0">
                <a:solidFill>
                  <a:schemeClr val="tx1"/>
                </a:solidFill>
                <a:latin typeface="+mn-lt"/>
                <a:ea typeface="+mn-ea"/>
                <a:cs typeface="+mn-cs"/>
              </a:rPr>
              <a:t>” will take user interaction to a whole new level and will have major impact on how you design user interfaces. As of today </a:t>
            </a:r>
            <a:r>
              <a:rPr lang="en-US" sz="1200" b="0" i="0" u="none" strike="noStrike" kern="1200" dirty="0" smtClean="0">
                <a:solidFill>
                  <a:schemeClr val="tx1"/>
                </a:solidFill>
                <a:latin typeface="+mn-lt"/>
                <a:ea typeface="+mn-ea"/>
                <a:cs typeface="+mn-cs"/>
                <a:hlinkClick r:id="rId4"/>
              </a:rPr>
              <a:t>Firefox 3.5+</a:t>
            </a:r>
            <a:r>
              <a:rPr lang="en-US" sz="1200" b="0" i="0" kern="1200" dirty="0" smtClean="0">
                <a:solidFill>
                  <a:schemeClr val="tx1"/>
                </a:solidFill>
                <a:latin typeface="+mn-lt"/>
                <a:ea typeface="+mn-ea"/>
                <a:cs typeface="+mn-cs"/>
              </a:rPr>
              <a:t> provides best support for this feature, and other browsers are cautiously following with only partial support (Opera provides no support at all). Unfortunately due to differences in vendor implementation at this time, you will need to heavily rely on JavaScript and CSS to make it work cross browser.</a:t>
            </a:r>
          </a:p>
          <a:p>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Note:</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Image and Hyperlink elements can be dragged by default. For all other elements, HTML5 introduced a new attribute “</a:t>
            </a:r>
            <a:r>
              <a:rPr lang="en-US" sz="1200" b="1" i="0" kern="1200" dirty="0" err="1" smtClean="0">
                <a:solidFill>
                  <a:schemeClr val="tx1"/>
                </a:solidFill>
                <a:latin typeface="+mn-lt"/>
                <a:ea typeface="+mn-ea"/>
                <a:cs typeface="+mn-cs"/>
              </a:rPr>
              <a:t>draggable</a:t>
            </a:r>
            <a:r>
              <a:rPr lang="en-US" sz="1200" b="0" i="0" kern="1200" dirty="0" smtClean="0">
                <a:solidFill>
                  <a:schemeClr val="tx1"/>
                </a:solidFill>
                <a:latin typeface="+mn-lt"/>
                <a:ea typeface="+mn-ea"/>
                <a:cs typeface="+mn-cs"/>
              </a:rPr>
              <a:t>”; which needs to be set in order to make the element </a:t>
            </a:r>
            <a:r>
              <a:rPr lang="en-US" sz="1200" b="0" i="0" kern="1200" dirty="0" err="1" smtClean="0">
                <a:solidFill>
                  <a:schemeClr val="tx1"/>
                </a:solidFill>
                <a:latin typeface="+mn-lt"/>
                <a:ea typeface="+mn-ea"/>
                <a:cs typeface="+mn-cs"/>
              </a:rPr>
              <a:t>draggable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Following events are associated with Drag and Drop: </a:t>
            </a:r>
            <a:r>
              <a:rPr lang="en-US" sz="1200" b="1" i="0" kern="1200" dirty="0" err="1" smtClean="0">
                <a:solidFill>
                  <a:schemeClr val="tx1"/>
                </a:solidFill>
                <a:latin typeface="+mn-lt"/>
                <a:ea typeface="+mn-ea"/>
                <a:cs typeface="+mn-cs"/>
              </a:rPr>
              <a:t>dragstart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drag</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dragenter</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dragover</a:t>
            </a:r>
            <a:r>
              <a:rPr lang="en-US" sz="1200" b="0" i="0" kern="1200" dirty="0" err="1"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dragleave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drop</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dragend</a:t>
            </a:r>
            <a:r>
              <a:rPr lang="en-US" sz="1200" b="0" i="0" kern="1200" dirty="0" smtClean="0">
                <a:solidFill>
                  <a:schemeClr val="tx1"/>
                </a:solidFill>
                <a:latin typeface="+mn-lt"/>
                <a:ea typeface="+mn-ea"/>
                <a:cs typeface="+mn-cs"/>
              </a:rPr>
              <a:t>. You will need to write function (event handlers) that will take care of what you need to do when these events are fired. You may attach event listeners to the elements and/or do event delegation to simplify your code.</a:t>
            </a:r>
          </a:p>
          <a:p>
            <a:pPr fontAlgn="base"/>
            <a:r>
              <a:rPr lang="en-US" sz="1200" b="0" i="0" kern="1200" dirty="0" smtClean="0">
                <a:solidFill>
                  <a:schemeClr val="tx1"/>
                </a:solidFill>
                <a:latin typeface="+mn-lt"/>
                <a:ea typeface="+mn-ea"/>
                <a:cs typeface="+mn-cs"/>
              </a:rPr>
              <a:t>Drag and Drop events also let you transfer data along with the dragged element, using </a:t>
            </a:r>
            <a:r>
              <a:rPr lang="en-US" sz="1200" b="1" i="0" kern="1200" dirty="0" err="1" smtClean="0">
                <a:solidFill>
                  <a:schemeClr val="tx1"/>
                </a:solidFill>
                <a:latin typeface="+mn-lt"/>
                <a:ea typeface="+mn-ea"/>
                <a:cs typeface="+mn-cs"/>
              </a:rPr>
              <a:t>getData</a:t>
            </a:r>
            <a:r>
              <a:rPr lang="en-US" sz="1200" b="0" i="0" kern="1200" dirty="0" err="1" smtClean="0">
                <a:solidFill>
                  <a:schemeClr val="tx1"/>
                </a:solidFill>
                <a:latin typeface="+mn-lt"/>
                <a:ea typeface="+mn-ea"/>
                <a:cs typeface="+mn-cs"/>
              </a:rPr>
              <a:t>and</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setData</a:t>
            </a:r>
            <a:r>
              <a:rPr lang="en-US" sz="1200" b="0" i="0" kern="1200" dirty="0" smtClean="0">
                <a:solidFill>
                  <a:schemeClr val="tx1"/>
                </a:solidFill>
                <a:latin typeface="+mn-lt"/>
                <a:ea typeface="+mn-ea"/>
                <a:cs typeface="+mn-cs"/>
              </a:rPr>
              <a:t> methods of event’s “</a:t>
            </a:r>
            <a:r>
              <a:rPr lang="en-US" sz="1200" b="1" i="0" kern="1200" dirty="0" err="1" smtClean="0">
                <a:solidFill>
                  <a:schemeClr val="tx1"/>
                </a:solidFill>
                <a:latin typeface="+mn-lt"/>
                <a:ea typeface="+mn-ea"/>
                <a:cs typeface="+mn-cs"/>
              </a:rPr>
              <a:t>dataTransfer</a:t>
            </a:r>
            <a:r>
              <a:rPr lang="en-US" sz="1200" b="0" i="0" kern="1200" dirty="0" smtClean="0">
                <a:solidFill>
                  <a:schemeClr val="tx1"/>
                </a:solidFill>
                <a:latin typeface="+mn-lt"/>
                <a:ea typeface="+mn-ea"/>
                <a:cs typeface="+mn-cs"/>
              </a:rPr>
              <a:t>” property.</a:t>
            </a:r>
          </a:p>
          <a:p>
            <a:pPr fontAlgn="base"/>
            <a:r>
              <a:rPr lang="en-US" sz="1200" b="0" i="0" kern="1200" dirty="0" smtClean="0">
                <a:solidFill>
                  <a:schemeClr val="tx1"/>
                </a:solidFill>
                <a:latin typeface="+mn-lt"/>
                <a:ea typeface="+mn-ea"/>
                <a:cs typeface="+mn-cs"/>
              </a:rPr>
              <a:t>You can perform drag and drop between different browser windows, and even other applications.</a:t>
            </a:r>
          </a:p>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sz="1200" b="1" i="0" kern="1200" dirty="0" smtClean="0">
                <a:solidFill>
                  <a:schemeClr val="tx1"/>
                </a:solidFill>
                <a:latin typeface="+mn-lt"/>
                <a:ea typeface="+mn-ea"/>
                <a:cs typeface="+mn-cs"/>
              </a:rPr>
              <a:t>Ref: </a:t>
            </a:r>
            <a:r>
              <a:rPr lang="en-US" dirty="0" smtClean="0">
                <a:hlinkClick r:id="rId3"/>
              </a:rPr>
              <a:t>http://dev.w3.org/html5/websockets/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sz="1200" b="1" i="0" kern="1200" dirty="0" err="1" smtClean="0">
                <a:solidFill>
                  <a:schemeClr val="tx1"/>
                </a:solidFill>
                <a:latin typeface="+mn-lt"/>
                <a:ea typeface="+mn-ea"/>
                <a:cs typeface="+mn-cs"/>
              </a:rPr>
              <a:t>Geolocation</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support:  With help of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any one can find out where you are in the world and sharing that information with people. There is different ways to figure out where you are — your IP address, your wireless network connection, which cell tower your phone is talking to, or dedicated GPS hardware that calculates latitude and longitude from information sent by satellites in the sky. But The new HTML5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APIs make location, whether generated via GPS or other methods, directly available to any HTML5-compatible browser-based application.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sz="1200" b="1" i="0" kern="1200" dirty="0" smtClean="0">
                <a:solidFill>
                  <a:schemeClr val="tx1"/>
                </a:solidFill>
                <a:latin typeface="+mn-lt"/>
                <a:ea typeface="+mn-ea"/>
                <a:cs typeface="+mn-cs"/>
              </a:rPr>
              <a:t>Ref: </a:t>
            </a:r>
            <a:r>
              <a:rPr lang="en-US" dirty="0" smtClean="0">
                <a:hlinkClick r:id="rId3"/>
              </a:rPr>
              <a:t>http://www.whatwg.org/specs/web-apps/current-work/multipage/workers.html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u="none" strike="noStrike" kern="1200" dirty="0" smtClean="0">
                <a:solidFill>
                  <a:schemeClr val="tx1"/>
                </a:solidFill>
                <a:latin typeface="+mn-lt"/>
                <a:ea typeface="+mn-ea"/>
                <a:cs typeface="+mn-cs"/>
                <a:hlinkClick r:id="rId3"/>
              </a:rPr>
              <a:t>Web Storage</a:t>
            </a:r>
            <a:r>
              <a:rPr lang="en-US" sz="1200" b="0" i="0" kern="1200" dirty="0" smtClean="0">
                <a:solidFill>
                  <a:schemeClr val="tx1"/>
                </a:solidFill>
                <a:latin typeface="+mn-lt"/>
                <a:ea typeface="+mn-ea"/>
                <a:cs typeface="+mn-cs"/>
              </a:rPr>
              <a:t> specifications provides two new attributes for persistent data storage similar to HTTP session cookies. These are “</a:t>
            </a:r>
            <a:r>
              <a:rPr lang="en-US" sz="1200" b="0" i="0" kern="1200" dirty="0" err="1" smtClean="0">
                <a:solidFill>
                  <a:schemeClr val="tx1"/>
                </a:solidFill>
                <a:latin typeface="+mn-lt"/>
                <a:ea typeface="+mn-ea"/>
                <a:cs typeface="+mn-cs"/>
              </a:rPr>
              <a:t>sessionStorage</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localStorage</a:t>
            </a:r>
            <a:r>
              <a:rPr lang="en-US" sz="1200" b="0" i="0" kern="1200" dirty="0" smtClean="0">
                <a:solidFill>
                  <a:schemeClr val="tx1"/>
                </a:solidFill>
                <a:latin typeface="+mn-lt"/>
                <a:ea typeface="+mn-ea"/>
                <a:cs typeface="+mn-cs"/>
              </a:rPr>
              <a:t>”.</a:t>
            </a:r>
          </a:p>
          <a:p>
            <a:pPr fontAlgn="base"/>
            <a:r>
              <a:rPr lang="en-US" sz="1200" b="1" i="0" kern="1200" dirty="0" err="1" smtClean="0">
                <a:solidFill>
                  <a:schemeClr val="tx1"/>
                </a:solidFill>
                <a:latin typeface="+mn-lt"/>
                <a:ea typeface="+mn-ea"/>
                <a:cs typeface="+mn-cs"/>
              </a:rPr>
              <a:t>sessionStorage</a:t>
            </a:r>
            <a:r>
              <a:rPr lang="en-US" sz="1200" b="0" i="0" kern="1200" dirty="0" smtClean="0">
                <a:solidFill>
                  <a:schemeClr val="tx1"/>
                </a:solidFill>
                <a:latin typeface="+mn-lt"/>
                <a:ea typeface="+mn-ea"/>
                <a:cs typeface="+mn-cs"/>
              </a:rPr>
              <a:t> is used to save data during lifetime of top-level browsing context (i.e., as long as its browser tab or window remains open).</a:t>
            </a:r>
          </a:p>
          <a:p>
            <a:pPr fontAlgn="base"/>
            <a:r>
              <a:rPr lang="en-US" sz="1200" b="1" i="0" kern="1200" dirty="0" err="1" smtClean="0">
                <a:solidFill>
                  <a:schemeClr val="tx1"/>
                </a:solidFill>
                <a:latin typeface="+mn-lt"/>
                <a:ea typeface="+mn-ea"/>
                <a:cs typeface="+mn-cs"/>
              </a:rPr>
              <a:t>localStorage</a:t>
            </a:r>
            <a:r>
              <a:rPr lang="en-US" sz="1200" b="0" i="0" kern="1200" dirty="0" smtClean="0">
                <a:solidFill>
                  <a:schemeClr val="tx1"/>
                </a:solidFill>
                <a:latin typeface="+mn-lt"/>
                <a:ea typeface="+mn-ea"/>
                <a:cs typeface="+mn-cs"/>
              </a:rPr>
              <a:t> is used to store data for longer period of time, over multiple pages and browser sessions (i.e., will last even when you restart your web browser and / or  computer).</a:t>
            </a:r>
          </a:p>
          <a:p>
            <a:pPr fontAlgn="base"/>
            <a:r>
              <a:rPr lang="en-US" sz="1200" b="0" i="0" kern="1200" dirty="0" smtClean="0">
                <a:solidFill>
                  <a:schemeClr val="tx1"/>
                </a:solidFill>
                <a:latin typeface="+mn-lt"/>
                <a:ea typeface="+mn-ea"/>
                <a:cs typeface="+mn-cs"/>
              </a:rPr>
              <a:t>Both local and session storage features are supported in following web browsers: IE8+, Firefox 3.5+, Safari 4.0+, Chrome  2.0+ and Opera 10.5+.</a:t>
            </a:r>
            <a:endParaRPr lang="en-US" sz="1200" b="0" i="0" kern="1200" dirty="0">
              <a:solidFill>
                <a:schemeClr val="tx1"/>
              </a:solidFill>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u="none" strike="noStrike" kern="1200" dirty="0" smtClean="0">
                <a:solidFill>
                  <a:schemeClr val="tx1"/>
                </a:solidFill>
                <a:latin typeface="+mn-lt"/>
                <a:ea typeface="+mn-ea"/>
                <a:cs typeface="+mn-cs"/>
                <a:hlinkClick r:id="rId3"/>
              </a:rPr>
              <a:t>Web Storage</a:t>
            </a:r>
            <a:r>
              <a:rPr lang="en-US" sz="1200" b="0" i="0" kern="1200" dirty="0" smtClean="0">
                <a:solidFill>
                  <a:schemeClr val="tx1"/>
                </a:solidFill>
                <a:latin typeface="+mn-lt"/>
                <a:ea typeface="+mn-ea"/>
                <a:cs typeface="+mn-cs"/>
              </a:rPr>
              <a:t> specifications provides two new attributes for persistent data storage similar to HTTP session cookies. These are “</a:t>
            </a:r>
            <a:r>
              <a:rPr lang="en-US" sz="1200" b="0" i="0" kern="1200" dirty="0" err="1" smtClean="0">
                <a:solidFill>
                  <a:schemeClr val="tx1"/>
                </a:solidFill>
                <a:latin typeface="+mn-lt"/>
                <a:ea typeface="+mn-ea"/>
                <a:cs typeface="+mn-cs"/>
              </a:rPr>
              <a:t>sessionStorage</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localStorage</a:t>
            </a:r>
            <a:r>
              <a:rPr lang="en-US" sz="1200" b="0" i="0" kern="1200" dirty="0" smtClean="0">
                <a:solidFill>
                  <a:schemeClr val="tx1"/>
                </a:solidFill>
                <a:latin typeface="+mn-lt"/>
                <a:ea typeface="+mn-ea"/>
                <a:cs typeface="+mn-cs"/>
              </a:rPr>
              <a:t>”.</a:t>
            </a:r>
          </a:p>
          <a:p>
            <a:pPr fontAlgn="base"/>
            <a:r>
              <a:rPr lang="en-US" sz="1200" b="1" i="0" kern="1200" dirty="0" err="1" smtClean="0">
                <a:solidFill>
                  <a:schemeClr val="tx1"/>
                </a:solidFill>
                <a:latin typeface="+mn-lt"/>
                <a:ea typeface="+mn-ea"/>
                <a:cs typeface="+mn-cs"/>
              </a:rPr>
              <a:t>sessionStorage</a:t>
            </a:r>
            <a:r>
              <a:rPr lang="en-US" sz="1200" b="0" i="0" kern="1200" dirty="0" smtClean="0">
                <a:solidFill>
                  <a:schemeClr val="tx1"/>
                </a:solidFill>
                <a:latin typeface="+mn-lt"/>
                <a:ea typeface="+mn-ea"/>
                <a:cs typeface="+mn-cs"/>
              </a:rPr>
              <a:t> is used to save data during lifetime of top-level browsing context (i.e., as long as its browser tab or window remains open).</a:t>
            </a:r>
          </a:p>
          <a:p>
            <a:pPr fontAlgn="base"/>
            <a:r>
              <a:rPr lang="en-US" sz="1200" b="1" i="0" kern="1200" dirty="0" err="1" smtClean="0">
                <a:solidFill>
                  <a:schemeClr val="tx1"/>
                </a:solidFill>
                <a:latin typeface="+mn-lt"/>
                <a:ea typeface="+mn-ea"/>
                <a:cs typeface="+mn-cs"/>
              </a:rPr>
              <a:t>localStorage</a:t>
            </a:r>
            <a:r>
              <a:rPr lang="en-US" sz="1200" b="0" i="0" kern="1200" dirty="0" smtClean="0">
                <a:solidFill>
                  <a:schemeClr val="tx1"/>
                </a:solidFill>
                <a:latin typeface="+mn-lt"/>
                <a:ea typeface="+mn-ea"/>
                <a:cs typeface="+mn-cs"/>
              </a:rPr>
              <a:t> is used to store data for longer period of time, over multiple pages and browser sessions (i.e., will last even when you restart your web browser and / or  computer).</a:t>
            </a:r>
          </a:p>
          <a:p>
            <a:pPr fontAlgn="base"/>
            <a:r>
              <a:rPr lang="en-US" sz="1200" b="0" i="0" kern="1200" smtClean="0">
                <a:solidFill>
                  <a:schemeClr val="tx1"/>
                </a:solidFill>
                <a:latin typeface="+mn-lt"/>
                <a:ea typeface="+mn-ea"/>
                <a:cs typeface="+mn-cs"/>
              </a:rPr>
              <a:t>Both local and session storage features are supported in following web browsers: IE8+, Firefox 3.5+, Safari 4.0+, Chrome  2.0+ and Opera 10.5+.</a:t>
            </a:r>
            <a:endParaRPr lang="en-US" sz="1200" b="0" i="0" kern="1200">
              <a:solidFill>
                <a:schemeClr val="tx1"/>
              </a:solidFill>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sz="1200" b="0" i="0" kern="1200" dirty="0" smtClean="0">
                <a:solidFill>
                  <a:schemeClr val="tx1"/>
                </a:solidFill>
                <a:latin typeface="+mn-lt"/>
                <a:ea typeface="+mn-ea"/>
                <a:cs typeface="+mn-cs"/>
              </a:rPr>
              <a:t>I wish we could all be using HTML5 today, but the reality is that there's a few problems that prevent the language from use in modern websites.</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Browser Support:  </a:t>
            </a:r>
            <a:r>
              <a:rPr lang="en-US" sz="1200" b="0" i="0" kern="1200" dirty="0" smtClean="0">
                <a:solidFill>
                  <a:schemeClr val="tx1"/>
                </a:solidFill>
                <a:latin typeface="+mn-lt"/>
                <a:ea typeface="+mn-ea"/>
                <a:cs typeface="+mn-cs"/>
              </a:rPr>
              <a:t>The main problem with HTML5's acceptance is that only modern browsers support it. By modern, I mean almost everything except for Internet Explorer. The new version...IE9 offers excellent support, but as of this writing it's not quite out of beta. Even if it were, the majority of people will still use older versions of IE for quite some time. There are things you can do to make the language play nice with older browsers, but none of them are perfect.</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The Language is a Spec:  </a:t>
            </a:r>
            <a:r>
              <a:rPr lang="en-US" sz="1200" b="0" i="0" kern="1200" dirty="0" smtClean="0">
                <a:solidFill>
                  <a:schemeClr val="tx1"/>
                </a:solidFill>
                <a:latin typeface="+mn-lt"/>
                <a:ea typeface="+mn-ea"/>
                <a:cs typeface="+mn-cs"/>
              </a:rPr>
              <a:t>Another problem is that although parts of the language are very stable, the language itself is considered a work in progress, so technically, any of the elements could change at any time. The language is not expected to be completed for several years, which complicates things further. Thankfully, a lot of the language is considered stable and ready to use. I think it's such a great move forward, that you should develop a </a:t>
            </a:r>
            <a:r>
              <a:rPr lang="en-US" sz="1200" b="1" i="0" kern="1200" dirty="0" smtClean="0">
                <a:solidFill>
                  <a:schemeClr val="tx1"/>
                </a:solidFill>
                <a:latin typeface="+mn-lt"/>
                <a:ea typeface="+mn-ea"/>
                <a:cs typeface="+mn-cs"/>
              </a:rPr>
              <a:t>Graceful Degradation</a:t>
            </a:r>
            <a:r>
              <a:rPr lang="en-US" sz="1200" b="0" i="0" kern="1200" dirty="0" smtClean="0">
                <a:solidFill>
                  <a:schemeClr val="tx1"/>
                </a:solidFill>
                <a:latin typeface="+mn-lt"/>
                <a:ea typeface="+mn-ea"/>
                <a:cs typeface="+mn-cs"/>
              </a:rPr>
              <a:t> approach to writing your HTML. That simply means writing HTML that will work with older browsers, but will offer users with more modern browsers an enhanced experience.</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Media Licensing Issues:  </a:t>
            </a:r>
            <a:r>
              <a:rPr lang="en-US" sz="1200" b="0" i="0" kern="1200" dirty="0" smtClean="0">
                <a:solidFill>
                  <a:schemeClr val="tx1"/>
                </a:solidFill>
                <a:latin typeface="+mn-lt"/>
                <a:ea typeface="+mn-ea"/>
                <a:cs typeface="+mn-cs"/>
              </a:rPr>
              <a:t>Another ugly fact about HTML5 is that because of licensing issues, rich media has to be compressed in multiple formats in order to be compatible with most browsers. So you'll probably use something like mp3 audio for </a:t>
            </a:r>
            <a:r>
              <a:rPr lang="en-US" sz="1200" b="0" i="0" kern="1200" dirty="0" err="1" smtClean="0">
                <a:solidFill>
                  <a:schemeClr val="tx1"/>
                </a:solidFill>
                <a:latin typeface="+mn-lt"/>
                <a:ea typeface="+mn-ea"/>
                <a:cs typeface="+mn-cs"/>
              </a:rPr>
              <a:t>webkit</a:t>
            </a:r>
            <a:r>
              <a:rPr lang="en-US" sz="1200" b="0" i="0" kern="1200" dirty="0" smtClean="0">
                <a:solidFill>
                  <a:schemeClr val="tx1"/>
                </a:solidFill>
                <a:latin typeface="+mn-lt"/>
                <a:ea typeface="+mn-ea"/>
                <a:cs typeface="+mn-cs"/>
              </a:rPr>
              <a:t> browsers (safari, chrome), and </a:t>
            </a:r>
            <a:r>
              <a:rPr lang="en-US" sz="1200" b="0" i="0" kern="1200" dirty="0" err="1" smtClean="0">
                <a:solidFill>
                  <a:schemeClr val="tx1"/>
                </a:solidFill>
                <a:latin typeface="+mn-lt"/>
                <a:ea typeface="+mn-ea"/>
                <a:cs typeface="+mn-cs"/>
              </a:rPr>
              <a:t>ogg</a:t>
            </a:r>
            <a:r>
              <a:rPr lang="en-US" sz="1200" b="0" i="0" kern="1200" dirty="0" smtClean="0">
                <a:solidFill>
                  <a:schemeClr val="tx1"/>
                </a:solidFill>
                <a:latin typeface="+mn-lt"/>
                <a:ea typeface="+mn-ea"/>
                <a:cs typeface="+mn-cs"/>
              </a:rPr>
              <a:t> for Mozilla (Firefox) browsers. It involves a bit more work and it is a pain, but hopefully those issues will be resolved soon.</a:t>
            </a:r>
          </a:p>
          <a:p>
            <a:r>
              <a:rPr lang="en-US" dirty="0" smtClean="0"/>
              <a:t/>
            </a:r>
            <a:br>
              <a:rPr lang="en-US" dirty="0" smtClean="0"/>
            </a:b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Reference: </a:t>
            </a:r>
            <a:r>
              <a:rPr lang="en-US" dirty="0" smtClean="0">
                <a:hlinkClick r:id="rId3"/>
              </a:rPr>
              <a:t>http://orderedlist.com/resources/html-css/structural-tags-in-html5</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HTML5 specification has added quite a few interesting and useful tags for structuring your markup. For a majority of everyday uses, these tags will replace many of our typical div entries from our code. So let’s dig in.</a:t>
            </a:r>
          </a:p>
          <a:p>
            <a:pPr fontAlgn="base"/>
            <a:r>
              <a:rPr lang="en-US" sz="1200" b="1" i="0" kern="1200" cap="all" dirty="0" smtClean="0">
                <a:solidFill>
                  <a:schemeClr val="tx1"/>
                </a:solidFill>
                <a:latin typeface="+mn-lt"/>
                <a:ea typeface="+mn-ea"/>
                <a:cs typeface="+mn-cs"/>
              </a:rPr>
              <a:t>DEFINING STRUCTURE</a:t>
            </a:r>
          </a:p>
          <a:p>
            <a:pPr fontAlgn="base"/>
            <a:r>
              <a:rPr lang="en-US" sz="1200" b="0" i="0" kern="1200" dirty="0" smtClean="0">
                <a:solidFill>
                  <a:schemeClr val="tx1"/>
                </a:solidFill>
                <a:latin typeface="+mn-lt"/>
                <a:ea typeface="+mn-ea"/>
                <a:cs typeface="+mn-cs"/>
              </a:rPr>
              <a:t>&lt;section&gt;</a:t>
            </a:r>
          </a:p>
          <a:p>
            <a:pPr fontAlgn="base"/>
            <a:r>
              <a:rPr lang="en-US" sz="1200" b="0" i="0" kern="1200" dirty="0" smtClean="0">
                <a:solidFill>
                  <a:schemeClr val="tx1"/>
                </a:solidFill>
                <a:latin typeface="+mn-lt"/>
                <a:ea typeface="+mn-ea"/>
                <a:cs typeface="+mn-cs"/>
              </a:rPr>
              <a:t>A section is a thematic grouping of content, typically preceded by header, possibly with a footer after. sections can be nested inside of each other, if needed, and can hold any amount of typical markup.</a:t>
            </a:r>
          </a:p>
          <a:p>
            <a:pPr fontAlgn="base"/>
            <a:r>
              <a:rPr lang="en-US" sz="1200" b="0" i="0" kern="1200" dirty="0" smtClean="0">
                <a:solidFill>
                  <a:schemeClr val="tx1"/>
                </a:solidFill>
                <a:latin typeface="+mn-lt"/>
                <a:ea typeface="+mn-ea"/>
                <a:cs typeface="+mn-cs"/>
              </a:rPr>
              <a:t>&lt;header&gt;</a:t>
            </a:r>
          </a:p>
          <a:p>
            <a:pPr fontAlgn="base"/>
            <a:r>
              <a:rPr lang="en-US" sz="1200" b="0" i="0" kern="1200" dirty="0" smtClean="0">
                <a:solidFill>
                  <a:schemeClr val="tx1"/>
                </a:solidFill>
                <a:latin typeface="+mn-lt"/>
                <a:ea typeface="+mn-ea"/>
                <a:cs typeface="+mn-cs"/>
              </a:rPr>
              <a:t>The header of a section, typically a headline or grouping of headlines, but may also contain supplemental information about the section.</a:t>
            </a:r>
          </a:p>
          <a:p>
            <a:pPr fontAlgn="base"/>
            <a:r>
              <a:rPr lang="en-US" sz="1200" b="0" i="0" kern="1200" dirty="0" smtClean="0">
                <a:solidFill>
                  <a:schemeClr val="tx1"/>
                </a:solidFill>
                <a:latin typeface="+mn-lt"/>
                <a:ea typeface="+mn-ea"/>
                <a:cs typeface="+mn-cs"/>
              </a:rPr>
              <a:t>&lt;footer&gt;</a:t>
            </a:r>
          </a:p>
          <a:p>
            <a:pPr fontAlgn="base"/>
            <a:r>
              <a:rPr lang="en-US" sz="1200" b="0" i="0" kern="1200" dirty="0" smtClean="0">
                <a:solidFill>
                  <a:schemeClr val="tx1"/>
                </a:solidFill>
                <a:latin typeface="+mn-lt"/>
                <a:ea typeface="+mn-ea"/>
                <a:cs typeface="+mn-cs"/>
              </a:rPr>
              <a:t>A footer typically contains information about its section such as who wrote it, links to related documents, copyright data, and the like.</a:t>
            </a:r>
          </a:p>
          <a:p>
            <a:pPr fontAlgn="base"/>
            <a:r>
              <a:rPr lang="en-US" sz="1200" b="0" i="0" kern="1200" dirty="0" smtClean="0">
                <a:solidFill>
                  <a:schemeClr val="tx1"/>
                </a:solidFill>
                <a:latin typeface="+mn-lt"/>
                <a:ea typeface="+mn-ea"/>
                <a:cs typeface="+mn-cs"/>
              </a:rPr>
              <a:t>&lt;</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Defines the navigation area, typically a list of links. The </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 should be a sibling of the main section, header, and footer.</a:t>
            </a:r>
          </a:p>
          <a:p>
            <a:pPr fontAlgn="base"/>
            <a:r>
              <a:rPr lang="en-US" sz="1200" b="0" i="0" kern="1200" dirty="0" smtClean="0">
                <a:solidFill>
                  <a:schemeClr val="tx1"/>
                </a:solidFill>
                <a:latin typeface="+mn-lt"/>
                <a:ea typeface="+mn-ea"/>
                <a:cs typeface="+mn-cs"/>
              </a:rPr>
              <a:t>&lt;article&gt;</a:t>
            </a:r>
          </a:p>
          <a:p>
            <a:pPr fontAlgn="base"/>
            <a:r>
              <a:rPr lang="en-US" sz="1200" b="0" i="0" kern="1200" dirty="0" smtClean="0">
                <a:solidFill>
                  <a:schemeClr val="tx1"/>
                </a:solidFill>
                <a:latin typeface="+mn-lt"/>
                <a:ea typeface="+mn-ea"/>
                <a:cs typeface="+mn-cs"/>
              </a:rPr>
              <a:t>An independent entry in a blog, magazine, compendium, and so on.</a:t>
            </a:r>
          </a:p>
          <a:p>
            <a:pPr fontAlgn="base"/>
            <a:r>
              <a:rPr lang="en-US" sz="1200" b="0" i="0" kern="1200" dirty="0" smtClean="0">
                <a:solidFill>
                  <a:schemeClr val="tx1"/>
                </a:solidFill>
                <a:latin typeface="+mn-lt"/>
                <a:ea typeface="+mn-ea"/>
                <a:cs typeface="+mn-cs"/>
              </a:rPr>
              <a:t>&lt;aside&gt;</a:t>
            </a:r>
          </a:p>
          <a:p>
            <a:pPr fontAlgn="base"/>
            <a:r>
              <a:rPr lang="en-US" sz="1200" b="0" i="0" kern="1200" dirty="0" smtClean="0">
                <a:solidFill>
                  <a:schemeClr val="tx1"/>
                </a:solidFill>
                <a:latin typeface="+mn-lt"/>
                <a:ea typeface="+mn-ea"/>
                <a:cs typeface="+mn-cs"/>
              </a:rPr>
              <a:t>An aside indicates content that is tangentially related to the content around it.</a:t>
            </a:r>
          </a:p>
          <a:p>
            <a:endParaRPr lang="en-US" dirty="0" smtClean="0"/>
          </a:p>
          <a:p>
            <a:pPr fontAlgn="base"/>
            <a:r>
              <a:rPr lang="en-US" sz="1200" b="1" i="0" kern="1200" cap="all" dirty="0" smtClean="0">
                <a:solidFill>
                  <a:schemeClr val="tx1"/>
                </a:solidFill>
                <a:latin typeface="+mn-lt"/>
                <a:ea typeface="+mn-ea"/>
                <a:cs typeface="+mn-cs"/>
              </a:rPr>
              <a:t>SO, I CAN USE THIS NOW?</a:t>
            </a:r>
          </a:p>
          <a:p>
            <a:pPr fontAlgn="base"/>
            <a:r>
              <a:rPr lang="en-US" sz="1200" b="0" i="0" kern="1200" dirty="0" smtClean="0">
                <a:solidFill>
                  <a:schemeClr val="tx1"/>
                </a:solidFill>
                <a:latin typeface="+mn-lt"/>
                <a:ea typeface="+mn-ea"/>
                <a:cs typeface="+mn-cs"/>
              </a:rPr>
              <a:t>Actually, yes, with a few extra steps. And it will work in all modern browsers. It can even work in IE6. There are only a few little quirks we need to get past if we’re going to start using this today.</a:t>
            </a:r>
          </a:p>
          <a:p>
            <a:pPr fontAlgn="base"/>
            <a:r>
              <a:rPr lang="en-US" sz="1200" b="0" i="0" kern="1200" dirty="0" smtClean="0">
                <a:solidFill>
                  <a:schemeClr val="tx1"/>
                </a:solidFill>
                <a:latin typeface="+mn-lt"/>
                <a:ea typeface="+mn-ea"/>
                <a:cs typeface="+mn-cs"/>
              </a:rPr>
              <a:t>First, because most browsers don’t understand the new HTML5 </a:t>
            </a:r>
            <a:r>
              <a:rPr lang="en-US" sz="1200" b="0" i="0" kern="1200" dirty="0" err="1" smtClean="0">
                <a:solidFill>
                  <a:schemeClr val="tx1"/>
                </a:solidFill>
                <a:latin typeface="+mn-lt"/>
                <a:ea typeface="+mn-ea"/>
                <a:cs typeface="+mn-cs"/>
              </a:rPr>
              <a:t>doctype</a:t>
            </a:r>
            <a:r>
              <a:rPr lang="en-US" sz="1200" b="0" i="0" kern="1200" dirty="0" smtClean="0">
                <a:solidFill>
                  <a:schemeClr val="tx1"/>
                </a:solidFill>
                <a:latin typeface="+mn-lt"/>
                <a:ea typeface="+mn-ea"/>
                <a:cs typeface="+mn-cs"/>
              </a:rPr>
              <a:t>, they don’t know about these new tags in HTML5. Fortunately, due to the flexibility of browsers, they deal well with unknown tags. The only issue here is unknown tags have no default style, </a:t>
            </a:r>
            <a:r>
              <a:rPr lang="en-US" sz="1200" b="1" i="0" kern="1200" dirty="0" smtClean="0">
                <a:solidFill>
                  <a:schemeClr val="tx1"/>
                </a:solidFill>
                <a:latin typeface="+mn-lt"/>
                <a:ea typeface="+mn-ea"/>
                <a:cs typeface="+mn-cs"/>
              </a:rPr>
              <a:t>and</a:t>
            </a:r>
            <a:r>
              <a:rPr lang="en-US" sz="1200" b="0" i="0" kern="1200" dirty="0" smtClean="0">
                <a:solidFill>
                  <a:schemeClr val="tx1"/>
                </a:solidFill>
                <a:latin typeface="+mn-lt"/>
                <a:ea typeface="+mn-ea"/>
                <a:cs typeface="+mn-cs"/>
              </a:rPr>
              <a:t> are treated as </a:t>
            </a:r>
            <a:r>
              <a:rPr lang="en-US" sz="1200" b="1" i="0" kern="1200" dirty="0" smtClean="0">
                <a:solidFill>
                  <a:schemeClr val="tx1"/>
                </a:solidFill>
                <a:latin typeface="+mn-lt"/>
                <a:ea typeface="+mn-ea"/>
                <a:cs typeface="+mn-cs"/>
              </a:rPr>
              <a:t>inline tags</a:t>
            </a:r>
            <a:r>
              <a:rPr lang="en-US" sz="1200" b="0" i="0" kern="1200" dirty="0" smtClean="0">
                <a:solidFill>
                  <a:schemeClr val="tx1"/>
                </a:solidFill>
                <a:latin typeface="+mn-lt"/>
                <a:ea typeface="+mn-ea"/>
                <a:cs typeface="+mn-cs"/>
              </a:rPr>
              <a:t>. These new HTML5 tags are structural, and should obviously be block level elements. So, when we style them with CSS, we need to be sure to include </a:t>
            </a:r>
            <a:r>
              <a:rPr lang="en-US" sz="1200" b="0" i="0" kern="1200" dirty="0" err="1" smtClean="0">
                <a:solidFill>
                  <a:schemeClr val="tx1"/>
                </a:solidFill>
                <a:latin typeface="+mn-lt"/>
                <a:ea typeface="+mn-ea"/>
                <a:cs typeface="+mn-cs"/>
              </a:rPr>
              <a:t>display:block</a:t>
            </a:r>
            <a:r>
              <a:rPr lang="en-US" sz="1200" b="0" i="0" kern="1200" dirty="0" smtClean="0">
                <a:solidFill>
                  <a:schemeClr val="tx1"/>
                </a:solidFill>
                <a:latin typeface="+mn-lt"/>
                <a:ea typeface="+mn-ea"/>
                <a:cs typeface="+mn-cs"/>
              </a:rPr>
              <a:t>; in our attribute/value pairs.</a:t>
            </a:r>
          </a:p>
          <a:p>
            <a:pPr fontAlgn="base"/>
            <a:r>
              <a:rPr lang="en-US" sz="1200" b="0" i="0" kern="1200" dirty="0" smtClean="0">
                <a:solidFill>
                  <a:schemeClr val="tx1"/>
                </a:solidFill>
                <a:latin typeface="+mn-lt"/>
                <a:ea typeface="+mn-ea"/>
                <a:cs typeface="+mn-cs"/>
              </a:rPr>
              <a:t>Include this simple extra piece of CSS, and these new tags are immediately usable. Starting today. And of course, once HTML5 is more widely supported, the superfluous </a:t>
            </a:r>
            <a:r>
              <a:rPr lang="en-US" sz="1200" b="0" i="0" kern="1200" dirty="0" err="1" smtClean="0">
                <a:solidFill>
                  <a:schemeClr val="tx1"/>
                </a:solidFill>
                <a:latin typeface="+mn-lt"/>
                <a:ea typeface="+mn-ea"/>
                <a:cs typeface="+mn-cs"/>
              </a:rPr>
              <a:t>display:block</a:t>
            </a:r>
            <a:r>
              <a:rPr lang="en-US" sz="1200" b="0" i="0" kern="1200" dirty="0" smtClean="0">
                <a:solidFill>
                  <a:schemeClr val="tx1"/>
                </a:solidFill>
                <a:latin typeface="+mn-lt"/>
                <a:ea typeface="+mn-ea"/>
                <a:cs typeface="+mn-cs"/>
              </a:rPr>
              <a:t>; can be removed, as it will be included in the browser default styles.</a:t>
            </a:r>
          </a:p>
          <a:p>
            <a:pPr fontAlgn="base"/>
            <a:r>
              <a:rPr lang="en-US" sz="1200" b="1" i="0" kern="1200" cap="all" dirty="0" smtClean="0">
                <a:solidFill>
                  <a:schemeClr val="tx1"/>
                </a:solidFill>
                <a:latin typeface="+mn-lt"/>
                <a:ea typeface="+mn-ea"/>
                <a:cs typeface="+mn-cs"/>
              </a:rPr>
              <a:t>SUPPORTING IE</a:t>
            </a:r>
          </a:p>
          <a:p>
            <a:pPr fontAlgn="base"/>
            <a:r>
              <a:rPr lang="en-US" sz="1200" b="0" i="0" kern="1200" dirty="0" smtClean="0">
                <a:solidFill>
                  <a:schemeClr val="tx1"/>
                </a:solidFill>
                <a:latin typeface="+mn-lt"/>
                <a:ea typeface="+mn-ea"/>
                <a:cs typeface="+mn-cs"/>
              </a:rPr>
              <a:t>There is one more issue if you require IE support. Turns out that the IE rendering engine will work with the new tags, but </a:t>
            </a:r>
            <a:r>
              <a:rPr lang="en-US" sz="1200" b="1" i="0" kern="1200" dirty="0" smtClean="0">
                <a:solidFill>
                  <a:schemeClr val="tx1"/>
                </a:solidFill>
                <a:latin typeface="+mn-lt"/>
                <a:ea typeface="+mn-ea"/>
                <a:cs typeface="+mn-cs"/>
              </a:rPr>
              <a:t>will not</a:t>
            </a:r>
            <a:r>
              <a:rPr lang="en-US" sz="1200" b="0" i="0" kern="1200" dirty="0" smtClean="0">
                <a:solidFill>
                  <a:schemeClr val="tx1"/>
                </a:solidFill>
                <a:latin typeface="+mn-lt"/>
                <a:ea typeface="+mn-ea"/>
                <a:cs typeface="+mn-cs"/>
              </a:rPr>
              <a:t> recognize any </a:t>
            </a:r>
            <a:r>
              <a:rPr lang="en-US" sz="1200" b="0" i="0" kern="1200" dirty="0" err="1" smtClean="0">
                <a:solidFill>
                  <a:schemeClr val="tx1"/>
                </a:solidFill>
                <a:latin typeface="+mn-lt"/>
                <a:ea typeface="+mn-ea"/>
                <a:cs typeface="+mn-cs"/>
              </a:rPr>
              <a:t>CSSapplied</a:t>
            </a:r>
            <a:r>
              <a:rPr lang="en-US" sz="1200" b="0" i="0" kern="1200" dirty="0" smtClean="0">
                <a:solidFill>
                  <a:schemeClr val="tx1"/>
                </a:solidFill>
                <a:latin typeface="+mn-lt"/>
                <a:ea typeface="+mn-ea"/>
                <a:cs typeface="+mn-cs"/>
              </a:rPr>
              <a:t> to them. Well, that’s no good. Fortunately, IE just needs a good swift kick with the help of a very simple bit of JavaScript. All we need to do to kick start IE is to create a DOM node with JavaScript for each of the new tags, and suddenly IE will apply styles to the new tags with no problem. The code will look something like this, and can be placed directly in the head of our document, or the contents of the script tag placed into an external file and included.</a:t>
            </a:r>
          </a:p>
          <a:p>
            <a:pPr fontAlgn="base"/>
            <a:r>
              <a:rPr lang="en-US" sz="1200" b="0" i="0" kern="1200" dirty="0" smtClean="0">
                <a:solidFill>
                  <a:schemeClr val="tx1"/>
                </a:solidFill>
                <a:latin typeface="+mn-lt"/>
                <a:ea typeface="+mn-ea"/>
                <a:cs typeface="+mn-cs"/>
              </a:rPr>
              <a:t>&lt;script&gt;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('header');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('footer');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('section');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('aside');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('article'); &lt;/script&gt;</a:t>
            </a:r>
          </a:p>
          <a:p>
            <a:pPr fontAlgn="base"/>
            <a:r>
              <a:rPr lang="en-US" sz="1200" b="0" i="0" kern="1200" dirty="0" smtClean="0">
                <a:solidFill>
                  <a:schemeClr val="tx1"/>
                </a:solidFill>
                <a:latin typeface="+mn-lt"/>
                <a:ea typeface="+mn-ea"/>
                <a:cs typeface="+mn-cs"/>
              </a:rPr>
              <a:t>Before we leave this code, there’s one thing to mention about the script tag in HTML5. HTML5 will </a:t>
            </a:r>
            <a:r>
              <a:rPr lang="en-US" sz="1200" b="0" i="1" kern="1200" dirty="0" smtClean="0">
                <a:solidFill>
                  <a:schemeClr val="tx1"/>
                </a:solidFill>
                <a:latin typeface="+mn-lt"/>
                <a:ea typeface="+mn-ea"/>
                <a:cs typeface="+mn-cs"/>
              </a:rPr>
              <a:t>assume</a:t>
            </a:r>
            <a:r>
              <a:rPr lang="en-US" sz="1200" b="0" i="0" kern="1200" dirty="0" smtClean="0">
                <a:solidFill>
                  <a:schemeClr val="tx1"/>
                </a:solidFill>
                <a:latin typeface="+mn-lt"/>
                <a:ea typeface="+mn-ea"/>
                <a:cs typeface="+mn-cs"/>
              </a:rPr>
              <a:t> type="text/</a:t>
            </a:r>
            <a:r>
              <a:rPr lang="en-US" sz="1200" b="0" i="0" kern="1200" dirty="0" err="1" smtClean="0">
                <a:solidFill>
                  <a:schemeClr val="tx1"/>
                </a:solidFill>
                <a:latin typeface="+mn-lt"/>
                <a:ea typeface="+mn-ea"/>
                <a:cs typeface="+mn-cs"/>
              </a:rPr>
              <a:t>javascript</a:t>
            </a:r>
            <a:r>
              <a:rPr lang="en-US" sz="1200" b="0" i="0" kern="1200" dirty="0" smtClean="0">
                <a:solidFill>
                  <a:schemeClr val="tx1"/>
                </a:solidFill>
                <a:latin typeface="+mn-lt"/>
                <a:ea typeface="+mn-ea"/>
                <a:cs typeface="+mn-cs"/>
              </a:rPr>
              <a:t>" on any script element, so it need not be included. Once again, making things simple.</a:t>
            </a:r>
          </a:p>
          <a:p>
            <a:pPr fontAlgn="base"/>
            <a:r>
              <a:rPr lang="en-US" sz="1200" b="1" i="0" kern="1200" cap="all" dirty="0" smtClean="0">
                <a:solidFill>
                  <a:schemeClr val="tx1"/>
                </a:solidFill>
                <a:latin typeface="+mn-lt"/>
                <a:ea typeface="+mn-ea"/>
                <a:cs typeface="+mn-cs"/>
              </a:rPr>
              <a:t>WRAPPING UP</a:t>
            </a:r>
          </a:p>
          <a:p>
            <a:pPr fontAlgn="base"/>
            <a:r>
              <a:rPr lang="en-US" sz="1200" b="0" i="0" kern="1200" dirty="0" smtClean="0">
                <a:solidFill>
                  <a:schemeClr val="tx1"/>
                </a:solidFill>
                <a:latin typeface="+mn-lt"/>
                <a:ea typeface="+mn-ea"/>
                <a:cs typeface="+mn-cs"/>
              </a:rPr>
              <a:t>So we can begin, right now, to structure our documents using the new tags provided in HTML5. With a few simple tricks, they’ll work today, and be compatible in the future. So next time you start a new site, consider going with HTML5, and give your markup a little more defined structure.</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1" i="0" kern="1200" dirty="0" smtClean="0">
                <a:solidFill>
                  <a:schemeClr val="tx1"/>
                </a:solidFill>
                <a:latin typeface="+mn-lt"/>
                <a:ea typeface="+mn-ea"/>
                <a:cs typeface="+mn-cs"/>
              </a:rPr>
              <a:t>Cleaner markup / Improved Code:  </a:t>
            </a:r>
            <a:r>
              <a:rPr lang="en-US" sz="1200" b="0" i="0" kern="1200" dirty="0" smtClean="0">
                <a:solidFill>
                  <a:schemeClr val="tx1"/>
                </a:solidFill>
                <a:latin typeface="+mn-lt"/>
                <a:ea typeface="+mn-ea"/>
                <a:cs typeface="+mn-cs"/>
              </a:rPr>
              <a:t>HTML 5 will enable web designers to use cleaner, neater code, we can remove most div tags and replace them with semantic HTML 5 elements.</a:t>
            </a: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Simple DOCTYPE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HTML5 requires very simple and easy to remember DOCTYPE: &lt;!DOCTYPE html&gt;. It intentionally contain no version, so the DOCTYPE will remain usable for all future revisions of HTML.</a:t>
            </a:r>
          </a:p>
          <a:p>
            <a:pPr fontAlgn="base"/>
            <a:r>
              <a:rPr lang="en-US" sz="1200" b="1" i="0" kern="1200" dirty="0" smtClean="0">
                <a:solidFill>
                  <a:schemeClr val="tx1"/>
                </a:solidFill>
                <a:latin typeface="+mn-lt"/>
                <a:ea typeface="+mn-ea"/>
                <a:cs typeface="+mn-cs"/>
              </a:rPr>
              <a:t>Easy to Remember Attribute For Language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You are not required to use </a:t>
            </a:r>
            <a:r>
              <a:rPr lang="en-US" sz="1200" b="0" i="0" kern="1200" dirty="0" err="1" smtClean="0">
                <a:solidFill>
                  <a:schemeClr val="tx1"/>
                </a:solidFill>
                <a:latin typeface="+mn-lt"/>
                <a:ea typeface="+mn-ea"/>
                <a:cs typeface="+mn-cs"/>
              </a:rPr>
              <a:t>xmlns</a:t>
            </a:r>
            <a:r>
              <a:rPr lang="en-US" sz="1200" b="0" i="0" kern="1200" dirty="0" smtClean="0">
                <a:solidFill>
                  <a:schemeClr val="tx1"/>
                </a:solidFill>
                <a:latin typeface="+mn-lt"/>
                <a:ea typeface="+mn-ea"/>
                <a:cs typeface="+mn-cs"/>
              </a:rPr>
              <a:t> or </a:t>
            </a:r>
            <a:r>
              <a:rPr lang="en-US" sz="1200" b="0" i="0" kern="1200" dirty="0" err="1" smtClean="0">
                <a:solidFill>
                  <a:schemeClr val="tx1"/>
                </a:solidFill>
                <a:latin typeface="+mn-lt"/>
                <a:ea typeface="+mn-ea"/>
                <a:cs typeface="+mn-cs"/>
              </a:rPr>
              <a:t>xml:lang</a:t>
            </a:r>
            <a:r>
              <a:rPr lang="en-US" sz="1200" b="0" i="0" kern="1200" dirty="0" smtClean="0">
                <a:solidFill>
                  <a:schemeClr val="tx1"/>
                </a:solidFill>
                <a:latin typeface="+mn-lt"/>
                <a:ea typeface="+mn-ea"/>
                <a:cs typeface="+mn-cs"/>
              </a:rPr>
              <a:t> attributes in the &lt;html&gt; tag. &lt;html </a:t>
            </a:r>
            <a:r>
              <a:rPr lang="en-US" sz="1200" b="0" i="0" kern="1200" dirty="0" err="1" smtClean="0">
                <a:solidFill>
                  <a:schemeClr val="tx1"/>
                </a:solidFill>
                <a:latin typeface="+mn-lt"/>
                <a:ea typeface="+mn-ea"/>
                <a:cs typeface="+mn-cs"/>
              </a:rPr>
              <a:t>lang</a:t>
            </a:r>
            <a:r>
              <a:rPr lang="en-US" sz="1200" b="0" i="0" kern="1200" dirty="0" smtClean="0">
                <a:solidFill>
                  <a:schemeClr val="tx1"/>
                </a:solidFill>
                <a:latin typeface="+mn-lt"/>
                <a:ea typeface="+mn-ea"/>
                <a:cs typeface="+mn-cs"/>
              </a:rPr>
              <a:t>=”en”&gt; will now do the trick with HTML5.</a:t>
            </a:r>
          </a:p>
          <a:p>
            <a:pPr fontAlgn="base"/>
            <a:r>
              <a:rPr lang="en-US" sz="1200" b="1" i="0" kern="1200" dirty="0" smtClean="0">
                <a:solidFill>
                  <a:schemeClr val="tx1"/>
                </a:solidFill>
                <a:latin typeface="+mn-lt"/>
                <a:ea typeface="+mn-ea"/>
                <a:cs typeface="+mn-cs"/>
              </a:rPr>
              <a:t>Easy to Remember Attribute For Character Set</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You can now define character encoding, using new “</a:t>
            </a:r>
            <a:r>
              <a:rPr lang="en-US" sz="1200" b="0" i="0" kern="1200" dirty="0" err="1" smtClean="0">
                <a:solidFill>
                  <a:schemeClr val="tx1"/>
                </a:solidFill>
                <a:latin typeface="+mn-lt"/>
                <a:ea typeface="+mn-ea"/>
                <a:cs typeface="+mn-cs"/>
              </a:rPr>
              <a:t>charset</a:t>
            </a:r>
            <a:r>
              <a:rPr lang="en-US" sz="1200" b="0" i="0" kern="1200" dirty="0" smtClean="0">
                <a:solidFill>
                  <a:schemeClr val="tx1"/>
                </a:solidFill>
                <a:latin typeface="+mn-lt"/>
                <a:ea typeface="+mn-ea"/>
                <a:cs typeface="+mn-cs"/>
              </a:rPr>
              <a:t>” attribute in the meta tag: &lt;meta </a:t>
            </a:r>
            <a:r>
              <a:rPr lang="en-US" sz="1200" b="0" i="0" kern="1200" dirty="0" err="1" smtClean="0">
                <a:solidFill>
                  <a:schemeClr val="tx1"/>
                </a:solidFill>
                <a:latin typeface="+mn-lt"/>
                <a:ea typeface="+mn-ea"/>
                <a:cs typeface="+mn-cs"/>
              </a:rPr>
              <a:t>charset</a:t>
            </a:r>
            <a:r>
              <a:rPr lang="en-US" sz="1200" b="0" i="0" kern="1200" dirty="0" smtClean="0">
                <a:solidFill>
                  <a:schemeClr val="tx1"/>
                </a:solidFill>
                <a:latin typeface="+mn-lt"/>
                <a:ea typeface="+mn-ea"/>
                <a:cs typeface="+mn-cs"/>
              </a:rPr>
              <a:t>=”utf-8″ /&gt;</a:t>
            </a:r>
          </a:p>
          <a:p>
            <a:pPr fontAlgn="base"/>
            <a:r>
              <a:rPr lang="en-US" sz="1200" b="1" i="0" kern="1200" dirty="0" smtClean="0">
                <a:solidFill>
                  <a:schemeClr val="tx1"/>
                </a:solidFill>
                <a:latin typeface="+mn-lt"/>
                <a:ea typeface="+mn-ea"/>
                <a:cs typeface="+mn-cs"/>
              </a:rPr>
              <a:t>Trailing Slashes Not Required</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Void elements in HTML5 (e.g. the </a:t>
            </a:r>
            <a:r>
              <a:rPr lang="en-US" sz="1200" b="0" i="0" kern="1200" dirty="0" err="1" smtClean="0">
                <a:solidFill>
                  <a:schemeClr val="tx1"/>
                </a:solidFill>
                <a:latin typeface="+mn-lt"/>
                <a:ea typeface="+mn-ea"/>
                <a:cs typeface="+mn-cs"/>
              </a:rPr>
              <a:t>br</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img</a:t>
            </a:r>
            <a:r>
              <a:rPr lang="en-US" sz="1200" b="0" i="0" kern="1200" dirty="0" smtClean="0">
                <a:solidFill>
                  <a:schemeClr val="tx1"/>
                </a:solidFill>
                <a:latin typeface="+mn-lt"/>
                <a:ea typeface="+mn-ea"/>
                <a:cs typeface="+mn-cs"/>
              </a:rPr>
              <a:t> and input  elements) don’t require a trailing slash.</a:t>
            </a:r>
          </a:p>
          <a:p>
            <a:pPr fontAlgn="base"/>
            <a:r>
              <a:rPr lang="en-US" sz="1200" b="1" i="0" kern="1200" dirty="0" smtClean="0">
                <a:solidFill>
                  <a:schemeClr val="tx1"/>
                </a:solidFill>
                <a:latin typeface="+mn-lt"/>
                <a:ea typeface="+mn-ea"/>
                <a:cs typeface="+mn-cs"/>
              </a:rPr>
              <a:t>Elements Thrown Away</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Following elements are not supported in HTML5: &lt;acronym&gt;, &lt;applet&gt;, &lt;</a:t>
            </a:r>
            <a:r>
              <a:rPr lang="en-US" sz="1200" b="0" i="0" kern="1200" dirty="0" err="1" smtClean="0">
                <a:solidFill>
                  <a:schemeClr val="tx1"/>
                </a:solidFill>
                <a:latin typeface="+mn-lt"/>
                <a:ea typeface="+mn-ea"/>
                <a:cs typeface="+mn-cs"/>
              </a:rPr>
              <a:t>basefont</a:t>
            </a:r>
            <a:r>
              <a:rPr lang="en-US" sz="1200" b="0" i="0" kern="1200" dirty="0" smtClean="0">
                <a:solidFill>
                  <a:schemeClr val="tx1"/>
                </a:solidFill>
                <a:latin typeface="+mn-lt"/>
                <a:ea typeface="+mn-ea"/>
                <a:cs typeface="+mn-cs"/>
              </a:rPr>
              <a:t>&gt;, &lt;big&gt;, &lt;center&gt;, &lt;dir&gt;, &lt;font&gt;, &lt;frame&gt;, &lt;frameset&gt;, &lt;</a:t>
            </a:r>
            <a:r>
              <a:rPr lang="en-US" sz="1200" b="0" i="0" kern="1200" dirty="0" err="1" smtClean="0">
                <a:solidFill>
                  <a:schemeClr val="tx1"/>
                </a:solidFill>
                <a:latin typeface="+mn-lt"/>
                <a:ea typeface="+mn-ea"/>
                <a:cs typeface="+mn-cs"/>
              </a:rPr>
              <a:t>noframes</a:t>
            </a:r>
            <a:r>
              <a:rPr lang="en-US" sz="1200" b="0" i="0" kern="1200" dirty="0" smtClean="0">
                <a:solidFill>
                  <a:schemeClr val="tx1"/>
                </a:solidFill>
                <a:latin typeface="+mn-lt"/>
                <a:ea typeface="+mn-ea"/>
                <a:cs typeface="+mn-cs"/>
              </a:rPr>
              <a:t>&gt;, &lt;s&gt;, &lt;strike&gt;, &lt;</a:t>
            </a:r>
            <a:r>
              <a:rPr lang="en-US" sz="1200" b="0" i="0" kern="1200" dirty="0" err="1" smtClean="0">
                <a:solidFill>
                  <a:schemeClr val="tx1"/>
                </a:solidFill>
                <a:latin typeface="+mn-lt"/>
                <a:ea typeface="+mn-ea"/>
                <a:cs typeface="+mn-cs"/>
              </a:rPr>
              <a:t>tt</a:t>
            </a:r>
            <a:r>
              <a:rPr lang="en-US" sz="1200" b="0" i="0" kern="1200" dirty="0" smtClean="0">
                <a:solidFill>
                  <a:schemeClr val="tx1"/>
                </a:solidFill>
                <a:latin typeface="+mn-lt"/>
                <a:ea typeface="+mn-ea"/>
                <a:cs typeface="+mn-cs"/>
              </a:rPr>
              <a:t>&gt;, &lt;u&gt; and &lt;</a:t>
            </a:r>
            <a:r>
              <a:rPr lang="en-US" sz="1200" b="0" i="0" kern="1200" dirty="0" err="1" smtClean="0">
                <a:solidFill>
                  <a:schemeClr val="tx1"/>
                </a:solidFill>
                <a:latin typeface="+mn-lt"/>
                <a:ea typeface="+mn-ea"/>
                <a:cs typeface="+mn-cs"/>
              </a:rPr>
              <a:t>xmp</a:t>
            </a:r>
            <a:r>
              <a:rPr lang="en-US" sz="1200" b="0" i="0" kern="1200" dirty="0" smtClean="0">
                <a:solidFill>
                  <a:schemeClr val="tx1"/>
                </a:solidFill>
                <a:latin typeface="+mn-lt"/>
                <a:ea typeface="+mn-ea"/>
                <a:cs typeface="+mn-cs"/>
              </a:rPr>
              <a:t>&gt;</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Elegant forms:  </a:t>
            </a:r>
            <a:r>
              <a:rPr lang="en-US" sz="1200" b="0" i="0" kern="1200" dirty="0" smtClean="0">
                <a:solidFill>
                  <a:schemeClr val="tx1"/>
                </a:solidFill>
                <a:latin typeface="+mn-lt"/>
                <a:ea typeface="+mn-ea"/>
                <a:cs typeface="+mn-cs"/>
              </a:rPr>
              <a:t>HTML5 enables designer to use more fancier forms. Even it makes form validation native to HTML, User interface enhancements and reduced need for JavaScript (only needed in browsers that don’t support form types). There will be different type of text inputs, search and different fields for different purpose.</a:t>
            </a:r>
          </a:p>
          <a:p>
            <a:pPr fontAlgn="base"/>
            <a:r>
              <a:rPr lang="en-US" dirty="0" smtClean="0"/>
              <a:t/>
            </a:r>
            <a:br>
              <a:rPr lang="en-US" dirty="0" smtClean="0"/>
            </a:br>
            <a:r>
              <a:rPr lang="en-US" sz="1200" b="0" i="0" kern="1200" dirty="0" smtClean="0">
                <a:solidFill>
                  <a:schemeClr val="tx1"/>
                </a:solidFill>
                <a:latin typeface="+mn-lt"/>
                <a:ea typeface="+mn-ea"/>
                <a:cs typeface="+mn-cs"/>
              </a:rPr>
              <a:t>HTML5 provides several new attributes, input types and elements for </a:t>
            </a:r>
            <a:r>
              <a:rPr lang="en-US" sz="1200" b="0" i="0" u="none" strike="noStrike" kern="1200" dirty="0" smtClean="0">
                <a:solidFill>
                  <a:schemeClr val="tx1"/>
                </a:solidFill>
                <a:latin typeface="+mn-lt"/>
                <a:ea typeface="+mn-ea"/>
                <a:cs typeface="+mn-cs"/>
                <a:hlinkClick r:id="rId3"/>
              </a:rPr>
              <a:t>web forms</a:t>
            </a:r>
            <a:r>
              <a:rPr lang="en-US" sz="1200" b="0" i="0" kern="1200" dirty="0" smtClean="0">
                <a:solidFill>
                  <a:schemeClr val="tx1"/>
                </a:solidFill>
                <a:latin typeface="+mn-lt"/>
                <a:ea typeface="+mn-ea"/>
                <a:cs typeface="+mn-cs"/>
              </a:rPr>
              <a:t>. As of today, only Opera provides decent support for HTML5 forms. You must therefore download Opera to see how most of the new features will work.</a:t>
            </a:r>
          </a:p>
          <a:p>
            <a:pPr fontAlgn="base"/>
            <a:r>
              <a:rPr lang="en-US" sz="1200" b="1" i="0" kern="1200" dirty="0" smtClean="0">
                <a:solidFill>
                  <a:schemeClr val="tx1"/>
                </a:solidFill>
                <a:latin typeface="+mn-lt"/>
                <a:ea typeface="+mn-ea"/>
                <a:cs typeface="+mn-cs"/>
              </a:rPr>
              <a:t>New Input Types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4"/>
              </a:rPr>
              <a:t>color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email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date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month</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week</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time</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datetime</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datetime</a:t>
            </a:r>
            <a:r>
              <a:rPr lang="en-US" sz="1200" b="0" i="0" u="none" strike="noStrike" kern="1200" dirty="0" smtClean="0">
                <a:solidFill>
                  <a:schemeClr val="tx1"/>
                </a:solidFill>
                <a:latin typeface="+mn-lt"/>
                <a:ea typeface="+mn-ea"/>
                <a:cs typeface="+mn-cs"/>
                <a:hlinkClick r:id="rId5"/>
              </a:rPr>
              <a:t>-local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number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range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search</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tel</a:t>
            </a:r>
            <a:r>
              <a:rPr lang="en-US" sz="1200" b="0" i="0" kern="1200" dirty="0" smtClean="0">
                <a:solidFill>
                  <a:schemeClr val="tx1"/>
                </a:solidFill>
                <a:latin typeface="+mn-lt"/>
                <a:ea typeface="+mn-ea"/>
                <a:cs typeface="+mn-cs"/>
              </a:rPr>
              <a:t>, and </a:t>
            </a:r>
            <a:r>
              <a:rPr lang="en-US" sz="1200" b="0" i="0" u="none" strike="noStrike" kern="1200" dirty="0" err="1" smtClean="0">
                <a:solidFill>
                  <a:schemeClr val="tx1"/>
                </a:solidFill>
                <a:latin typeface="+mn-lt"/>
                <a:ea typeface="+mn-ea"/>
                <a:cs typeface="+mn-cs"/>
                <a:hlinkClick r:id="rId5"/>
              </a:rPr>
              <a:t>url</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New Attributes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6"/>
              </a:rPr>
              <a:t>required</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a:rPr>
              <a:t>autofocus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pattern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list</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6"/>
              </a:rPr>
              <a:t>autocomplete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6"/>
              </a:rPr>
              <a:t>placeholder</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New Elements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8"/>
              </a:rPr>
              <a:t>&lt;</a:t>
            </a:r>
            <a:r>
              <a:rPr lang="en-US" sz="1200" b="0" i="0" u="none" strike="noStrike" kern="1200" dirty="0" err="1" smtClean="0">
                <a:solidFill>
                  <a:schemeClr val="tx1"/>
                </a:solidFill>
                <a:latin typeface="+mn-lt"/>
                <a:ea typeface="+mn-ea"/>
                <a:cs typeface="+mn-cs"/>
                <a:hlinkClick r:id="rId8"/>
              </a:rPr>
              <a:t>keygen</a:t>
            </a:r>
            <a:r>
              <a:rPr lang="en-US" sz="1200" b="0" i="0" u="none" strike="noStrike" kern="1200" dirty="0" smtClean="0">
                <a:solidFill>
                  <a:schemeClr val="tx1"/>
                </a:solidFill>
                <a:latin typeface="+mn-lt"/>
                <a:ea typeface="+mn-ea"/>
                <a:cs typeface="+mn-cs"/>
                <a:hlinkClick r:id="rId8"/>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a:t>
            </a:r>
            <a:r>
              <a:rPr lang="en-US" sz="1200" b="0" i="0" u="none" strike="noStrike" kern="1200" dirty="0" err="1" smtClean="0">
                <a:solidFill>
                  <a:schemeClr val="tx1"/>
                </a:solidFill>
                <a:latin typeface="+mn-lt"/>
                <a:ea typeface="+mn-ea"/>
                <a:cs typeface="+mn-cs"/>
                <a:hlinkClick r:id="rId8"/>
              </a:rPr>
              <a:t>datalist</a:t>
            </a:r>
            <a:r>
              <a:rPr lang="en-US" sz="1200" b="0" i="0" u="none" strike="noStrike" kern="1200" dirty="0" smtClean="0">
                <a:solidFill>
                  <a:schemeClr val="tx1"/>
                </a:solidFill>
                <a:latin typeface="+mn-lt"/>
                <a:ea typeface="+mn-ea"/>
                <a:cs typeface="+mn-cs"/>
                <a:hlinkClick r:id="rId8"/>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&lt;output&gt;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&lt;meter&gt;</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8"/>
              </a:rPr>
              <a:t>&lt;progress&gt;</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good news is that even with very limited support, using some of these features may not be a bad idea. This is because new input types will degrade nicely to regular text fields. And remember you can always fallback on JavaScript based form controls that you use today (the trick is to detect for native support first and then use a fallback).</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fontAlgn="base"/>
            <a:r>
              <a:rPr lang="en-US" sz="1200" b="0" i="0" kern="1200" dirty="0" smtClean="0">
                <a:solidFill>
                  <a:schemeClr val="tx1"/>
                </a:solidFill>
                <a:latin typeface="+mn-lt"/>
                <a:ea typeface="+mn-ea"/>
                <a:cs typeface="+mn-cs"/>
              </a:rPr>
              <a:t>Several new elements proposed in HTML5 are meant to only add more semantic markup, and will do nothing except provide a more meaningful alternative to &lt;div&gt;. These new elements include: </a:t>
            </a:r>
            <a:r>
              <a:rPr lang="en-US" sz="1200" b="0" i="0" u="none" strike="noStrike" kern="1200" dirty="0" smtClean="0">
                <a:solidFill>
                  <a:schemeClr val="tx1"/>
                </a:solidFill>
                <a:latin typeface="+mn-lt"/>
                <a:ea typeface="+mn-ea"/>
                <a:cs typeface="+mn-cs"/>
                <a:hlinkClick r:id="rId3"/>
              </a:rPr>
              <a:t>&lt;article&gt;</a:t>
            </a:r>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&lt;section&gt;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&lt;aside&gt;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&lt;</a:t>
            </a:r>
            <a:r>
              <a:rPr lang="en-US" sz="1200" b="0" i="0" u="none" strike="noStrike" kern="1200" dirty="0" err="1" smtClean="0">
                <a:solidFill>
                  <a:schemeClr val="tx1"/>
                </a:solidFill>
                <a:latin typeface="+mn-lt"/>
                <a:ea typeface="+mn-ea"/>
                <a:cs typeface="+mn-cs"/>
                <a:hlinkClick r:id="rId3"/>
              </a:rPr>
              <a:t>hgroup</a:t>
            </a:r>
            <a:r>
              <a:rPr lang="en-US" sz="1200" b="0" i="0" u="none" strike="noStrike" kern="1200" dirty="0" smtClean="0">
                <a:solidFill>
                  <a:schemeClr val="tx1"/>
                </a:solidFill>
                <a:latin typeface="+mn-lt"/>
                <a:ea typeface="+mn-ea"/>
                <a:cs typeface="+mn-cs"/>
                <a:hlinkClick r:id="rId3"/>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&lt;header&gt;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&lt;footer&gt;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&lt;</a:t>
            </a:r>
            <a:r>
              <a:rPr lang="en-US" sz="1200" b="0" i="0" u="none" strike="noStrike" kern="1200" dirty="0" err="1" smtClean="0">
                <a:solidFill>
                  <a:schemeClr val="tx1"/>
                </a:solidFill>
                <a:latin typeface="+mn-lt"/>
                <a:ea typeface="+mn-ea"/>
                <a:cs typeface="+mn-cs"/>
                <a:hlinkClick r:id="rId3"/>
              </a:rPr>
              <a:t>nav</a:t>
            </a:r>
            <a:r>
              <a:rPr lang="en-US" sz="1200" b="0" i="0" u="none" strike="noStrike" kern="1200" dirty="0" smtClean="0">
                <a:solidFill>
                  <a:schemeClr val="tx1"/>
                </a:solidFill>
                <a:latin typeface="+mn-lt"/>
                <a:ea typeface="+mn-ea"/>
                <a:cs typeface="+mn-cs"/>
                <a:hlinkClick r:id="rId3"/>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&lt;time&gt;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&lt;mark&gt;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&lt;figure&gt;</a:t>
            </a:r>
            <a:r>
              <a:rPr lang="en-US" sz="1200" b="0" i="0" kern="1200" dirty="0" smtClean="0">
                <a:solidFill>
                  <a:schemeClr val="tx1"/>
                </a:solidFill>
                <a:latin typeface="+mn-lt"/>
                <a:ea typeface="+mn-ea"/>
                <a:cs typeface="+mn-cs"/>
              </a:rPr>
              <a:t>, and</a:t>
            </a:r>
            <a:r>
              <a:rPr lang="en-US" sz="1200" b="0" i="0" u="none" strike="noStrike" kern="1200" dirty="0" smtClean="0">
                <a:solidFill>
                  <a:schemeClr val="tx1"/>
                </a:solidFill>
                <a:latin typeface="+mn-lt"/>
                <a:ea typeface="+mn-ea"/>
                <a:cs typeface="+mn-cs"/>
                <a:hlinkClick r:id="rId5"/>
              </a:rPr>
              <a:t>&lt;</a:t>
            </a:r>
            <a:r>
              <a:rPr lang="en-US" sz="1200" b="0" i="0" u="none" strike="noStrike" kern="1200" dirty="0" err="1" smtClean="0">
                <a:solidFill>
                  <a:schemeClr val="tx1"/>
                </a:solidFill>
                <a:latin typeface="+mn-lt"/>
                <a:ea typeface="+mn-ea"/>
                <a:cs typeface="+mn-cs"/>
                <a:hlinkClick r:id="rId5"/>
              </a:rPr>
              <a:t>figcaption</a:t>
            </a:r>
            <a:r>
              <a:rPr lang="en-US" sz="1200" b="0" i="0" u="none" strike="noStrike" kern="1200" dirty="0" smtClean="0">
                <a:solidFill>
                  <a:schemeClr val="tx1"/>
                </a:solidFill>
                <a:latin typeface="+mn-lt"/>
                <a:ea typeface="+mn-ea"/>
                <a:cs typeface="+mn-cs"/>
                <a:hlinkClick r:id="rId5"/>
              </a:rPr>
              <a:t>&gt;</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These elements are available in all modern browsers (Firefox 3+, Safari 3.1+, Chrome 2+, and Opera 9.6+), except for Internet Explorer. JavaScript offers an easy solution with “</a:t>
            </a:r>
            <a:r>
              <a:rPr lang="en-US" sz="1200" b="1" i="0" kern="1200" dirty="0" err="1" smtClean="0">
                <a:solidFill>
                  <a:schemeClr val="tx1"/>
                </a:solidFill>
                <a:latin typeface="+mn-lt"/>
                <a:ea typeface="+mn-ea"/>
                <a:cs typeface="+mn-cs"/>
              </a:rPr>
              <a:t>document.createElement</a:t>
            </a:r>
            <a:r>
              <a:rPr lang="en-US" sz="1200" b="1" i="0" kern="1200" dirty="0"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tagName</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that you can use to create new HTML5 elements in IE. Instead of creating these elements yourself, you can also use </a:t>
            </a:r>
            <a:r>
              <a:rPr lang="en-US" sz="1200" b="1" i="0" u="none" strike="noStrike" kern="1200" dirty="0" smtClean="0">
                <a:solidFill>
                  <a:schemeClr val="tx1"/>
                </a:solidFill>
                <a:latin typeface="+mn-lt"/>
                <a:ea typeface="+mn-ea"/>
                <a:cs typeface="+mn-cs"/>
                <a:hlinkClick r:id="rId6"/>
              </a:rPr>
              <a:t>HTML5 Enabling Script</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7"/>
              </a:rPr>
              <a:t>IE Print Protector</a:t>
            </a:r>
            <a:r>
              <a:rPr lang="en-US" sz="1200" b="0" i="0" kern="1200" dirty="0" smtClean="0">
                <a:solidFill>
                  <a:schemeClr val="tx1"/>
                </a:solidFill>
                <a:latin typeface="+mn-lt"/>
                <a:ea typeface="+mn-ea"/>
                <a:cs typeface="+mn-cs"/>
              </a:rPr>
              <a:t> – these scripts will also help IE render HTML5 elements correctly in print.</a:t>
            </a:r>
          </a:p>
          <a:p>
            <a:pPr fontAlgn="base"/>
            <a:r>
              <a:rPr lang="en-US" sz="1200" b="0" i="0" kern="1200" dirty="0" smtClean="0">
                <a:solidFill>
                  <a:schemeClr val="tx1"/>
                </a:solidFill>
                <a:latin typeface="+mn-lt"/>
                <a:ea typeface="+mn-ea"/>
                <a:cs typeface="+mn-cs"/>
              </a:rPr>
              <a:t>You may also want to apply CSS reset to these new elements. Here are few CSS resets that you can use in your HTML5 based projects:</a:t>
            </a:r>
          </a:p>
          <a:p>
            <a:pPr fontAlgn="bas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Shape 17"/>
          <p:cNvSpPr/>
          <p:nvPr/>
        </p:nvSpPr>
        <p:spPr>
          <a:xfrm>
            <a:off x="777239" y="0"/>
            <a:ext cx="7543800" cy="3048000"/>
          </a:xfrm>
          <a:prstGeom prst="rect">
            <a:avLst/>
          </a:prstGeom>
          <a:solidFill>
            <a:schemeClr val="accent1"/>
          </a:solidFill>
          <a:ln>
            <a:noFill/>
          </a:ln>
        </p:spPr>
        <p:txBody>
          <a:bodyPr lIns="91425" tIns="45700" rIns="91425" bIns="45700" anchor="ctr" anchorCtr="0">
            <a:noAutofit/>
          </a:bodyPr>
          <a:lstStyle/>
          <a:p>
            <a:endParaRPr/>
          </a:p>
        </p:txBody>
      </p:sp>
      <p:sp>
        <p:nvSpPr>
          <p:cNvPr id="18" name="Shape 18"/>
          <p:cNvSpPr txBox="1">
            <a:spLocks noGrp="1"/>
          </p:cNvSpPr>
          <p:nvPr>
            <p:ph type="ctrTitle"/>
          </p:nvPr>
        </p:nvSpPr>
        <p:spPr>
          <a:xfrm>
            <a:off x="762000" y="3200400"/>
            <a:ext cx="7543800" cy="1524000"/>
          </a:xfrm>
          <a:prstGeom prst="rect">
            <a:avLst/>
          </a:prstGeom>
          <a:noFill/>
          <a:ln>
            <a:noFill/>
          </a:ln>
        </p:spPr>
        <p:txBody>
          <a:bodyPr lIns="91425" tIns="91425" rIns="91425" bIns="91425" anchor="b" anchorCtr="0"/>
          <a:lstStyle>
            <a:lvl1pPr marL="0" marR="0" indent="0" algn="l" rtl="0">
              <a:spcBef>
                <a:spcPts val="0"/>
              </a:spcBef>
              <a:buClr>
                <a:srgbClr val="262626"/>
              </a:buClr>
              <a:buFont typeface="Impact"/>
              <a:buNone/>
              <a:defRPr sz="8000" b="0" i="0" u="none" strike="noStrike" cap="none" baseline="0">
                <a:solidFill>
                  <a:srgbClr val="262626"/>
                </a:solidFill>
                <a:latin typeface="Impact"/>
                <a:ea typeface="Impact"/>
                <a:cs typeface="Impact"/>
                <a:sym typeface="Impact"/>
              </a:defRPr>
            </a:lvl1pPr>
            <a:lvl2pPr marL="0" marR="0" indent="0" algn="l" rtl="0">
              <a:defRPr sz="1800" b="0" i="0" u="none" strike="noStrike" cap="none" baseline="0">
                <a:solidFill>
                  <a:schemeClr val="dk2"/>
                </a:solidFill>
              </a:defRPr>
            </a:lvl2pPr>
            <a:lvl3pPr marL="0" marR="0" indent="0" algn="l" rtl="0">
              <a:defRPr sz="1800" b="0" i="0" u="none" strike="noStrike" cap="none" baseline="0">
                <a:solidFill>
                  <a:schemeClr val="dk2"/>
                </a:solidFill>
              </a:defRPr>
            </a:lvl3pPr>
            <a:lvl4pPr marL="0" marR="0" indent="0" algn="l" rtl="0">
              <a:defRPr sz="1800" b="0" i="0" u="none" strike="noStrike" cap="none" baseline="0">
                <a:solidFill>
                  <a:schemeClr val="dk2"/>
                </a:solidFill>
              </a:defRPr>
            </a:lvl4pPr>
            <a:lvl5pPr marL="0" marR="0" indent="0" algn="l" rtl="0">
              <a:defRPr sz="1800" b="0" i="0" u="none" strike="noStrike" cap="none" baseline="0">
                <a:solidFill>
                  <a:schemeClr val="dk2"/>
                </a:solidFill>
              </a:defRPr>
            </a:lvl5pPr>
            <a:lvl6pPr marL="0" marR="0" indent="0" algn="l" rtl="0">
              <a:defRPr sz="1800" b="0" i="0" u="none" strike="noStrike" cap="none" baseline="0">
                <a:solidFill>
                  <a:schemeClr val="dk2"/>
                </a:solidFill>
              </a:defRPr>
            </a:lvl6pPr>
            <a:lvl7pPr marL="0" marR="0" indent="0" algn="l" rtl="0">
              <a:defRPr sz="1800" b="0" i="0" u="none" strike="noStrike" cap="none" baseline="0">
                <a:solidFill>
                  <a:schemeClr val="dk2"/>
                </a:solidFill>
              </a:defRPr>
            </a:lvl7pPr>
            <a:lvl8pPr marL="0" marR="0" indent="0" algn="l" rtl="0">
              <a:defRPr sz="1800" b="0" i="0" u="none" strike="noStrike" cap="none" baseline="0">
                <a:solidFill>
                  <a:schemeClr val="dk2"/>
                </a:solidFill>
              </a:defRPr>
            </a:lvl8pPr>
            <a:lvl9pPr marL="0" marR="0" indent="0" algn="l" rtl="0">
              <a:defRPr sz="1800" b="0" i="0" u="none" strike="noStrike" cap="none" baseline="0">
                <a:solidFill>
                  <a:schemeClr val="dk2"/>
                </a:solidFill>
              </a:defRPr>
            </a:lvl9pPr>
          </a:lstStyle>
          <a:p>
            <a:endParaRPr/>
          </a:p>
        </p:txBody>
      </p:sp>
      <p:sp>
        <p:nvSpPr>
          <p:cNvPr id="19" name="Shape 19"/>
          <p:cNvSpPr txBox="1">
            <a:spLocks noGrp="1"/>
          </p:cNvSpPr>
          <p:nvPr>
            <p:ph type="subTitle" idx="1"/>
          </p:nvPr>
        </p:nvSpPr>
        <p:spPr>
          <a:xfrm>
            <a:off x="762000" y="4724400"/>
            <a:ext cx="6858000" cy="990599"/>
          </a:xfrm>
          <a:prstGeom prst="rect">
            <a:avLst/>
          </a:prstGeom>
          <a:noFill/>
          <a:ln>
            <a:noFill/>
          </a:ln>
        </p:spPr>
        <p:txBody>
          <a:bodyPr lIns="91425" tIns="91425" rIns="91425" bIns="91425" anchor="t" anchorCtr="0"/>
          <a:lstStyle>
            <a:lvl1pPr marL="0" marR="0" indent="0" algn="l" rtl="0">
              <a:spcBef>
                <a:spcPts val="560"/>
              </a:spcBef>
              <a:buClr>
                <a:schemeClr val="accent1"/>
              </a:buClr>
              <a:buFont typeface="Times New Roman"/>
              <a:buNone/>
              <a:defRPr sz="2800" b="0" i="0" u="none" strike="noStrike" cap="none" baseline="0">
                <a:solidFill>
                  <a:schemeClr val="dk2"/>
                </a:solidFill>
                <a:latin typeface="Times New Roman"/>
                <a:ea typeface="Times New Roman"/>
                <a:cs typeface="Times New Roman"/>
                <a:sym typeface="Times New Roman"/>
              </a:defRPr>
            </a:lvl1pPr>
            <a:lvl2pPr marL="457200" marR="0" indent="0" algn="ctr" rtl="0">
              <a:spcBef>
                <a:spcPts val="440"/>
              </a:spcBef>
              <a:buClr>
                <a:schemeClr val="accent1"/>
              </a:buClr>
              <a:buFont typeface="Times New Roman"/>
              <a:buNone/>
              <a:defRPr sz="2200" b="0" i="0" u="none" strike="noStrike" cap="none" baseline="0">
                <a:solidFill>
                  <a:srgbClr val="888888"/>
                </a:solidFill>
                <a:latin typeface="Times New Roman"/>
                <a:ea typeface="Times New Roman"/>
                <a:cs typeface="Times New Roman"/>
                <a:sym typeface="Times New Roman"/>
              </a:defRPr>
            </a:lvl2pPr>
            <a:lvl3pPr marL="914400" marR="0" indent="0" algn="ctr" rtl="0">
              <a:spcBef>
                <a:spcPts val="400"/>
              </a:spcBef>
              <a:buClr>
                <a:schemeClr val="accent1"/>
              </a:buClr>
              <a:buFont typeface="Times New Roman"/>
              <a:buNone/>
              <a:defRPr sz="2000" b="0" i="0" u="none" strike="noStrike" cap="none" baseline="0">
                <a:solidFill>
                  <a:srgbClr val="888888"/>
                </a:solidFill>
                <a:latin typeface="Times New Roman"/>
                <a:ea typeface="Times New Roman"/>
                <a:cs typeface="Times New Roman"/>
                <a:sym typeface="Times New Roman"/>
              </a:defRPr>
            </a:lvl3pPr>
            <a:lvl4pPr marL="1371600" marR="0" indent="0" algn="ctr" rtl="0">
              <a:spcBef>
                <a:spcPts val="360"/>
              </a:spcBef>
              <a:buClr>
                <a:schemeClr val="accent1"/>
              </a:buClr>
              <a:buFont typeface="Times New Roman"/>
              <a:buNone/>
              <a:defRPr sz="1800" b="0" i="0" u="none" strike="noStrike" cap="none" baseline="0">
                <a:solidFill>
                  <a:srgbClr val="888888"/>
                </a:solidFill>
                <a:latin typeface="Times New Roman"/>
                <a:ea typeface="Times New Roman"/>
                <a:cs typeface="Times New Roman"/>
                <a:sym typeface="Times New Roman"/>
              </a:defRPr>
            </a:lvl4pPr>
            <a:lvl5pPr marL="1828800" marR="0" indent="0" algn="ctr" rtl="0">
              <a:spcBef>
                <a:spcPts val="360"/>
              </a:spcBef>
              <a:buClr>
                <a:schemeClr val="accent1"/>
              </a:buClr>
              <a:buFont typeface="Times New Roman"/>
              <a:buNone/>
              <a:defRPr sz="1800" b="0" i="0" u="none" strike="noStrike" cap="none" baseline="0">
                <a:solidFill>
                  <a:srgbClr val="888888"/>
                </a:solidFill>
                <a:latin typeface="Times New Roman"/>
                <a:ea typeface="Times New Roman"/>
                <a:cs typeface="Times New Roman"/>
                <a:sym typeface="Times New Roman"/>
              </a:defRPr>
            </a:lvl5pPr>
            <a:lvl6pPr marL="2286000" marR="0" indent="0" algn="ctr" rtl="0">
              <a:spcBef>
                <a:spcPts val="320"/>
              </a:spcBef>
              <a:buClr>
                <a:schemeClr val="accent1"/>
              </a:buClr>
              <a:buFont typeface="Times New Roman"/>
              <a:buNone/>
              <a:defRPr sz="1600" b="0" i="0" u="none" strike="noStrike" cap="none" baseline="0">
                <a:solidFill>
                  <a:srgbClr val="888888"/>
                </a:solidFill>
                <a:latin typeface="Times New Roman"/>
                <a:ea typeface="Times New Roman"/>
                <a:cs typeface="Times New Roman"/>
                <a:sym typeface="Times New Roman"/>
              </a:defRPr>
            </a:lvl6pPr>
            <a:lvl7pPr marL="2743200" marR="0" indent="0" algn="ctr" rtl="0">
              <a:spcBef>
                <a:spcPts val="320"/>
              </a:spcBef>
              <a:buClr>
                <a:schemeClr val="accent1"/>
              </a:buClr>
              <a:buFont typeface="Times New Roman"/>
              <a:buNone/>
              <a:defRPr sz="1600" b="0" i="0" u="none" strike="noStrike" cap="none" baseline="0">
                <a:solidFill>
                  <a:srgbClr val="888888"/>
                </a:solidFill>
                <a:latin typeface="Times New Roman"/>
                <a:ea typeface="Times New Roman"/>
                <a:cs typeface="Times New Roman"/>
                <a:sym typeface="Times New Roman"/>
              </a:defRPr>
            </a:lvl7pPr>
            <a:lvl8pPr marL="3200400" marR="0" indent="0" algn="ctr" rtl="0">
              <a:spcBef>
                <a:spcPts val="320"/>
              </a:spcBef>
              <a:buClr>
                <a:schemeClr val="accent1"/>
              </a:buClr>
              <a:buFont typeface="Times New Roman"/>
              <a:buNone/>
              <a:defRPr sz="1600" b="0" i="0" u="none" strike="noStrike" cap="none" baseline="0">
                <a:solidFill>
                  <a:srgbClr val="888888"/>
                </a:solidFill>
                <a:latin typeface="Times New Roman"/>
                <a:ea typeface="Times New Roman"/>
                <a:cs typeface="Times New Roman"/>
                <a:sym typeface="Times New Roman"/>
              </a:defRPr>
            </a:lvl8pPr>
            <a:lvl9pPr marL="3657600" marR="0" indent="0" algn="ctr" rtl="0">
              <a:spcBef>
                <a:spcPts val="320"/>
              </a:spcBef>
              <a:buClr>
                <a:schemeClr val="accent1"/>
              </a:buClr>
              <a:buFont typeface="Times New Roman"/>
              <a:buNone/>
              <a:defRPr sz="1600" b="0" i="0" u="none" strike="noStrike" cap="none" baseline="0">
                <a:solidFill>
                  <a:srgbClr val="888888"/>
                </a:solidFill>
                <a:latin typeface="Times New Roman"/>
                <a:ea typeface="Times New Roman"/>
                <a:cs typeface="Times New Roman"/>
                <a:sym typeface="Times New Roman"/>
              </a:defRPr>
            </a:lvl9pPr>
          </a:lstStyle>
          <a:p>
            <a:endParaRPr/>
          </a:p>
        </p:txBody>
      </p:sp>
      <p:sp>
        <p:nvSpPr>
          <p:cNvPr id="20" name="Shape 20"/>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1" name="Shape 21"/>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3" name="Shape 23"/>
          <p:cNvSpPr/>
          <p:nvPr/>
        </p:nvSpPr>
        <p:spPr>
          <a:xfrm>
            <a:off x="777239" y="6172200"/>
            <a:ext cx="7543800" cy="27431"/>
          </a:xfrm>
          <a:prstGeom prst="rect">
            <a:avLst/>
          </a:prstGeom>
          <a:solidFill>
            <a:schemeClr val="accent1"/>
          </a:solidFill>
          <a:ln>
            <a:noFill/>
          </a:ln>
        </p:spPr>
        <p:txBody>
          <a:bodyPr lIns="91425" tIns="45700" rIns="91425" bIns="45700" anchor="ctr" anchorCtr="0">
            <a:noAutofit/>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algn="l" rtl="0">
              <a:spcBef>
                <a:spcPts val="0"/>
              </a:spcBef>
              <a:buClr>
                <a:srgbClr val="262626"/>
              </a:buClr>
              <a:buFont typeface="Impact"/>
              <a:buNone/>
              <a:defRPr sz="5400">
                <a:solidFill>
                  <a:srgbClr val="262626"/>
                </a:solidFill>
                <a:latin typeface="Impact"/>
                <a:ea typeface="Impact"/>
                <a:cs typeface="Impact"/>
                <a:sym typeface="Impact"/>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82" name="Shape 82"/>
          <p:cNvSpPr txBox="1">
            <a:spLocks noGrp="1"/>
          </p:cNvSpPr>
          <p:nvPr>
            <p:ph type="body" idx="1"/>
          </p:nvPr>
        </p:nvSpPr>
        <p:spPr>
          <a:xfrm rot="5400000">
            <a:off x="2590799" y="-990600"/>
            <a:ext cx="3886200" cy="7239000"/>
          </a:xfrm>
          <a:prstGeom prst="rect">
            <a:avLst/>
          </a:prstGeom>
          <a:noFill/>
          <a:ln>
            <a:noFill/>
          </a:ln>
        </p:spPr>
        <p:txBody>
          <a:bodyPr lIns="91425" tIns="91425" rIns="91425" bIns="91425" anchor="t" anchorCtr="0"/>
          <a:lstStyle>
            <a:lvl1pPr marL="274320" indent="-182245" algn="l" rtl="0">
              <a:spcBef>
                <a:spcPts val="480"/>
              </a:spcBef>
              <a:buClr>
                <a:schemeClr val="accent1"/>
              </a:buClr>
              <a:buFont typeface="Arial"/>
              <a:buChar char="•"/>
              <a:defRPr sz="2400">
                <a:solidFill>
                  <a:schemeClr val="dk2"/>
                </a:solidFill>
                <a:latin typeface="Times New Roman"/>
                <a:ea typeface="Times New Roman"/>
                <a:cs typeface="Times New Roman"/>
                <a:sym typeface="Times New Roman"/>
              </a:defRPr>
            </a:lvl1pPr>
            <a:lvl2pPr marL="594360" indent="-194309" algn="l" rtl="0">
              <a:spcBef>
                <a:spcPts val="440"/>
              </a:spcBef>
              <a:buClr>
                <a:schemeClr val="accent1"/>
              </a:buClr>
              <a:buFont typeface="Arial"/>
              <a:buChar char="•"/>
              <a:defRPr sz="2200">
                <a:solidFill>
                  <a:schemeClr val="dk2"/>
                </a:solidFill>
                <a:latin typeface="Times New Roman"/>
                <a:ea typeface="Times New Roman"/>
                <a:cs typeface="Times New Roman"/>
                <a:sym typeface="Times New Roman"/>
              </a:defRPr>
            </a:lvl2pPr>
            <a:lvl3pPr marL="868680" indent="-157480" algn="l" rtl="0">
              <a:spcBef>
                <a:spcPts val="400"/>
              </a:spcBef>
              <a:buClr>
                <a:schemeClr val="accent1"/>
              </a:buClr>
              <a:buFont typeface="Arial"/>
              <a:buChar char="•"/>
              <a:defRPr sz="2000">
                <a:solidFill>
                  <a:schemeClr val="dk2"/>
                </a:solidFill>
                <a:latin typeface="Times New Roman"/>
                <a:ea typeface="Times New Roman"/>
                <a:cs typeface="Times New Roman"/>
                <a:sym typeface="Times New Roman"/>
              </a:defRPr>
            </a:lvl3pPr>
            <a:lvl4pPr marL="1143000" indent="-158750" algn="l" rtl="0">
              <a:spcBef>
                <a:spcPts val="360"/>
              </a:spcBef>
              <a:buClr>
                <a:schemeClr val="accent1"/>
              </a:buClr>
              <a:buFont typeface="Arial"/>
              <a:buChar char="•"/>
              <a:defRPr sz="1800">
                <a:solidFill>
                  <a:schemeClr val="dk2"/>
                </a:solidFill>
                <a:latin typeface="Times New Roman"/>
                <a:ea typeface="Times New Roman"/>
                <a:cs typeface="Times New Roman"/>
                <a:sym typeface="Times New Roman"/>
              </a:defRPr>
            </a:lvl4pPr>
            <a:lvl5pPr marL="1371600" indent="-158750" algn="l" rtl="0">
              <a:spcBef>
                <a:spcPts val="360"/>
              </a:spcBef>
              <a:buClr>
                <a:schemeClr val="accent1"/>
              </a:buClr>
              <a:buFont typeface="Arial"/>
              <a:buChar char="•"/>
              <a:defRPr sz="1800" baseline="0">
                <a:solidFill>
                  <a:schemeClr val="dk2"/>
                </a:solidFill>
                <a:latin typeface="Times New Roman"/>
                <a:ea typeface="Times New Roman"/>
                <a:cs typeface="Times New Roman"/>
                <a:sym typeface="Times New Roman"/>
              </a:defRPr>
            </a:lvl5pPr>
            <a:lvl6pPr marL="1645920" indent="-17589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6pPr>
            <a:lvl7pPr marL="1901951" indent="-177926"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7pPr>
            <a:lvl8pPr marL="2194560" indent="-17843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8pPr>
            <a:lvl9pPr marL="2468880" indent="-173354"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9pPr>
          </a:lstStyle>
          <a:p>
            <a:endParaRPr/>
          </a:p>
        </p:txBody>
      </p:sp>
      <p:sp>
        <p:nvSpPr>
          <p:cNvPr id="83" name="Shape 83"/>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4" name="Shape 84"/>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5" name="Shape 85"/>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1028699" y="2476500"/>
            <a:ext cx="5410199" cy="1828800"/>
          </a:xfrm>
          <a:prstGeom prst="rect">
            <a:avLst/>
          </a:prstGeom>
          <a:noFill/>
          <a:ln>
            <a:noFill/>
          </a:ln>
        </p:spPr>
        <p:txBody>
          <a:bodyPr lIns="91425" tIns="91425" rIns="91425" bIns="91425" anchor="b" anchorCtr="0"/>
          <a:lstStyle>
            <a:lvl1pPr algn="l" rtl="0">
              <a:spcBef>
                <a:spcPts val="0"/>
              </a:spcBef>
              <a:buClr>
                <a:srgbClr val="262626"/>
              </a:buClr>
              <a:buFont typeface="Impact"/>
              <a:buNone/>
              <a:defRPr sz="5400">
                <a:solidFill>
                  <a:srgbClr val="262626"/>
                </a:solidFill>
                <a:latin typeface="Impact"/>
                <a:ea typeface="Impact"/>
                <a:cs typeface="Impact"/>
                <a:sym typeface="Impact"/>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88" name="Shape 88"/>
          <p:cNvSpPr txBox="1">
            <a:spLocks noGrp="1"/>
          </p:cNvSpPr>
          <p:nvPr>
            <p:ph type="body" idx="1"/>
          </p:nvPr>
        </p:nvSpPr>
        <p:spPr>
          <a:xfrm rot="5400000">
            <a:off x="3009900" y="266700"/>
            <a:ext cx="4876799" cy="5714999"/>
          </a:xfrm>
          <a:prstGeom prst="rect">
            <a:avLst/>
          </a:prstGeom>
          <a:noFill/>
          <a:ln>
            <a:noFill/>
          </a:ln>
        </p:spPr>
        <p:txBody>
          <a:bodyPr lIns="91425" tIns="91425" rIns="91425" bIns="91425" anchor="t" anchorCtr="0"/>
          <a:lstStyle>
            <a:lvl1pPr marL="274320" indent="-182245" algn="l" rtl="0">
              <a:spcBef>
                <a:spcPts val="480"/>
              </a:spcBef>
              <a:buClr>
                <a:schemeClr val="accent1"/>
              </a:buClr>
              <a:buFont typeface="Arial"/>
              <a:buChar char="•"/>
              <a:defRPr sz="2400">
                <a:solidFill>
                  <a:schemeClr val="dk2"/>
                </a:solidFill>
                <a:latin typeface="Times New Roman"/>
                <a:ea typeface="Times New Roman"/>
                <a:cs typeface="Times New Roman"/>
                <a:sym typeface="Times New Roman"/>
              </a:defRPr>
            </a:lvl1pPr>
            <a:lvl2pPr marL="594360" indent="-194309" algn="l" rtl="0">
              <a:spcBef>
                <a:spcPts val="440"/>
              </a:spcBef>
              <a:buClr>
                <a:schemeClr val="accent1"/>
              </a:buClr>
              <a:buFont typeface="Arial"/>
              <a:buChar char="•"/>
              <a:defRPr sz="2200">
                <a:solidFill>
                  <a:schemeClr val="dk2"/>
                </a:solidFill>
                <a:latin typeface="Times New Roman"/>
                <a:ea typeface="Times New Roman"/>
                <a:cs typeface="Times New Roman"/>
                <a:sym typeface="Times New Roman"/>
              </a:defRPr>
            </a:lvl2pPr>
            <a:lvl3pPr marL="868680" indent="-157480" algn="l" rtl="0">
              <a:spcBef>
                <a:spcPts val="400"/>
              </a:spcBef>
              <a:buClr>
                <a:schemeClr val="accent1"/>
              </a:buClr>
              <a:buFont typeface="Arial"/>
              <a:buChar char="•"/>
              <a:defRPr sz="2000">
                <a:solidFill>
                  <a:schemeClr val="dk2"/>
                </a:solidFill>
                <a:latin typeface="Times New Roman"/>
                <a:ea typeface="Times New Roman"/>
                <a:cs typeface="Times New Roman"/>
                <a:sym typeface="Times New Roman"/>
              </a:defRPr>
            </a:lvl3pPr>
            <a:lvl4pPr marL="1143000" indent="-158750" algn="l" rtl="0">
              <a:spcBef>
                <a:spcPts val="360"/>
              </a:spcBef>
              <a:buClr>
                <a:schemeClr val="accent1"/>
              </a:buClr>
              <a:buFont typeface="Arial"/>
              <a:buChar char="•"/>
              <a:defRPr sz="1800">
                <a:solidFill>
                  <a:schemeClr val="dk2"/>
                </a:solidFill>
                <a:latin typeface="Times New Roman"/>
                <a:ea typeface="Times New Roman"/>
                <a:cs typeface="Times New Roman"/>
                <a:sym typeface="Times New Roman"/>
              </a:defRPr>
            </a:lvl4pPr>
            <a:lvl5pPr marL="1371600" indent="-158750" algn="l" rtl="0">
              <a:spcBef>
                <a:spcPts val="360"/>
              </a:spcBef>
              <a:buClr>
                <a:schemeClr val="accent1"/>
              </a:buClr>
              <a:buFont typeface="Arial"/>
              <a:buChar char="•"/>
              <a:defRPr sz="1800" baseline="0">
                <a:solidFill>
                  <a:schemeClr val="dk2"/>
                </a:solidFill>
                <a:latin typeface="Times New Roman"/>
                <a:ea typeface="Times New Roman"/>
                <a:cs typeface="Times New Roman"/>
                <a:sym typeface="Times New Roman"/>
              </a:defRPr>
            </a:lvl5pPr>
            <a:lvl6pPr marL="1645920" indent="-17589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6pPr>
            <a:lvl7pPr marL="1901951" indent="-177926"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7pPr>
            <a:lvl8pPr marL="2194560" indent="-17843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8pPr>
            <a:lvl9pPr marL="2468880" indent="-173354"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9pPr>
          </a:lstStyle>
          <a:p>
            <a:endParaRPr/>
          </a:p>
        </p:txBody>
      </p:sp>
      <p:sp>
        <p:nvSpPr>
          <p:cNvPr id="89" name="Shape 89"/>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90" name="Shape 90"/>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91" name="Shape 91"/>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algn="l" rtl="0">
              <a:spcBef>
                <a:spcPts val="0"/>
              </a:spcBef>
              <a:buClr>
                <a:srgbClr val="262626"/>
              </a:buClr>
              <a:buFont typeface="Impact"/>
              <a:buNone/>
              <a:defRPr sz="5400">
                <a:solidFill>
                  <a:srgbClr val="262626"/>
                </a:solidFill>
                <a:latin typeface="Impact"/>
                <a:ea typeface="Impact"/>
                <a:cs typeface="Impact"/>
                <a:sym typeface="Impact"/>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26" name="Shape 26"/>
          <p:cNvSpPr txBox="1">
            <a:spLocks noGrp="1"/>
          </p:cNvSpPr>
          <p:nvPr>
            <p:ph type="body" idx="1"/>
          </p:nvPr>
        </p:nvSpPr>
        <p:spPr>
          <a:xfrm>
            <a:off x="762000" y="685800"/>
            <a:ext cx="7543800" cy="3886200"/>
          </a:xfrm>
          <a:prstGeom prst="rect">
            <a:avLst/>
          </a:prstGeom>
          <a:noFill/>
          <a:ln>
            <a:noFill/>
          </a:ln>
        </p:spPr>
        <p:txBody>
          <a:bodyPr lIns="91425" tIns="91425" rIns="91425" bIns="91425" anchor="ctr" anchorCtr="0"/>
          <a:lstStyle>
            <a:lvl1pPr marL="274320" indent="-182245" algn="l" rtl="0">
              <a:spcBef>
                <a:spcPts val="480"/>
              </a:spcBef>
              <a:buClr>
                <a:schemeClr val="accent1"/>
              </a:buClr>
              <a:buFont typeface="Arial"/>
              <a:buChar char="•"/>
              <a:defRPr sz="2400">
                <a:solidFill>
                  <a:schemeClr val="dk2"/>
                </a:solidFill>
                <a:latin typeface="Times New Roman"/>
                <a:ea typeface="Times New Roman"/>
                <a:cs typeface="Times New Roman"/>
                <a:sym typeface="Times New Roman"/>
              </a:defRPr>
            </a:lvl1pPr>
            <a:lvl2pPr marL="594360" indent="-194309" algn="l" rtl="0">
              <a:spcBef>
                <a:spcPts val="440"/>
              </a:spcBef>
              <a:buClr>
                <a:schemeClr val="accent1"/>
              </a:buClr>
              <a:buFont typeface="Arial"/>
              <a:buChar char="•"/>
              <a:defRPr sz="2200">
                <a:solidFill>
                  <a:schemeClr val="dk2"/>
                </a:solidFill>
                <a:latin typeface="Times New Roman"/>
                <a:ea typeface="Times New Roman"/>
                <a:cs typeface="Times New Roman"/>
                <a:sym typeface="Times New Roman"/>
              </a:defRPr>
            </a:lvl2pPr>
            <a:lvl3pPr marL="868680" indent="-157480" algn="l" rtl="0">
              <a:spcBef>
                <a:spcPts val="400"/>
              </a:spcBef>
              <a:buClr>
                <a:schemeClr val="accent1"/>
              </a:buClr>
              <a:buFont typeface="Arial"/>
              <a:buChar char="•"/>
              <a:defRPr sz="2000">
                <a:solidFill>
                  <a:schemeClr val="dk2"/>
                </a:solidFill>
                <a:latin typeface="Times New Roman"/>
                <a:ea typeface="Times New Roman"/>
                <a:cs typeface="Times New Roman"/>
                <a:sym typeface="Times New Roman"/>
              </a:defRPr>
            </a:lvl3pPr>
            <a:lvl4pPr marL="1143000" indent="-158750" algn="l" rtl="0">
              <a:spcBef>
                <a:spcPts val="360"/>
              </a:spcBef>
              <a:buClr>
                <a:schemeClr val="accent1"/>
              </a:buClr>
              <a:buFont typeface="Arial"/>
              <a:buChar char="•"/>
              <a:defRPr sz="1800">
                <a:solidFill>
                  <a:schemeClr val="dk2"/>
                </a:solidFill>
                <a:latin typeface="Times New Roman"/>
                <a:ea typeface="Times New Roman"/>
                <a:cs typeface="Times New Roman"/>
                <a:sym typeface="Times New Roman"/>
              </a:defRPr>
            </a:lvl4pPr>
            <a:lvl5pPr marL="1371600" indent="-158750" algn="l" rtl="0">
              <a:spcBef>
                <a:spcPts val="360"/>
              </a:spcBef>
              <a:buClr>
                <a:schemeClr val="accent1"/>
              </a:buClr>
              <a:buFont typeface="Arial"/>
              <a:buChar char="•"/>
              <a:defRPr sz="1800" baseline="0">
                <a:solidFill>
                  <a:schemeClr val="dk2"/>
                </a:solidFill>
                <a:latin typeface="Times New Roman"/>
                <a:ea typeface="Times New Roman"/>
                <a:cs typeface="Times New Roman"/>
                <a:sym typeface="Times New Roman"/>
              </a:defRPr>
            </a:lvl5pPr>
            <a:lvl6pPr marL="1645920" indent="-17589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6pPr>
            <a:lvl7pPr marL="1901951" indent="-177926"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7pPr>
            <a:lvl8pPr marL="2194560" indent="-178435"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8pPr>
            <a:lvl9pPr marL="2468880" indent="-173354" algn="l" rtl="0">
              <a:spcBef>
                <a:spcPts val="320"/>
              </a:spcBef>
              <a:buClr>
                <a:schemeClr val="accent1"/>
              </a:buClr>
              <a:buFont typeface="Arial"/>
              <a:buChar char="•"/>
              <a:defRPr sz="1600">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8" name="Shape 28"/>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9" name="Shape 29"/>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30"/>
        <p:cNvGrpSpPr/>
        <p:nvPr/>
      </p:nvGrpSpPr>
      <p:grpSpPr>
        <a:xfrm>
          <a:off x="0" y="0"/>
          <a:ext cx="0" cy="0"/>
          <a:chOff x="0" y="0"/>
          <a:chExt cx="0" cy="0"/>
        </a:xfrm>
      </p:grpSpPr>
      <p:sp>
        <p:nvSpPr>
          <p:cNvPr id="31" name="Shape 31"/>
          <p:cNvSpPr/>
          <p:nvPr/>
        </p:nvSpPr>
        <p:spPr>
          <a:xfrm>
            <a:off x="777239" y="0"/>
            <a:ext cx="7543800" cy="3048000"/>
          </a:xfrm>
          <a:prstGeom prst="rect">
            <a:avLst/>
          </a:prstGeom>
          <a:solidFill>
            <a:schemeClr val="accent1"/>
          </a:solidFill>
          <a:ln>
            <a:noFill/>
          </a:ln>
        </p:spPr>
        <p:txBody>
          <a:bodyPr lIns="91425" tIns="45700" rIns="91425" bIns="45700" anchor="ctr" anchorCtr="0">
            <a:noAutofit/>
          </a:bodyPr>
          <a:lstStyle/>
          <a:p>
            <a:endParaRPr/>
          </a:p>
        </p:txBody>
      </p:sp>
      <p:sp>
        <p:nvSpPr>
          <p:cNvPr id="32" name="Shape 32"/>
          <p:cNvSpPr txBox="1">
            <a:spLocks noGrp="1"/>
          </p:cNvSpPr>
          <p:nvPr>
            <p:ph type="title"/>
          </p:nvPr>
        </p:nvSpPr>
        <p:spPr>
          <a:xfrm>
            <a:off x="762000" y="3276600"/>
            <a:ext cx="7543800" cy="1676399"/>
          </a:xfrm>
          <a:prstGeom prst="rect">
            <a:avLst/>
          </a:prstGeom>
          <a:noFill/>
          <a:ln>
            <a:noFill/>
          </a:ln>
        </p:spPr>
        <p:txBody>
          <a:bodyPr lIns="91425" tIns="91425" rIns="91425" bIns="91425" anchor="b" anchorCtr="0"/>
          <a:lstStyle>
            <a:lvl1pPr algn="l" rtl="0">
              <a:defRPr sz="5400" b="0"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3" name="Shape 33"/>
          <p:cNvSpPr txBox="1">
            <a:spLocks noGrp="1"/>
          </p:cNvSpPr>
          <p:nvPr>
            <p:ph type="body" idx="1"/>
          </p:nvPr>
        </p:nvSpPr>
        <p:spPr>
          <a:xfrm>
            <a:off x="762000" y="4953000"/>
            <a:ext cx="6858000" cy="914400"/>
          </a:xfrm>
          <a:prstGeom prst="rect">
            <a:avLst/>
          </a:prstGeom>
          <a:noFill/>
          <a:ln>
            <a:noFill/>
          </a:ln>
        </p:spPr>
        <p:txBody>
          <a:bodyPr lIns="91425" tIns="91425" rIns="91425" bIns="91425" anchor="t" anchorCtr="0"/>
          <a:lstStyle>
            <a:lvl1pPr marL="0" indent="0" rtl="0">
              <a:buClr>
                <a:schemeClr val="dk2"/>
              </a:buClr>
              <a:buFont typeface="Times New Roman"/>
              <a:buNone/>
              <a:defRPr sz="2800">
                <a:solidFill>
                  <a:schemeClr val="dk2"/>
                </a:solidFill>
              </a:defRPr>
            </a:lvl1pPr>
            <a:lvl2pPr marL="457200" indent="0" rtl="0">
              <a:buClr>
                <a:srgbClr val="888888"/>
              </a:buClr>
              <a:buFont typeface="Times New Roman"/>
              <a:buNone/>
              <a:defRPr sz="1800">
                <a:solidFill>
                  <a:srgbClr val="888888"/>
                </a:solidFill>
              </a:defRPr>
            </a:lvl2pPr>
            <a:lvl3pPr marL="914400" indent="0" rtl="0">
              <a:buClr>
                <a:srgbClr val="888888"/>
              </a:buClr>
              <a:buFont typeface="Times New Roman"/>
              <a:buNone/>
              <a:defRPr sz="1600">
                <a:solidFill>
                  <a:srgbClr val="888888"/>
                </a:solidFill>
              </a:defRPr>
            </a:lvl3pPr>
            <a:lvl4pPr marL="1371600" indent="0" rtl="0">
              <a:buClr>
                <a:srgbClr val="888888"/>
              </a:buClr>
              <a:buFont typeface="Times New Roman"/>
              <a:buNone/>
              <a:defRPr sz="1400">
                <a:solidFill>
                  <a:srgbClr val="888888"/>
                </a:solidFill>
              </a:defRPr>
            </a:lvl4pPr>
            <a:lvl5pPr marL="1828800" indent="0" rtl="0">
              <a:buClr>
                <a:srgbClr val="888888"/>
              </a:buClr>
              <a:buFont typeface="Times New Roman"/>
              <a:buNone/>
              <a:defRPr sz="1400">
                <a:solidFill>
                  <a:srgbClr val="888888"/>
                </a:solidFill>
              </a:defRPr>
            </a:lvl5pPr>
            <a:lvl6pPr marL="2286000" indent="0" rtl="0">
              <a:buClr>
                <a:srgbClr val="888888"/>
              </a:buClr>
              <a:buFont typeface="Times New Roman"/>
              <a:buNone/>
              <a:defRPr sz="1400">
                <a:solidFill>
                  <a:srgbClr val="888888"/>
                </a:solidFill>
              </a:defRPr>
            </a:lvl6pPr>
            <a:lvl7pPr marL="2743200" indent="0" rtl="0">
              <a:buClr>
                <a:srgbClr val="888888"/>
              </a:buClr>
              <a:buFont typeface="Times New Roman"/>
              <a:buNone/>
              <a:defRPr sz="1400">
                <a:solidFill>
                  <a:srgbClr val="888888"/>
                </a:solidFill>
              </a:defRPr>
            </a:lvl7pPr>
            <a:lvl8pPr marL="3200400" indent="0" rtl="0">
              <a:buClr>
                <a:srgbClr val="888888"/>
              </a:buClr>
              <a:buFont typeface="Times New Roman"/>
              <a:buNone/>
              <a:defRPr sz="1400">
                <a:solidFill>
                  <a:srgbClr val="888888"/>
                </a:solidFill>
              </a:defRPr>
            </a:lvl8pPr>
            <a:lvl9pPr marL="3657600" indent="0" rtl="0">
              <a:buClr>
                <a:srgbClr val="888888"/>
              </a:buClr>
              <a:buFont typeface="Times New Roman"/>
              <a:buNone/>
              <a:defRPr sz="1400">
                <a:solidFill>
                  <a:srgbClr val="888888"/>
                </a:solidFill>
              </a:defRPr>
            </a:lvl9pPr>
          </a:lstStyle>
          <a:p>
            <a:endParaRPr/>
          </a:p>
        </p:txBody>
      </p:sp>
      <p:sp>
        <p:nvSpPr>
          <p:cNvPr id="34" name="Shape 34"/>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5" name="Shape 35"/>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7" name="Shape 37"/>
          <p:cNvSpPr/>
          <p:nvPr/>
        </p:nvSpPr>
        <p:spPr>
          <a:xfrm>
            <a:off x="777239" y="6172200"/>
            <a:ext cx="7543800" cy="27431"/>
          </a:xfrm>
          <a:prstGeom prst="rect">
            <a:avLst/>
          </a:prstGeom>
          <a:solidFill>
            <a:schemeClr val="accent1"/>
          </a:solidFill>
          <a:ln>
            <a:noFill/>
          </a:ln>
        </p:spPr>
        <p:txBody>
          <a:bodyPr lIns="91425" tIns="45700" rIns="91425" bIns="45700" anchor="ctr" anchorCtr="0">
            <a:noAutofit/>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algn="l" rtl="0">
              <a:spcBef>
                <a:spcPts val="0"/>
              </a:spcBef>
              <a:buClr>
                <a:srgbClr val="262626"/>
              </a:buClr>
              <a:buFont typeface="Impact"/>
              <a:buNone/>
              <a:defRPr sz="5400">
                <a:solidFill>
                  <a:srgbClr val="262626"/>
                </a:solidFill>
                <a:latin typeface="Impact"/>
                <a:ea typeface="Impact"/>
                <a:cs typeface="Impact"/>
                <a:sym typeface="Impact"/>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40" name="Shape 40"/>
          <p:cNvSpPr txBox="1">
            <a:spLocks noGrp="1"/>
          </p:cNvSpPr>
          <p:nvPr>
            <p:ph type="body" idx="1"/>
          </p:nvPr>
        </p:nvSpPr>
        <p:spPr>
          <a:xfrm>
            <a:off x="762000" y="609600"/>
            <a:ext cx="3657600" cy="3767328"/>
          </a:xfrm>
          <a:prstGeom prst="rect">
            <a:avLst/>
          </a:prstGeom>
          <a:noFill/>
          <a:ln>
            <a:noFill/>
          </a:ln>
        </p:spPr>
        <p:txBody>
          <a:bodyPr lIns="91425" tIns="91425" rIns="91425" bIns="91425" anchor="ctr"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4648200" y="609600"/>
            <a:ext cx="3657600" cy="3767328"/>
          </a:xfrm>
          <a:prstGeom prst="rect">
            <a:avLst/>
          </a:prstGeom>
          <a:noFill/>
          <a:ln>
            <a:noFill/>
          </a:ln>
        </p:spPr>
        <p:txBody>
          <a:bodyPr lIns="91425" tIns="91425" rIns="91425" bIns="91425" anchor="ctr"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2" name="Shape 42"/>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1"/>
          </p:nvPr>
        </p:nvSpPr>
        <p:spPr>
          <a:xfrm>
            <a:off x="758952" y="609600"/>
            <a:ext cx="3657600" cy="639762"/>
          </a:xfrm>
          <a:prstGeom prst="rect">
            <a:avLst/>
          </a:prstGeom>
          <a:noFill/>
          <a:ln>
            <a:noFill/>
          </a:ln>
        </p:spPr>
        <p:txBody>
          <a:bodyPr lIns="91425" tIns="91425" rIns="91425" bIns="91425" anchor="b" anchorCtr="0"/>
          <a:lstStyle>
            <a:lvl1pPr marL="0" indent="0" rtl="0">
              <a:buFont typeface="Impact"/>
              <a:buNone/>
              <a:defRPr sz="2800" b="0">
                <a:latin typeface="Impact"/>
                <a:ea typeface="Impact"/>
                <a:cs typeface="Impact"/>
                <a:sym typeface="Impact"/>
              </a:defRPr>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48" name="Shape 48"/>
          <p:cNvSpPr txBox="1">
            <a:spLocks noGrp="1"/>
          </p:cNvSpPr>
          <p:nvPr>
            <p:ph type="body" idx="2"/>
          </p:nvPr>
        </p:nvSpPr>
        <p:spPr>
          <a:xfrm>
            <a:off x="758952" y="1329263"/>
            <a:ext cx="3657600" cy="30480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9" name="Shape 49"/>
          <p:cNvSpPr txBox="1">
            <a:spLocks noGrp="1"/>
          </p:cNvSpPr>
          <p:nvPr>
            <p:ph type="body" idx="3"/>
          </p:nvPr>
        </p:nvSpPr>
        <p:spPr>
          <a:xfrm>
            <a:off x="4645151" y="609600"/>
            <a:ext cx="3657600" cy="639762"/>
          </a:xfrm>
          <a:prstGeom prst="rect">
            <a:avLst/>
          </a:prstGeom>
          <a:noFill/>
          <a:ln>
            <a:noFill/>
          </a:ln>
        </p:spPr>
        <p:txBody>
          <a:bodyPr lIns="91425" tIns="91425" rIns="91425" bIns="91425" anchor="b" anchorCtr="0"/>
          <a:lstStyle>
            <a:lvl1pPr marL="0" indent="0" rtl="0">
              <a:buFont typeface="Impact"/>
              <a:buNone/>
              <a:defRPr sz="2800" b="0">
                <a:latin typeface="Impact"/>
                <a:ea typeface="Impact"/>
                <a:cs typeface="Impact"/>
                <a:sym typeface="Impact"/>
              </a:defRPr>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50" name="Shape 50"/>
          <p:cNvSpPr txBox="1">
            <a:spLocks noGrp="1"/>
          </p:cNvSpPr>
          <p:nvPr>
            <p:ph type="body" idx="4"/>
          </p:nvPr>
        </p:nvSpPr>
        <p:spPr>
          <a:xfrm>
            <a:off x="4645151" y="1329263"/>
            <a:ext cx="3657600" cy="30480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1" name="Shape 51"/>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cxnSp>
        <p:nvCxnSpPr>
          <p:cNvPr id="54" name="Shape 54"/>
          <p:cNvCxnSpPr/>
          <p:nvPr/>
        </p:nvCxnSpPr>
        <p:spPr>
          <a:xfrm>
            <a:off x="758952" y="1249362"/>
            <a:ext cx="3657600" cy="1587"/>
          </a:xfrm>
          <a:prstGeom prst="straightConnector1">
            <a:avLst/>
          </a:prstGeom>
          <a:noFill/>
          <a:ln w="15875" cap="flat">
            <a:solidFill>
              <a:schemeClr val="accent1"/>
            </a:solidFill>
            <a:prstDash val="solid"/>
            <a:round/>
            <a:headEnd type="none" w="med" len="med"/>
            <a:tailEnd type="none" w="med" len="med"/>
          </a:ln>
        </p:spPr>
      </p:cxnSp>
      <p:cxnSp>
        <p:nvCxnSpPr>
          <p:cNvPr id="55" name="Shape 55"/>
          <p:cNvCxnSpPr/>
          <p:nvPr/>
        </p:nvCxnSpPr>
        <p:spPr>
          <a:xfrm>
            <a:off x="4645151" y="1249362"/>
            <a:ext cx="3657600" cy="1587"/>
          </a:xfrm>
          <a:prstGeom prst="straightConnector1">
            <a:avLst/>
          </a:prstGeom>
          <a:noFill/>
          <a:ln w="15875" cap="flat">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algn="l" rtl="0">
              <a:spcBef>
                <a:spcPts val="0"/>
              </a:spcBef>
              <a:buClr>
                <a:srgbClr val="262626"/>
              </a:buClr>
              <a:buFont typeface="Impact"/>
              <a:buNone/>
              <a:defRPr sz="5400">
                <a:solidFill>
                  <a:srgbClr val="262626"/>
                </a:solidFill>
                <a:latin typeface="Impact"/>
                <a:ea typeface="Impact"/>
                <a:cs typeface="Impact"/>
                <a:sym typeface="Impact"/>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58" name="Shape 58"/>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62000" y="4572000"/>
            <a:ext cx="6784847" cy="1600199"/>
          </a:xfrm>
          <a:prstGeom prst="rect">
            <a:avLst/>
          </a:prstGeom>
          <a:noFill/>
          <a:ln>
            <a:noFill/>
          </a:ln>
        </p:spPr>
        <p:txBody>
          <a:bodyPr lIns="91425" tIns="91425" rIns="91425" bIns="91425" anchor="b" anchorCtr="0"/>
          <a:lstStyle>
            <a:lvl1pPr algn="l" rtl="0">
              <a:defRPr sz="5400" b="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7" name="Shape 67"/>
          <p:cNvSpPr txBox="1">
            <a:spLocks noGrp="1"/>
          </p:cNvSpPr>
          <p:nvPr>
            <p:ph type="body" idx="1"/>
          </p:nvPr>
        </p:nvSpPr>
        <p:spPr>
          <a:xfrm>
            <a:off x="3710866" y="457200"/>
            <a:ext cx="4594934" cy="4114799"/>
          </a:xfrm>
          <a:prstGeom prst="rect">
            <a:avLst/>
          </a:prstGeom>
          <a:noFill/>
          <a:ln>
            <a:noFill/>
          </a:ln>
        </p:spPr>
        <p:txBody>
          <a:bodyPr lIns="91425" tIns="91425" rIns="91425" bIns="91425" anchor="ctr" anchorCtr="0"/>
          <a:lstStyle>
            <a:lvl1pPr rtl="0">
              <a:defRPr sz="2400"/>
            </a:lvl1pPr>
            <a:lvl2pPr rtl="0">
              <a:defRPr sz="2200"/>
            </a:lvl2pPr>
            <a:lvl3pPr rtl="0">
              <a:defRPr sz="2000"/>
            </a:lvl3pPr>
            <a:lvl4pPr rtl="0">
              <a:defRPr sz="1800"/>
            </a:lvl4pPr>
            <a:lvl5pPr rtl="0">
              <a:defRPr sz="1800"/>
            </a:lvl5pPr>
            <a:lvl6pPr rtl="0">
              <a:defRPr sz="2000"/>
            </a:lvl6pPr>
            <a:lvl7pPr rtl="0">
              <a:defRPr sz="2000"/>
            </a:lvl7pPr>
            <a:lvl8pPr rtl="0">
              <a:defRPr sz="2000"/>
            </a:lvl8pPr>
            <a:lvl9pPr rtl="0">
              <a:defRPr sz="2000"/>
            </a:lvl9pPr>
          </a:lstStyle>
          <a:p>
            <a:endParaRPr/>
          </a:p>
        </p:txBody>
      </p:sp>
      <p:sp>
        <p:nvSpPr>
          <p:cNvPr id="68" name="Shape 68"/>
          <p:cNvSpPr txBox="1">
            <a:spLocks noGrp="1"/>
          </p:cNvSpPr>
          <p:nvPr>
            <p:ph type="body" idx="2"/>
          </p:nvPr>
        </p:nvSpPr>
        <p:spPr>
          <a:xfrm>
            <a:off x="762000" y="457200"/>
            <a:ext cx="2673657" cy="4114800"/>
          </a:xfrm>
          <a:prstGeom prst="rect">
            <a:avLst/>
          </a:prstGeom>
          <a:noFill/>
          <a:ln>
            <a:noFill/>
          </a:ln>
        </p:spPr>
        <p:txBody>
          <a:bodyPr lIns="91425" tIns="91425" rIns="91425" bIns="91425" anchor="ctr" anchorCtr="0"/>
          <a:lstStyle>
            <a:lvl1pPr marL="0" indent="0" rtl="0">
              <a:buClr>
                <a:schemeClr val="dk2"/>
              </a:buClr>
              <a:buFont typeface="Times New Roman"/>
              <a:buNone/>
              <a:defRPr sz="2100">
                <a:solidFill>
                  <a:schemeClr val="dk2"/>
                </a:solidFill>
              </a:defRPr>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69" name="Shape 69"/>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cxnSp>
        <p:nvCxnSpPr>
          <p:cNvPr id="72" name="Shape 72"/>
          <p:cNvCxnSpPr/>
          <p:nvPr/>
        </p:nvCxnSpPr>
        <p:spPr>
          <a:xfrm rot="5400000">
            <a:off x="1677193" y="2514599"/>
            <a:ext cx="3809999" cy="1587"/>
          </a:xfrm>
          <a:prstGeom prst="straightConnector1">
            <a:avLst/>
          </a:prstGeom>
          <a:noFill/>
          <a:ln w="9525" cap="flat">
            <a:solidFill>
              <a:srgbClr val="979797"/>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58952" y="4572000"/>
            <a:ext cx="6784847" cy="1600199"/>
          </a:xfrm>
          <a:prstGeom prst="rect">
            <a:avLst/>
          </a:prstGeom>
          <a:noFill/>
          <a:ln>
            <a:noFill/>
          </a:ln>
        </p:spPr>
        <p:txBody>
          <a:bodyPr lIns="91425" tIns="91425" rIns="91425" bIns="91425" anchor="b" anchorCtr="0"/>
          <a:lstStyle>
            <a:lvl1pPr algn="l" rtl="0">
              <a:defRPr sz="5400" b="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5" name="Shape 75"/>
          <p:cNvSpPr>
            <a:spLocks noGrp="1"/>
          </p:cNvSpPr>
          <p:nvPr>
            <p:ph type="pic" idx="2"/>
          </p:nvPr>
        </p:nvSpPr>
        <p:spPr>
          <a:xfrm>
            <a:off x="777239" y="457200"/>
            <a:ext cx="7543800" cy="2895600"/>
          </a:xfrm>
          <a:prstGeom prst="rect">
            <a:avLst/>
          </a:prstGeom>
          <a:noFill/>
          <a:ln w="9525" cap="flat">
            <a:solidFill>
              <a:schemeClr val="dk2"/>
            </a:solidFill>
            <a:prstDash val="solid"/>
            <a:round/>
            <a:headEnd type="none" w="med" len="med"/>
            <a:tailEnd type="none" w="med" len="med"/>
          </a:ln>
        </p:spPr>
        <p:txBody>
          <a:bodyPr lIns="91425" tIns="91425" rIns="91425" bIns="91425" anchor="ctr" anchorCtr="0"/>
          <a:lstStyle>
            <a:lvl1pPr marL="0" marR="0" indent="0" algn="r" rtl="0">
              <a:buClr>
                <a:srgbClr val="444444"/>
              </a:buClr>
              <a:buFont typeface="Times New Roman"/>
              <a:buNone/>
              <a:defRPr sz="3200" b="1" i="0" u="none" strike="noStrike" cap="none" baseline="0">
                <a:solidFill>
                  <a:srgbClr val="444444"/>
                </a:solidFill>
                <a:latin typeface="Times New Roman"/>
                <a:ea typeface="Times New Roman"/>
                <a:cs typeface="Times New Roman"/>
                <a:sym typeface="Times New Roman"/>
              </a:defRPr>
            </a:lvl1pPr>
            <a:lvl2pPr marL="457200" marR="0" indent="0" algn="l" rtl="0">
              <a:buClr>
                <a:schemeClr val="dk1"/>
              </a:buClr>
              <a:buFont typeface="Times New Roman"/>
              <a:buNone/>
              <a:defRPr sz="2800" b="0" i="0" u="none" strike="noStrike" cap="none" baseline="0">
                <a:solidFill>
                  <a:schemeClr val="dk1"/>
                </a:solidFill>
                <a:latin typeface="Times New Roman"/>
                <a:ea typeface="Times New Roman"/>
                <a:cs typeface="Times New Roman"/>
                <a:sym typeface="Times New Roman"/>
              </a:defRPr>
            </a:lvl2pPr>
            <a:lvl3pPr marL="914400" marR="0" indent="0" algn="l" rtl="0">
              <a:buClr>
                <a:schemeClr val="dk1"/>
              </a:buClr>
              <a:buFont typeface="Times New Roman"/>
              <a:buNone/>
              <a:defRPr sz="2400" b="0" i="0" u="none" strike="noStrike" cap="none" baseline="0">
                <a:solidFill>
                  <a:schemeClr val="dk1"/>
                </a:solidFill>
                <a:latin typeface="Times New Roman"/>
                <a:ea typeface="Times New Roman"/>
                <a:cs typeface="Times New Roman"/>
                <a:sym typeface="Times New Roman"/>
              </a:defRPr>
            </a:lvl3pPr>
            <a:lvl4pPr marL="1371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4pPr>
            <a:lvl5pPr marL="18288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5pPr>
            <a:lvl6pPr marL="22860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6pPr>
            <a:lvl7pPr marL="27432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7pPr>
            <a:lvl8pPr marL="32004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8pPr>
            <a:lvl9pPr marL="3657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body" idx="1"/>
          </p:nvPr>
        </p:nvSpPr>
        <p:spPr>
          <a:xfrm>
            <a:off x="850391" y="3505200"/>
            <a:ext cx="7391399" cy="804861"/>
          </a:xfrm>
          <a:prstGeom prst="rect">
            <a:avLst/>
          </a:prstGeom>
          <a:noFill/>
          <a:ln>
            <a:noFill/>
          </a:ln>
        </p:spPr>
        <p:txBody>
          <a:bodyPr lIns="91425" tIns="91425" rIns="91425" bIns="91425" anchor="t" anchorCtr="0"/>
          <a:lstStyle>
            <a:lvl1pPr marL="0" indent="0" rtl="0">
              <a:buFont typeface="Times New Roman"/>
              <a:buNone/>
              <a:defRPr sz="1800"/>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77" name="Shape 77"/>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762000" y="4572000"/>
            <a:ext cx="6781800" cy="1600199"/>
          </a:xfrm>
          <a:prstGeom prst="rect">
            <a:avLst/>
          </a:prstGeom>
          <a:noFill/>
          <a:ln>
            <a:noFill/>
          </a:ln>
        </p:spPr>
        <p:txBody>
          <a:bodyPr lIns="91425" tIns="91425" rIns="91425" bIns="91425" anchor="b" anchorCtr="0"/>
          <a:lstStyle>
            <a:lvl1pPr marL="0" marR="0" indent="0" algn="l" rtl="0">
              <a:spcBef>
                <a:spcPts val="0"/>
              </a:spcBef>
              <a:buClr>
                <a:srgbClr val="262626"/>
              </a:buClr>
              <a:buFont typeface="Impact"/>
              <a:buNone/>
              <a:defRPr sz="5400" b="0" i="0" u="none" strike="noStrike" cap="none" baseline="0">
                <a:solidFill>
                  <a:srgbClr val="262626"/>
                </a:solidFill>
                <a:latin typeface="Impact"/>
                <a:ea typeface="Impact"/>
                <a:cs typeface="Impact"/>
                <a:sym typeface="Impact"/>
              </a:defRPr>
            </a:lvl1pPr>
            <a:lvl2pPr marL="0" marR="0" indent="0" algn="l" rtl="0">
              <a:defRPr sz="1800" b="0" i="0" u="none" strike="noStrike" cap="none" baseline="0">
                <a:solidFill>
                  <a:schemeClr val="dk2"/>
                </a:solidFill>
              </a:defRPr>
            </a:lvl2pPr>
            <a:lvl3pPr marL="0" marR="0" indent="0" algn="l" rtl="0">
              <a:defRPr sz="1800" b="0" i="0" u="none" strike="noStrike" cap="none" baseline="0">
                <a:solidFill>
                  <a:schemeClr val="dk2"/>
                </a:solidFill>
              </a:defRPr>
            </a:lvl3pPr>
            <a:lvl4pPr marL="0" marR="0" indent="0" algn="l" rtl="0">
              <a:defRPr sz="1800" b="0" i="0" u="none" strike="noStrike" cap="none" baseline="0">
                <a:solidFill>
                  <a:schemeClr val="dk2"/>
                </a:solidFill>
              </a:defRPr>
            </a:lvl4pPr>
            <a:lvl5pPr marL="0" marR="0" indent="0" algn="l" rtl="0">
              <a:defRPr sz="1800" b="0" i="0" u="none" strike="noStrike" cap="none" baseline="0">
                <a:solidFill>
                  <a:schemeClr val="dk2"/>
                </a:solidFill>
              </a:defRPr>
            </a:lvl5pPr>
            <a:lvl6pPr marL="0" marR="0" indent="0" algn="l" rtl="0">
              <a:defRPr sz="1800" b="0" i="0" u="none" strike="noStrike" cap="none" baseline="0">
                <a:solidFill>
                  <a:schemeClr val="dk2"/>
                </a:solidFill>
              </a:defRPr>
            </a:lvl6pPr>
            <a:lvl7pPr marL="0" marR="0" indent="0" algn="l" rtl="0">
              <a:defRPr sz="1800" b="0" i="0" u="none" strike="noStrike" cap="none" baseline="0">
                <a:solidFill>
                  <a:schemeClr val="dk2"/>
                </a:solidFill>
              </a:defRPr>
            </a:lvl7pPr>
            <a:lvl8pPr marL="0" marR="0" indent="0" algn="l" rtl="0">
              <a:defRPr sz="1800" b="0" i="0" u="none" strike="noStrike" cap="none" baseline="0">
                <a:solidFill>
                  <a:schemeClr val="dk2"/>
                </a:solidFill>
              </a:defRPr>
            </a:lvl8pPr>
            <a:lvl9pPr marL="0" marR="0" indent="0" algn="l" rtl="0">
              <a:defRPr sz="1800" b="0" i="0" u="none" strike="noStrike" cap="none" baseline="0">
                <a:solidFill>
                  <a:schemeClr val="dk2"/>
                </a:solidFill>
              </a:defRPr>
            </a:lvl9pPr>
          </a:lstStyle>
          <a:p>
            <a:endParaRPr/>
          </a:p>
        </p:txBody>
      </p:sp>
      <p:sp>
        <p:nvSpPr>
          <p:cNvPr id="10" name="Shape 10"/>
          <p:cNvSpPr txBox="1">
            <a:spLocks noGrp="1"/>
          </p:cNvSpPr>
          <p:nvPr>
            <p:ph type="body" idx="1"/>
          </p:nvPr>
        </p:nvSpPr>
        <p:spPr>
          <a:xfrm>
            <a:off x="762000" y="685800"/>
            <a:ext cx="7543800" cy="3886200"/>
          </a:xfrm>
          <a:prstGeom prst="rect">
            <a:avLst/>
          </a:prstGeom>
          <a:noFill/>
          <a:ln>
            <a:noFill/>
          </a:ln>
        </p:spPr>
        <p:txBody>
          <a:bodyPr lIns="91425" tIns="91425" rIns="91425" bIns="91425" anchor="ctr" anchorCtr="0"/>
          <a:lstStyle>
            <a:lvl1pPr marL="274320" marR="0" indent="-182245" algn="l" rtl="0">
              <a:spcBef>
                <a:spcPts val="480"/>
              </a:spcBef>
              <a:buClr>
                <a:schemeClr val="accent1"/>
              </a:buClr>
              <a:buFont typeface="Arial"/>
              <a:buChar char="•"/>
              <a:defRPr sz="2400" b="0" i="0" u="none" strike="noStrike" cap="none" baseline="0">
                <a:solidFill>
                  <a:schemeClr val="dk2"/>
                </a:solidFill>
                <a:latin typeface="Times New Roman"/>
                <a:ea typeface="Times New Roman"/>
                <a:cs typeface="Times New Roman"/>
                <a:sym typeface="Times New Roman"/>
              </a:defRPr>
            </a:lvl1pPr>
            <a:lvl2pPr marL="594360" marR="0" indent="-194309" algn="l" rtl="0">
              <a:spcBef>
                <a:spcPts val="440"/>
              </a:spcBef>
              <a:buClr>
                <a:schemeClr val="accent1"/>
              </a:buClr>
              <a:buFont typeface="Arial"/>
              <a:buChar char="•"/>
              <a:defRPr sz="2200" b="0" i="0" u="none" strike="noStrike" cap="none" baseline="0">
                <a:solidFill>
                  <a:schemeClr val="dk2"/>
                </a:solidFill>
                <a:latin typeface="Times New Roman"/>
                <a:ea typeface="Times New Roman"/>
                <a:cs typeface="Times New Roman"/>
                <a:sym typeface="Times New Roman"/>
              </a:defRPr>
            </a:lvl2pPr>
            <a:lvl3pPr marL="868680" marR="0" indent="-157480" algn="l" rtl="0">
              <a:spcBef>
                <a:spcPts val="400"/>
              </a:spcBef>
              <a:buClr>
                <a:schemeClr val="accent1"/>
              </a:buClr>
              <a:buFont typeface="Arial"/>
              <a:buChar char="•"/>
              <a:defRPr sz="2000" b="0" i="0" u="none" strike="noStrike" cap="none" baseline="0">
                <a:solidFill>
                  <a:schemeClr val="dk2"/>
                </a:solidFill>
                <a:latin typeface="Times New Roman"/>
                <a:ea typeface="Times New Roman"/>
                <a:cs typeface="Times New Roman"/>
                <a:sym typeface="Times New Roman"/>
              </a:defRPr>
            </a:lvl3pPr>
            <a:lvl4pPr marL="1143000" marR="0" indent="-158750" algn="l" rtl="0">
              <a:spcBef>
                <a:spcPts val="360"/>
              </a:spcBef>
              <a:buClr>
                <a:schemeClr val="accent1"/>
              </a:buClr>
              <a:buFont typeface="Arial"/>
              <a:buChar char="•"/>
              <a:defRPr sz="1800" b="0" i="0" u="none" strike="noStrike" cap="none" baseline="0">
                <a:solidFill>
                  <a:schemeClr val="dk2"/>
                </a:solidFill>
                <a:latin typeface="Times New Roman"/>
                <a:ea typeface="Times New Roman"/>
                <a:cs typeface="Times New Roman"/>
                <a:sym typeface="Times New Roman"/>
              </a:defRPr>
            </a:lvl4pPr>
            <a:lvl5pPr marL="1371600" marR="0" indent="-158750" algn="l" rtl="0">
              <a:spcBef>
                <a:spcPts val="360"/>
              </a:spcBef>
              <a:buClr>
                <a:schemeClr val="accent1"/>
              </a:buClr>
              <a:buFont typeface="Arial"/>
              <a:buChar char="•"/>
              <a:defRPr sz="1800" b="0" i="0" u="none" strike="noStrike" cap="none" baseline="0">
                <a:solidFill>
                  <a:schemeClr val="dk2"/>
                </a:solidFill>
                <a:latin typeface="Times New Roman"/>
                <a:ea typeface="Times New Roman"/>
                <a:cs typeface="Times New Roman"/>
                <a:sym typeface="Times New Roman"/>
              </a:defRPr>
            </a:lvl5pPr>
            <a:lvl6pPr marL="1645920" marR="0" indent="-175895" algn="l" rtl="0">
              <a:spcBef>
                <a:spcPts val="320"/>
              </a:spcBef>
              <a:buClr>
                <a:schemeClr val="accent1"/>
              </a:buClr>
              <a:buFont typeface="Arial"/>
              <a:buChar char="•"/>
              <a:defRPr sz="1600" b="0" i="0" u="none" strike="noStrike" cap="none" baseline="0">
                <a:solidFill>
                  <a:schemeClr val="dk2"/>
                </a:solidFill>
                <a:latin typeface="Times New Roman"/>
                <a:ea typeface="Times New Roman"/>
                <a:cs typeface="Times New Roman"/>
                <a:sym typeface="Times New Roman"/>
              </a:defRPr>
            </a:lvl6pPr>
            <a:lvl7pPr marL="1901951" marR="0" indent="-177926" algn="l" rtl="0">
              <a:spcBef>
                <a:spcPts val="320"/>
              </a:spcBef>
              <a:buClr>
                <a:schemeClr val="accent1"/>
              </a:buClr>
              <a:buFont typeface="Arial"/>
              <a:buChar char="•"/>
              <a:defRPr sz="1600" b="0" i="0" u="none" strike="noStrike" cap="none" baseline="0">
                <a:solidFill>
                  <a:schemeClr val="dk2"/>
                </a:solidFill>
                <a:latin typeface="Times New Roman"/>
                <a:ea typeface="Times New Roman"/>
                <a:cs typeface="Times New Roman"/>
                <a:sym typeface="Times New Roman"/>
              </a:defRPr>
            </a:lvl7pPr>
            <a:lvl8pPr marL="2194560" marR="0" indent="-178435" algn="l" rtl="0">
              <a:spcBef>
                <a:spcPts val="320"/>
              </a:spcBef>
              <a:buClr>
                <a:schemeClr val="accent1"/>
              </a:buClr>
              <a:buFont typeface="Arial"/>
              <a:buChar char="•"/>
              <a:defRPr sz="1600" b="0" i="0" u="none" strike="noStrike" cap="none" baseline="0">
                <a:solidFill>
                  <a:schemeClr val="dk2"/>
                </a:solidFill>
                <a:latin typeface="Times New Roman"/>
                <a:ea typeface="Times New Roman"/>
                <a:cs typeface="Times New Roman"/>
                <a:sym typeface="Times New Roman"/>
              </a:defRPr>
            </a:lvl8pPr>
            <a:lvl9pPr marL="2468880" marR="0" indent="-173354" algn="l" rtl="0">
              <a:spcBef>
                <a:spcPts val="320"/>
              </a:spcBef>
              <a:buClr>
                <a:schemeClr val="accent1"/>
              </a:buClr>
              <a:buFont typeface="Arial"/>
              <a:buChar char="•"/>
              <a:defRPr sz="16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1" name="Shape 11"/>
          <p:cNvSpPr txBox="1">
            <a:spLocks noGrp="1"/>
          </p:cNvSpPr>
          <p:nvPr>
            <p:ph type="dt" idx="10"/>
          </p:nvPr>
        </p:nvSpPr>
        <p:spPr>
          <a:xfrm>
            <a:off x="6248400" y="6208776"/>
            <a:ext cx="2133599" cy="365125"/>
          </a:xfrm>
          <a:prstGeom prst="rect">
            <a:avLst/>
          </a:prstGeom>
          <a:noFill/>
          <a:ln>
            <a:noFill/>
          </a:ln>
        </p:spPr>
        <p:txBody>
          <a:bodyPr lIns="91425" tIns="91425" rIns="91425" bIns="91425" anchor="ctr" anchorCtr="0"/>
          <a:lstStyle>
            <a:lvl1pPr marL="0" marR="0" indent="0" algn="r"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ftr" idx="11"/>
          </p:nvPr>
        </p:nvSpPr>
        <p:spPr>
          <a:xfrm>
            <a:off x="761999" y="6208776"/>
            <a:ext cx="4873868" cy="365125"/>
          </a:xfrm>
          <a:prstGeom prst="rect">
            <a:avLst/>
          </a:prstGeom>
          <a:noFill/>
          <a:ln>
            <a:noFill/>
          </a:ln>
        </p:spPr>
        <p:txBody>
          <a:bodyPr lIns="91425" tIns="91425" rIns="91425" bIns="91425" anchor="ctr" anchorCtr="0"/>
          <a:lstStyle>
            <a:lvl1pPr marL="0" marR="0" indent="0" algn="l" rtl="0">
              <a:defRPr sz="1200" b="1" i="0" u="none" strike="noStrike" cap="none" baseline="0">
                <a:solidFill>
                  <a:srgbClr val="444444"/>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7620000" y="5687567"/>
            <a:ext cx="762000" cy="365125"/>
          </a:xfrm>
          <a:prstGeom prst="rect">
            <a:avLst/>
          </a:prstGeom>
          <a:noFill/>
          <a:ln>
            <a:noFill/>
          </a:ln>
        </p:spPr>
        <p:txBody>
          <a:bodyPr lIns="91425" tIns="91425" rIns="91425" bIns="91425" anchor="ctr" anchorCtr="0"/>
          <a:lstStyle>
            <a:lvl1pPr marL="0" marR="0" indent="0" algn="r" rtl="0">
              <a:defRPr sz="2400" b="0" i="0" u="none" strike="noStrike" cap="none" baseline="0">
                <a:solidFill>
                  <a:srgbClr val="262626"/>
                </a:solidFill>
                <a:latin typeface="Impact"/>
                <a:ea typeface="Impact"/>
                <a:cs typeface="Impact"/>
                <a:sym typeface="Impact"/>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4" name="Shape 14"/>
          <p:cNvSpPr/>
          <p:nvPr/>
        </p:nvSpPr>
        <p:spPr>
          <a:xfrm>
            <a:off x="777239" y="0"/>
            <a:ext cx="7543800" cy="381000"/>
          </a:xfrm>
          <a:prstGeom prst="rect">
            <a:avLst/>
          </a:prstGeom>
          <a:solidFill>
            <a:schemeClr val="accent1"/>
          </a:solidFill>
          <a:ln>
            <a:noFill/>
          </a:ln>
        </p:spPr>
        <p:txBody>
          <a:bodyPr lIns="91425" tIns="45700" rIns="91425" bIns="45700" anchor="ctr" anchorCtr="0">
            <a:noAutofit/>
          </a:bodyPr>
          <a:lstStyle/>
          <a:p>
            <a:endParaRPr/>
          </a:p>
        </p:txBody>
      </p:sp>
      <p:sp>
        <p:nvSpPr>
          <p:cNvPr id="15" name="Shape 15"/>
          <p:cNvSpPr/>
          <p:nvPr/>
        </p:nvSpPr>
        <p:spPr>
          <a:xfrm>
            <a:off x="777239" y="6172200"/>
            <a:ext cx="7543800" cy="27431"/>
          </a:xfrm>
          <a:prstGeom prst="rect">
            <a:avLst/>
          </a:prstGeom>
          <a:solidFill>
            <a:schemeClr val="accent1"/>
          </a:solidFill>
          <a:ln>
            <a:noFill/>
          </a:ln>
        </p:spPr>
        <p:txBody>
          <a:bodyPr lIns="91425" tIns="45700" rIns="91425" bIns="45700"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Use_of_Ogg_formats_in_HTML5" TargetMode="External"/><Relationship Id="rId7" Type="http://schemas.openxmlformats.org/officeDocument/2006/relationships/hyperlink" Target="http://en.wikipedia.org/wiki/H.26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en.wikipedia.org/wiki/Advanced_Audio_Coding" TargetMode="External"/><Relationship Id="rId5" Type="http://schemas.openxmlformats.org/officeDocument/2006/relationships/hyperlink" Target="http://en.wikipedia.org/wiki/WAV" TargetMode="External"/><Relationship Id="rId4" Type="http://schemas.openxmlformats.org/officeDocument/2006/relationships/hyperlink" Target="http://en.wikipedia.org/wiki/MP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emotration/Canvas%20Game/HTML%205.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Demotration/Gmail%20Drag%20and%20Drop/index.html" TargetMode="External"/><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Demotration/simple-chat/public/index.html" TargetMode="External"/><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Demotration/Geolocation/Real-Time%20Geolocation%20Service%20with%20Node.js.htm" TargetMode="External"/><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Demotration/HTML5%20WebStorage/HTML5%20Local%20Storage%20Demo.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emotration/HTML5%20Form%20Elegant/HTML5%20Form%20Elegant.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Demotration/HTML5%20Structure/html%20structur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ubTitle" idx="1"/>
          </p:nvPr>
        </p:nvSpPr>
        <p:spPr>
          <a:xfrm>
            <a:off x="5058850" y="5344925"/>
            <a:ext cx="3854999" cy="576900"/>
          </a:xfrm>
          <a:prstGeom prst="rect">
            <a:avLst/>
          </a:prstGeom>
          <a:noFill/>
          <a:ln>
            <a:noFill/>
          </a:ln>
        </p:spPr>
        <p:txBody>
          <a:bodyPr lIns="91425" tIns="45700" rIns="91425" bIns="45700" anchor="t" anchorCtr="0">
            <a:noAutofit/>
          </a:bodyPr>
          <a:lstStyle/>
          <a:p>
            <a:pPr marL="0" marR="0" lvl="0" indent="0" algn="l" rtl="0">
              <a:spcBef>
                <a:spcPts val="560"/>
              </a:spcBef>
              <a:buClr>
                <a:schemeClr val="accent1"/>
              </a:buClr>
              <a:buSzPct val="25000"/>
              <a:buFont typeface="Times New Roman"/>
              <a:buNone/>
            </a:pPr>
            <a:r>
              <a:rPr lang="en-US" sz="2800" b="0" i="0" u="none" strike="noStrike" cap="none" baseline="0">
                <a:solidFill>
                  <a:schemeClr val="dk2"/>
                </a:solidFill>
                <a:latin typeface="Times New Roman"/>
                <a:ea typeface="Times New Roman"/>
                <a:cs typeface="Times New Roman"/>
                <a:sym typeface="Times New Roman"/>
              </a:rPr>
              <a:t>BLACK HAT TEAM</a:t>
            </a:r>
          </a:p>
        </p:txBody>
      </p:sp>
      <p:sp>
        <p:nvSpPr>
          <p:cNvPr id="94" name="Shape 94"/>
          <p:cNvSpPr/>
          <p:nvPr/>
        </p:nvSpPr>
        <p:spPr>
          <a:xfrm>
            <a:off x="2465975" y="3146625"/>
            <a:ext cx="3097725" cy="2955650"/>
          </a:xfrm>
          <a:prstGeom prst="rect">
            <a:avLst/>
          </a:prstGeom>
          <a:blipFill>
            <a:blip r:embed="rId3"/>
            <a:stretch>
              <a:fillRect/>
            </a:stretch>
          </a:blipFill>
          <a:ln>
            <a:noFill/>
          </a:ln>
        </p:spPr>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304800"/>
            <a:ext cx="7632600" cy="16764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Audio &amp; Video Without </a:t>
            </a:r>
            <a:r>
              <a:rPr lang="en-US" sz="2800" b="1" dirty="0" err="1" smtClean="0">
                <a:latin typeface="Times New Roman" pitchFamily="18" charset="0"/>
                <a:cs typeface="Times New Roman" pitchFamily="18" charset="0"/>
              </a:rPr>
              <a:t>Plugins</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914400"/>
            <a:ext cx="7543800" cy="3276600"/>
          </a:xfrm>
          <a:prstGeom prst="rect">
            <a:avLst/>
          </a:prstGeom>
        </p:spPr>
        <p:txBody>
          <a:bodyPr lIns="91425" tIns="91425" rIns="91425" bIns="91425" anchor="ctr" anchorCtr="0">
            <a:noAutofit/>
          </a:bodyPr>
          <a:lstStyle/>
          <a:p>
            <a:r>
              <a:rPr lang="en-US" b="1" dirty="0" smtClean="0"/>
              <a:t>&lt;video&gt; and &lt;audio&gt;:</a:t>
            </a:r>
            <a:r>
              <a:rPr lang="en-US" dirty="0" smtClean="0"/>
              <a:t> provide native audio and video support inside browser.</a:t>
            </a:r>
          </a:p>
          <a:p>
            <a:pPr lvl="1" fontAlgn="base"/>
            <a:r>
              <a:rPr lang="en-US" b="1" dirty="0" smtClean="0"/>
              <a:t>Audio:</a:t>
            </a:r>
            <a:r>
              <a:rPr lang="en-US" dirty="0" smtClean="0"/>
              <a:t> </a:t>
            </a:r>
            <a:r>
              <a:rPr lang="en-US" dirty="0" err="1" smtClean="0">
                <a:hlinkClick r:id="rId3"/>
              </a:rPr>
              <a:t>ogg</a:t>
            </a:r>
            <a:r>
              <a:rPr lang="en-US" dirty="0" smtClean="0">
                <a:hlinkClick r:id="rId3"/>
              </a:rPr>
              <a:t> (</a:t>
            </a:r>
            <a:r>
              <a:rPr lang="en-US" dirty="0" err="1" smtClean="0">
                <a:hlinkClick r:id="rId3"/>
              </a:rPr>
              <a:t>ogg</a:t>
            </a:r>
            <a:r>
              <a:rPr lang="en-US" dirty="0" smtClean="0">
                <a:hlinkClick r:id="rId3"/>
              </a:rPr>
              <a:t>, </a:t>
            </a:r>
            <a:r>
              <a:rPr lang="en-US" dirty="0" err="1" smtClean="0">
                <a:hlinkClick r:id="rId3"/>
              </a:rPr>
              <a:t>oga</a:t>
            </a:r>
            <a:r>
              <a:rPr lang="en-US" dirty="0" smtClean="0">
                <a:hlinkClick r:id="rId3"/>
              </a:rPr>
              <a:t>)</a:t>
            </a:r>
            <a:r>
              <a:rPr lang="en-US" dirty="0" smtClean="0"/>
              <a:t>, </a:t>
            </a:r>
            <a:r>
              <a:rPr lang="en-US" dirty="0" smtClean="0">
                <a:hlinkClick r:id="rId4"/>
              </a:rPr>
              <a:t>mp3</a:t>
            </a:r>
            <a:r>
              <a:rPr lang="en-US" dirty="0" smtClean="0"/>
              <a:t>, </a:t>
            </a:r>
            <a:r>
              <a:rPr lang="en-US" dirty="0" smtClean="0">
                <a:hlinkClick r:id="rId5"/>
              </a:rPr>
              <a:t>wav</a:t>
            </a:r>
            <a:r>
              <a:rPr lang="en-US" dirty="0" smtClean="0"/>
              <a:t>, </a:t>
            </a:r>
            <a:r>
              <a:rPr lang="en-US" dirty="0" smtClean="0">
                <a:hlinkClick r:id="rId6"/>
              </a:rPr>
              <a:t>AAC</a:t>
            </a:r>
            <a:endParaRPr lang="en-US" dirty="0" smtClean="0"/>
          </a:p>
          <a:p>
            <a:pPr lvl="1" fontAlgn="base"/>
            <a:r>
              <a:rPr lang="en-US" b="1" dirty="0" smtClean="0"/>
              <a:t>Video:</a:t>
            </a:r>
            <a:r>
              <a:rPr lang="en-US" dirty="0" smtClean="0"/>
              <a:t> </a:t>
            </a:r>
            <a:r>
              <a:rPr lang="en-US" dirty="0" err="1" smtClean="0">
                <a:hlinkClick r:id="rId3"/>
              </a:rPr>
              <a:t>ogg</a:t>
            </a:r>
            <a:r>
              <a:rPr lang="en-US" dirty="0" smtClean="0">
                <a:hlinkClick r:id="rId3"/>
              </a:rPr>
              <a:t> (</a:t>
            </a:r>
            <a:r>
              <a:rPr lang="en-US" dirty="0" err="1" smtClean="0">
                <a:hlinkClick r:id="rId3"/>
              </a:rPr>
              <a:t>ogv</a:t>
            </a:r>
            <a:r>
              <a:rPr lang="en-US" dirty="0" smtClean="0">
                <a:hlinkClick r:id="rId3"/>
              </a:rPr>
              <a:t>)</a:t>
            </a:r>
            <a:r>
              <a:rPr lang="en-US" dirty="0" smtClean="0"/>
              <a:t>, </a:t>
            </a:r>
            <a:r>
              <a:rPr lang="en-US" dirty="0" smtClean="0">
                <a:hlinkClick r:id="rId7"/>
              </a:rPr>
              <a:t>H.264 (mp4)</a:t>
            </a:r>
            <a:endParaRPr lang="en-US" dirty="0" smtClean="0"/>
          </a:p>
          <a:p>
            <a:pPr>
              <a:buNone/>
            </a:pPr>
            <a:endParaRPr lang="en-US" dirty="0" smtClean="0"/>
          </a:p>
        </p:txBody>
      </p:sp>
      <p:sp>
        <p:nvSpPr>
          <p:cNvPr id="5" name="Rectangle 4"/>
          <p:cNvSpPr/>
          <p:nvPr/>
        </p:nvSpPr>
        <p:spPr>
          <a:xfrm>
            <a:off x="1295400" y="3276600"/>
            <a:ext cx="6629400" cy="1295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600" dirty="0" smtClean="0">
                <a:solidFill>
                  <a:srgbClr val="7030A0"/>
                </a:solidFill>
                <a:latin typeface="Courier New" pitchFamily="49" charset="0"/>
                <a:cs typeface="Courier New" pitchFamily="49" charset="0"/>
              </a:rPr>
              <a:t>&lt;audio</a:t>
            </a:r>
            <a:r>
              <a:rPr lang="en-US" sz="1600" dirty="0" smtClean="0">
                <a:latin typeface="Courier New" pitchFamily="49" charset="0"/>
                <a:cs typeface="Courier New" pitchFamily="49" charset="0"/>
              </a:rPr>
              <a:t> controls</a:t>
            </a:r>
            <a:r>
              <a:rPr lang="en-US" sz="1600" dirty="0" smtClean="0">
                <a:solidFill>
                  <a:srgbClr val="7030A0"/>
                </a:solidFill>
                <a:latin typeface="Courier New" pitchFamily="49" charset="0"/>
                <a:cs typeface="Courier New" pitchFamily="49" charset="0"/>
              </a:rPr>
              <a:t>&gt;</a:t>
            </a:r>
          </a:p>
          <a:p>
            <a:pPr fontAlgn="base"/>
            <a:r>
              <a:rPr lang="en-US" sz="1600" dirty="0" smtClean="0">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&lt;source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="demo-audio.ogg" </a:t>
            </a:r>
            <a:r>
              <a:rPr lang="en-US" sz="1600" dirty="0" smtClean="0">
                <a:solidFill>
                  <a:srgbClr val="7030A0"/>
                </a:solidFill>
                <a:latin typeface="Courier New" pitchFamily="49" charset="0"/>
                <a:cs typeface="Courier New" pitchFamily="49" charset="0"/>
              </a:rPr>
              <a:t>/&gt;</a:t>
            </a:r>
          </a:p>
          <a:p>
            <a:pPr fontAlgn="base"/>
            <a:r>
              <a:rPr lang="en-US" sz="1600" dirty="0" smtClean="0">
                <a:latin typeface="Courier New" pitchFamily="49" charset="0"/>
                <a:cs typeface="Courier New" pitchFamily="49" charset="0"/>
              </a:rPr>
              <a:t>    &lt;</a:t>
            </a:r>
            <a:r>
              <a:rPr lang="en-US" sz="1600" dirty="0" smtClean="0">
                <a:solidFill>
                  <a:srgbClr val="7030A0"/>
                </a:solidFill>
                <a:latin typeface="Courier New" pitchFamily="49" charset="0"/>
                <a:cs typeface="Courier New" pitchFamily="49" charset="0"/>
              </a:rPr>
              <a:t>source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="demo-audio.mp3" </a:t>
            </a:r>
            <a:r>
              <a:rPr lang="en-US" sz="1600" dirty="0" smtClean="0">
                <a:solidFill>
                  <a:srgbClr val="7030A0"/>
                </a:solidFill>
                <a:latin typeface="Courier New" pitchFamily="49" charset="0"/>
                <a:cs typeface="Courier New" pitchFamily="49" charset="0"/>
              </a:rPr>
              <a:t>/&gt;</a:t>
            </a:r>
          </a:p>
          <a:p>
            <a:pPr fontAlgn="base"/>
            <a:r>
              <a:rPr lang="en-US" sz="1600" dirty="0" smtClean="0">
                <a:solidFill>
                  <a:srgbClr val="7030A0"/>
                </a:solidFill>
                <a:latin typeface="Courier New" pitchFamily="49" charset="0"/>
                <a:cs typeface="Courier New" pitchFamily="49" charset="0"/>
              </a:rPr>
              <a:t>&lt;/audio&gt;</a:t>
            </a:r>
          </a:p>
          <a:p>
            <a:pPr algn="ctr"/>
            <a:endParaRPr lang="en-US" dirty="0"/>
          </a:p>
        </p:txBody>
      </p:sp>
      <p:sp>
        <p:nvSpPr>
          <p:cNvPr id="6" name="Rectangle 5"/>
          <p:cNvSpPr/>
          <p:nvPr/>
        </p:nvSpPr>
        <p:spPr>
          <a:xfrm>
            <a:off x="1295400" y="4800600"/>
            <a:ext cx="6629400" cy="1447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600" dirty="0" smtClean="0">
                <a:solidFill>
                  <a:srgbClr val="7030A0"/>
                </a:solidFill>
                <a:latin typeface="Courier New" pitchFamily="49" charset="0"/>
                <a:cs typeface="Courier New" pitchFamily="49" charset="0"/>
              </a:rPr>
              <a:t>&lt;video </a:t>
            </a:r>
            <a:r>
              <a:rPr lang="en-US" sz="1600" dirty="0" smtClean="0">
                <a:latin typeface="Courier New" pitchFamily="49" charset="0"/>
                <a:cs typeface="Courier New" pitchFamily="49" charset="0"/>
              </a:rPr>
              <a:t>width="320" height="240" controls preload="none" poster="videoframe.jpg"</a:t>
            </a:r>
            <a:r>
              <a:rPr lang="en-US" sz="1600" dirty="0" smtClean="0">
                <a:solidFill>
                  <a:srgbClr val="7030A0"/>
                </a:solidFill>
                <a:latin typeface="Courier New" pitchFamily="49" charset="0"/>
                <a:cs typeface="Courier New" pitchFamily="49" charset="0"/>
              </a:rPr>
              <a:t>&gt;</a:t>
            </a:r>
          </a:p>
          <a:p>
            <a:pPr fontAlgn="base"/>
            <a:r>
              <a:rPr lang="en-US" sz="1600" dirty="0" smtClean="0">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 &lt;source </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="demo-video.mp4" type="video/mp4" </a:t>
            </a:r>
            <a:r>
              <a:rPr lang="en-US" sz="1600" dirty="0" smtClean="0">
                <a:solidFill>
                  <a:srgbClr val="7030A0"/>
                </a:solidFill>
                <a:latin typeface="Courier New" pitchFamily="49" charset="0"/>
                <a:cs typeface="Courier New" pitchFamily="49" charset="0"/>
              </a:rPr>
              <a:t>/&gt;</a:t>
            </a:r>
          </a:p>
          <a:p>
            <a:pPr fontAlgn="base"/>
            <a:r>
              <a:rPr lang="en-US" sz="1600" dirty="0" smtClean="0">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  &lt;source </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="demo-video.ogv" type="video/</a:t>
            </a:r>
            <a:r>
              <a:rPr lang="en-US" sz="1600" dirty="0" err="1" smtClean="0">
                <a:latin typeface="Courier New" pitchFamily="49" charset="0"/>
                <a:cs typeface="Courier New" pitchFamily="49" charset="0"/>
              </a:rPr>
              <a:t>ogg</a:t>
            </a:r>
            <a:r>
              <a:rPr lang="en-US" sz="1600" dirty="0" smtClean="0">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/&gt;</a:t>
            </a:r>
          </a:p>
          <a:p>
            <a:pPr fontAlgn="base"/>
            <a:r>
              <a:rPr lang="en-US" sz="1600" dirty="0" smtClean="0">
                <a:solidFill>
                  <a:srgbClr val="7030A0"/>
                </a:solidFill>
                <a:latin typeface="Courier New" pitchFamily="49" charset="0"/>
                <a:cs typeface="Courier New" pitchFamily="49" charset="0"/>
              </a:rPr>
              <a:t>&lt;/video&gt;</a:t>
            </a:r>
          </a:p>
          <a:p>
            <a:pPr algn="ctr"/>
            <a:endParaRPr lang="en-US" dirty="0">
              <a:latin typeface="Courier New" pitchFamily="49" charset="0"/>
              <a:cs typeface="Courier New" pitchFamily="49" charset="0"/>
            </a:endParaRPr>
          </a:p>
        </p:txBody>
      </p:sp>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990600" y="381000"/>
            <a:ext cx="7632600" cy="13716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2D Drawing With JavaScript</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685800" y="762000"/>
            <a:ext cx="7543800" cy="1447800"/>
          </a:xfrm>
          <a:prstGeom prst="rect">
            <a:avLst/>
          </a:prstGeom>
        </p:spPr>
        <p:txBody>
          <a:bodyPr lIns="91425" tIns="91425" rIns="91425" bIns="91425" anchor="ctr" anchorCtr="0">
            <a:noAutofit/>
          </a:bodyPr>
          <a:lstStyle/>
          <a:p>
            <a:r>
              <a:rPr lang="en-US" b="1" dirty="0" smtClean="0"/>
              <a:t>&lt;canvas&gt;</a:t>
            </a:r>
            <a:r>
              <a:rPr lang="en-US" dirty="0" smtClean="0"/>
              <a:t>: provide ability to work with basic shapes, graphs, animations, games, image composition, etc.</a:t>
            </a:r>
          </a:p>
          <a:p>
            <a:pPr>
              <a:buNone/>
            </a:pPr>
            <a:endParaRPr/>
          </a:p>
        </p:txBody>
      </p:sp>
      <p:pic>
        <p:nvPicPr>
          <p:cNvPr id="5" name="Picture 4" descr="figure-06.png"/>
          <p:cNvPicPr>
            <a:picLocks noChangeAspect="1"/>
          </p:cNvPicPr>
          <p:nvPr/>
        </p:nvPicPr>
        <p:blipFill>
          <a:blip r:embed="rId3"/>
          <a:stretch>
            <a:fillRect/>
          </a:stretch>
        </p:blipFill>
        <p:spPr>
          <a:xfrm>
            <a:off x="1752599" y="1981200"/>
            <a:ext cx="5449549" cy="3810000"/>
          </a:xfrm>
          <a:prstGeom prst="rect">
            <a:avLst/>
          </a:prstGeom>
        </p:spPr>
      </p:pic>
    </p:spTree>
  </p:cSld>
  <p:clrMapOvr>
    <a:masterClrMapping/>
  </p:clrMapOvr>
  <p:transition spd="slow">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990600" y="381000"/>
            <a:ext cx="7632600" cy="13716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2D Drawing With JavaScript</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4" name="Rectangle 3"/>
          <p:cNvSpPr/>
          <p:nvPr/>
        </p:nvSpPr>
        <p:spPr>
          <a:xfrm>
            <a:off x="838200" y="914400"/>
            <a:ext cx="8001000" cy="5181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600" dirty="0" smtClean="0">
                <a:solidFill>
                  <a:srgbClr val="7030A0"/>
                </a:solidFill>
                <a:latin typeface="Courier New" pitchFamily="49" charset="0"/>
                <a:cs typeface="Courier New" pitchFamily="49" charset="0"/>
              </a:rPr>
              <a:t>&lt;script </a:t>
            </a:r>
            <a:r>
              <a:rPr lang="en-US" sz="1600" dirty="0" smtClean="0">
                <a:latin typeface="Courier New" pitchFamily="49" charset="0"/>
                <a:cs typeface="Courier New" pitchFamily="49" charset="0"/>
              </a:rPr>
              <a:t>type="</a:t>
            </a:r>
            <a:r>
              <a:rPr lang="en-US" sz="1600" dirty="0" smtClean="0">
                <a:solidFill>
                  <a:srgbClr val="0070C0"/>
                </a:solidFill>
                <a:latin typeface="Courier New" pitchFamily="49" charset="0"/>
                <a:cs typeface="Courier New" pitchFamily="49" charset="0"/>
              </a:rPr>
              <a:t>text/</a:t>
            </a:r>
            <a:r>
              <a:rPr lang="en-US" sz="1600" dirty="0" err="1" smtClean="0">
                <a:solidFill>
                  <a:srgbClr val="0070C0"/>
                </a:solidFill>
                <a:latin typeface="Courier New" pitchFamily="49" charset="0"/>
                <a:cs typeface="Courier New" pitchFamily="49" charset="0"/>
              </a:rPr>
              <a:t>javascript</a:t>
            </a:r>
            <a:r>
              <a:rPr lang="en-US" sz="1600" dirty="0" smtClean="0">
                <a:latin typeface="Courier New" pitchFamily="49" charset="0"/>
                <a:cs typeface="Courier New" pitchFamily="49" charset="0"/>
              </a:rPr>
              <a:t>"</a:t>
            </a:r>
            <a:r>
              <a:rPr lang="en-US" sz="1600" dirty="0" smtClean="0">
                <a:solidFill>
                  <a:srgbClr val="7030A0"/>
                </a:solidFill>
                <a:latin typeface="Courier New" pitchFamily="49" charset="0"/>
                <a:cs typeface="Courier New" pitchFamily="49" charset="0"/>
              </a:rPr>
              <a:t>&gt;</a:t>
            </a:r>
          </a:p>
          <a:p>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function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drawShape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solidFill>
                  <a:srgbClr val="0070C0"/>
                </a:solidFill>
                <a:latin typeface="Courier New" pitchFamily="49" charset="0"/>
                <a:cs typeface="Courier New" pitchFamily="49" charset="0"/>
              </a:rPr>
              <a:t>var</a:t>
            </a:r>
            <a:r>
              <a:rPr lang="en-US" sz="1600" dirty="0" smtClean="0">
                <a:latin typeface="Courier New" pitchFamily="49" charset="0"/>
                <a:cs typeface="Courier New" pitchFamily="49" charset="0"/>
              </a:rPr>
              <a:t> canvas = </a:t>
            </a:r>
            <a:r>
              <a:rPr lang="en-US" sz="1600" dirty="0" err="1" smtClean="0">
                <a:latin typeface="Courier New" pitchFamily="49" charset="0"/>
                <a:cs typeface="Courier New" pitchFamily="49" charset="0"/>
              </a:rPr>
              <a:t>document.getElementById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mycanvas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canvas.getContext</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solidFill>
                  <a:srgbClr val="0070C0"/>
                </a:solidFill>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canvas.getContext</a:t>
            </a:r>
            <a:r>
              <a:rPr lang="en-US" sz="1600" dirty="0" smtClean="0">
                <a:latin typeface="Courier New" pitchFamily="49" charset="0"/>
                <a:cs typeface="Courier New" pitchFamily="49" charset="0"/>
              </a:rPr>
              <a:t>('2d');</a:t>
            </a:r>
          </a:p>
          <a:p>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 Draw Custom Shape With Lines</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ctx.fillStyle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rgb</a:t>
            </a:r>
            <a:r>
              <a:rPr lang="en-US" sz="1600" dirty="0" smtClean="0">
                <a:latin typeface="Courier New" pitchFamily="49" charset="0"/>
                <a:cs typeface="Courier New" pitchFamily="49" charset="0"/>
              </a:rPr>
              <a:t>(0,0,255)";</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ctx.beginPath</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ctx.moveTo</a:t>
            </a:r>
            <a:r>
              <a:rPr lang="en-US" sz="1600" dirty="0" smtClean="0">
                <a:latin typeface="Courier New" pitchFamily="49" charset="0"/>
                <a:cs typeface="Courier New" pitchFamily="49" charset="0"/>
              </a:rPr>
              <a:t>(125,100);</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ctx.lineTo</a:t>
            </a:r>
            <a:r>
              <a:rPr lang="en-US" sz="1600" dirty="0" smtClean="0">
                <a:latin typeface="Courier New" pitchFamily="49" charset="0"/>
                <a:cs typeface="Courier New" pitchFamily="49" charset="0"/>
              </a:rPr>
              <a:t>(175,50);</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ctx.lineTo</a:t>
            </a:r>
            <a:r>
              <a:rPr lang="en-US" sz="1600" dirty="0" smtClean="0">
                <a:latin typeface="Courier New" pitchFamily="49" charset="0"/>
                <a:cs typeface="Courier New" pitchFamily="49" charset="0"/>
              </a:rPr>
              <a:t>(225,150);</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ctx.fill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ctx.closePath</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solidFill>
                  <a:srgbClr val="7030A0"/>
                </a:solidFill>
                <a:latin typeface="Courier New" pitchFamily="49" charset="0"/>
                <a:cs typeface="Courier New" pitchFamily="49" charset="0"/>
              </a:rPr>
              <a:t>&lt;/script&gt;</a:t>
            </a:r>
          </a:p>
          <a:p>
            <a:r>
              <a:rPr lang="en-US" sz="1600" dirty="0" smtClean="0">
                <a:solidFill>
                  <a:srgbClr val="7030A0"/>
                </a:solidFill>
                <a:latin typeface="Courier New" pitchFamily="49" charset="0"/>
                <a:cs typeface="Courier New" pitchFamily="49" charset="0"/>
              </a:rPr>
              <a:t>&lt;body </a:t>
            </a:r>
            <a:r>
              <a:rPr lang="en-US" sz="1600" dirty="0" err="1" smtClean="0">
                <a:latin typeface="Courier New" pitchFamily="49" charset="0"/>
                <a:cs typeface="Courier New" pitchFamily="49" charset="0"/>
              </a:rPr>
              <a:t>onload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drawShape</a:t>
            </a:r>
            <a:r>
              <a:rPr lang="en-US" sz="1600" dirty="0" smtClean="0">
                <a:latin typeface="Courier New" pitchFamily="49" charset="0"/>
                <a:cs typeface="Courier New" pitchFamily="49" charset="0"/>
              </a:rPr>
              <a:t>();"</a:t>
            </a:r>
            <a:r>
              <a:rPr lang="en-US" sz="1600" dirty="0" smtClean="0">
                <a:solidFill>
                  <a:srgbClr val="7030A0"/>
                </a:solidFill>
                <a:latin typeface="Courier New" pitchFamily="49" charset="0"/>
                <a:cs typeface="Courier New" pitchFamily="49" charset="0"/>
              </a:rPr>
              <a:t>&gt;</a:t>
            </a:r>
            <a:endParaRPr lang="en-US" sz="1600" dirty="0" smtClean="0">
              <a:latin typeface="Courier New" pitchFamily="49" charset="0"/>
              <a:cs typeface="Courier New" pitchFamily="49" charset="0"/>
            </a:endParaRPr>
          </a:p>
          <a:p>
            <a:r>
              <a:rPr lang="en-US" sz="1600" dirty="0" smtClean="0">
                <a:solidFill>
                  <a:srgbClr val="7030A0"/>
                </a:solidFill>
                <a:latin typeface="Courier New" pitchFamily="49" charset="0"/>
                <a:cs typeface="Courier New" pitchFamily="49" charset="0"/>
              </a:rPr>
              <a:t>      &lt;canvas </a:t>
            </a:r>
            <a:r>
              <a:rPr lang="en-US" sz="1600" dirty="0" smtClean="0">
                <a:latin typeface="Courier New" pitchFamily="49" charset="0"/>
                <a:cs typeface="Courier New" pitchFamily="49" charset="0"/>
              </a:rPr>
              <a:t>id="</a:t>
            </a:r>
            <a:r>
              <a:rPr lang="en-US" sz="1600" dirty="0" err="1" smtClean="0">
                <a:latin typeface="Courier New" pitchFamily="49" charset="0"/>
                <a:cs typeface="Courier New" pitchFamily="49" charset="0"/>
              </a:rPr>
              <a:t>mycanvas</a:t>
            </a:r>
            <a:r>
              <a:rPr lang="en-US" sz="1600" dirty="0" smtClean="0">
                <a:latin typeface="Courier New" pitchFamily="49" charset="0"/>
                <a:cs typeface="Courier New" pitchFamily="49" charset="0"/>
              </a:rPr>
              <a:t>" width="300" height="200"</a:t>
            </a:r>
            <a:r>
              <a:rPr lang="en-US" sz="1600" dirty="0" smtClean="0">
                <a:solidFill>
                  <a:srgbClr val="7030A0"/>
                </a:solidFill>
                <a:latin typeface="Courier New" pitchFamily="49" charset="0"/>
                <a:cs typeface="Courier New" pitchFamily="49" charset="0"/>
              </a:rPr>
              <a:t>&gt;&lt;/canvas</a:t>
            </a:r>
            <a:r>
              <a:rPr lang="en-US" sz="1600" dirty="0" smtClean="0">
                <a:latin typeface="Courier New" pitchFamily="49" charset="0"/>
                <a:cs typeface="Courier New" pitchFamily="49" charset="0"/>
              </a:rPr>
              <a:t>&gt;</a:t>
            </a:r>
          </a:p>
          <a:p>
            <a:r>
              <a:rPr lang="en-US" sz="1600" dirty="0" smtClean="0">
                <a:solidFill>
                  <a:srgbClr val="7030A0"/>
                </a:solidFill>
                <a:latin typeface="Courier New" pitchFamily="49" charset="0"/>
                <a:cs typeface="Courier New" pitchFamily="49" charset="0"/>
              </a:rPr>
              <a:t>&lt;/body&gt;</a:t>
            </a:r>
          </a:p>
          <a:p>
            <a:r>
              <a:rPr lang="en-US" sz="1600" dirty="0" smtClean="0">
                <a:solidFill>
                  <a:srgbClr val="7030A0"/>
                </a:solidFill>
                <a:latin typeface="Courier New" pitchFamily="49" charset="0"/>
                <a:cs typeface="Courier New" pitchFamily="49" charset="0"/>
              </a:rPr>
              <a:t>&lt;/html</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990600" y="1295400"/>
            <a:ext cx="7632600" cy="13716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hlinkClick r:id="rId3" action="ppaction://hlinkfile"/>
              </a:rPr>
              <a:t>Demo &lt;video&gt;, &lt;audio&gt; and &lt;canvas&gt;</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Improved accessibility by new features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676400"/>
            <a:ext cx="7543800" cy="3886200"/>
          </a:xfrm>
          <a:prstGeom prst="rect">
            <a:avLst/>
          </a:prstGeom>
        </p:spPr>
        <p:txBody>
          <a:bodyPr lIns="91425" tIns="91425" rIns="91425" bIns="91425" anchor="ctr" anchorCtr="0">
            <a:noAutofit/>
          </a:bodyPr>
          <a:lstStyle/>
          <a:p>
            <a:r>
              <a:rPr lang="en-US" b="1" dirty="0" smtClean="0"/>
              <a:t>Drag and drop</a:t>
            </a:r>
            <a:r>
              <a:rPr lang="en-US" dirty="0" smtClean="0"/>
              <a:t>: help user more interactive with browser:</a:t>
            </a:r>
          </a:p>
          <a:p>
            <a:pPr lvl="1"/>
            <a:r>
              <a:rPr lang="en-US" kern="1200" dirty="0" smtClean="0">
                <a:solidFill>
                  <a:schemeClr val="tx1"/>
                </a:solidFill>
              </a:rPr>
              <a:t>Add attribute “</a:t>
            </a:r>
            <a:r>
              <a:rPr lang="en-US" b="1" kern="1200" dirty="0" err="1" smtClean="0">
                <a:solidFill>
                  <a:schemeClr val="tx1"/>
                </a:solidFill>
              </a:rPr>
              <a:t>draggable</a:t>
            </a:r>
            <a:r>
              <a:rPr lang="en-US" b="1" kern="1200" dirty="0" smtClean="0">
                <a:solidFill>
                  <a:schemeClr val="tx1"/>
                </a:solidFill>
              </a:rPr>
              <a:t>”</a:t>
            </a:r>
            <a:r>
              <a:rPr lang="en-US" kern="1200" dirty="0" smtClean="0">
                <a:solidFill>
                  <a:schemeClr val="tx1"/>
                </a:solidFill>
              </a:rPr>
              <a:t> to element.</a:t>
            </a:r>
          </a:p>
          <a:p>
            <a:pPr lvl="1"/>
            <a:r>
              <a:rPr lang="en-US" kern="1200" dirty="0" smtClean="0">
                <a:solidFill>
                  <a:schemeClr val="tx1"/>
                </a:solidFill>
              </a:rPr>
              <a:t>Use JavaScript events to handle drag and drop operation</a:t>
            </a:r>
          </a:p>
          <a:p>
            <a:pPr lvl="1"/>
            <a:r>
              <a:rPr lang="en-US" dirty="0" smtClean="0"/>
              <a:t>Use object “</a:t>
            </a:r>
            <a:r>
              <a:rPr lang="en-US" b="1" dirty="0" err="1" smtClean="0"/>
              <a:t>dataTransfer</a:t>
            </a:r>
            <a:r>
              <a:rPr lang="en-US" b="1" dirty="0" smtClean="0"/>
              <a:t>”</a:t>
            </a:r>
            <a:r>
              <a:rPr lang="en-US" dirty="0" smtClean="0"/>
              <a:t> to manage drag object.</a:t>
            </a:r>
          </a:p>
          <a:p>
            <a:r>
              <a:rPr lang="en-US" dirty="0" smtClean="0"/>
              <a:t>Browser support</a:t>
            </a:r>
          </a:p>
          <a:p>
            <a:pPr>
              <a:buNone/>
            </a:pPr>
            <a:endParaRPr lang="en-US" dirty="0" smtClean="0"/>
          </a:p>
          <a:p>
            <a:pPr>
              <a:buNone/>
            </a:pPr>
            <a:endParaRPr lang="en-US" dirty="0" smtClean="0"/>
          </a:p>
          <a:p>
            <a:pPr>
              <a:buNone/>
            </a:pPr>
            <a:endParaRPr lang="en-US" dirty="0" smtClean="0"/>
          </a:p>
          <a:p>
            <a:pPr lvl="1">
              <a:buNone/>
            </a:pPr>
            <a:endParaRPr lang="en-US" kern="1200" dirty="0" smtClean="0">
              <a:solidFill>
                <a:srgbClr val="00B0F0"/>
              </a:solidFill>
              <a:hlinkClick r:id="rId3" action="ppaction://hlinkfile"/>
            </a:endParaRPr>
          </a:p>
          <a:p>
            <a:pPr lvl="1">
              <a:buNone/>
            </a:pPr>
            <a:r>
              <a:rPr lang="en-US" kern="1200" dirty="0" smtClean="0">
                <a:solidFill>
                  <a:srgbClr val="00B0F0"/>
                </a:solidFill>
                <a:hlinkClick r:id="rId3" action="ppaction://hlinkfile"/>
              </a:rPr>
              <a:t>Demo Drag and drop</a:t>
            </a:r>
            <a:endParaRPr lang="en-US" kern="1200" dirty="0" smtClean="0">
              <a:solidFill>
                <a:srgbClr val="00B0F0"/>
              </a:solidFill>
            </a:endParaRPr>
          </a:p>
          <a:p>
            <a:endParaRPr/>
          </a:p>
        </p:txBody>
      </p:sp>
      <p:grpSp>
        <p:nvGrpSpPr>
          <p:cNvPr id="12" name="Group 10"/>
          <p:cNvGrpSpPr/>
          <p:nvPr/>
        </p:nvGrpSpPr>
        <p:grpSpPr>
          <a:xfrm>
            <a:off x="1371600" y="3505200"/>
            <a:ext cx="6248375" cy="1066800"/>
            <a:chOff x="1483721" y="4267200"/>
            <a:chExt cx="6248375" cy="1066800"/>
          </a:xfrm>
        </p:grpSpPr>
        <p:graphicFrame>
          <p:nvGraphicFramePr>
            <p:cNvPr id="13" name="Shape 162"/>
            <p:cNvGraphicFramePr/>
            <p:nvPr/>
          </p:nvGraphicFramePr>
          <p:xfrm>
            <a:off x="1483721" y="4267200"/>
            <a:ext cx="6248375" cy="1066800"/>
          </p:xfrm>
          <a:graphic>
            <a:graphicData uri="http://schemas.openxmlformats.org/drawingml/2006/table">
              <a:tbl>
                <a:tblPr firstRow="1" bandRow="1">
                  <a:noFill/>
                  <a:tableStyleId>{F819A7B1-2DF4-435B-9C71-AA5EAF35D34C}</a:tableStyleId>
                </a:tblPr>
                <a:tblGrid>
                  <a:gridCol w="1249675"/>
                  <a:gridCol w="1249675"/>
                  <a:gridCol w="1249675"/>
                  <a:gridCol w="1249675"/>
                  <a:gridCol w="1249675"/>
                </a:tblGrid>
                <a:tr h="609600">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r>
                <a:tr h="457200">
                  <a:tc>
                    <a:txBody>
                      <a:bodyPr/>
                      <a:lstStyle/>
                      <a:p>
                        <a:pPr lvl="0" algn="ctr" rtl="0">
                          <a:buSzPct val="25000"/>
                          <a:buNone/>
                        </a:pPr>
                        <a:r>
                          <a:rPr lang="en-US" dirty="0">
                            <a:latin typeface="Times New Roman"/>
                            <a:ea typeface="Times New Roman"/>
                            <a:cs typeface="Times New Roman"/>
                            <a:sym typeface="Times New Roman"/>
                          </a:rPr>
                          <a:t>10.0</a:t>
                        </a:r>
                      </a:p>
                    </a:txBody>
                    <a:tcPr marL="91450" marR="91450" marT="45725" marB="45725"/>
                  </a:tc>
                  <a:tc>
                    <a:txBody>
                      <a:bodyPr/>
                      <a:lstStyle/>
                      <a:p>
                        <a:pPr lvl="0" algn="ctr" rtl="0">
                          <a:buSzPct val="25000"/>
                          <a:buNone/>
                        </a:pPr>
                        <a:r>
                          <a:rPr lang="en-US" dirty="0">
                            <a:latin typeface="Times New Roman"/>
                            <a:ea typeface="Times New Roman"/>
                            <a:cs typeface="Times New Roman"/>
                            <a:sym typeface="Times New Roman"/>
                          </a:rPr>
                          <a:t>18.0+</a:t>
                        </a:r>
                      </a:p>
                    </a:txBody>
                    <a:tcPr marL="91450" marR="91450" marT="45725" marB="45725"/>
                  </a:tc>
                  <a:tc>
                    <a:txBody>
                      <a:bodyPr/>
                      <a:lstStyle/>
                      <a:p>
                        <a:pPr lvl="0" algn="ctr" rtl="0">
                          <a:buSzPct val="25000"/>
                          <a:buNone/>
                        </a:pPr>
                        <a:r>
                          <a:rPr lang="en-US">
                            <a:latin typeface="Times New Roman"/>
                            <a:ea typeface="Times New Roman"/>
                            <a:cs typeface="Times New Roman"/>
                            <a:sym typeface="Times New Roman"/>
                          </a:rPr>
                          <a:t>24.0+</a:t>
                        </a:r>
                      </a:p>
                    </a:txBody>
                    <a:tcPr marL="91450" marR="91450" marT="45725" marB="45725"/>
                  </a:tc>
                  <a:tc>
                    <a:txBody>
                      <a:bodyPr/>
                      <a:lstStyle/>
                      <a:p>
                        <a:pPr lvl="0" algn="ctr" rtl="0">
                          <a:buSzPct val="25000"/>
                          <a:buNone/>
                        </a:pPr>
                        <a:r>
                          <a:rPr lang="en-US" dirty="0">
                            <a:latin typeface="Times New Roman"/>
                            <a:ea typeface="Times New Roman"/>
                            <a:cs typeface="Times New Roman"/>
                            <a:sym typeface="Times New Roman"/>
                          </a:rPr>
                          <a:t>5.1+</a:t>
                        </a:r>
                      </a:p>
                    </a:txBody>
                    <a:tcPr marL="91450" marR="91450" marT="45725" marB="45725"/>
                  </a:tc>
                  <a:tc>
                    <a:txBody>
                      <a:bodyPr/>
                      <a:lstStyle/>
                      <a:p>
                        <a:pPr lvl="0" algn="ctr" rtl="0">
                          <a:buSzPct val="25000"/>
                          <a:buNone/>
                        </a:pPr>
                        <a:r>
                          <a:rPr lang="en-US" dirty="0">
                            <a:latin typeface="Times New Roman"/>
                            <a:ea typeface="Times New Roman"/>
                            <a:cs typeface="Times New Roman"/>
                            <a:sym typeface="Times New Roman"/>
                          </a:rPr>
                          <a:t>12.1+</a:t>
                        </a:r>
                      </a:p>
                    </a:txBody>
                    <a:tcPr marL="91450" marR="91450" marT="45725" marB="45725"/>
                  </a:tc>
                </a:tr>
              </a:tbl>
            </a:graphicData>
          </a:graphic>
        </p:graphicFrame>
        <p:grpSp>
          <p:nvGrpSpPr>
            <p:cNvPr id="14" name="Shape 163"/>
            <p:cNvGrpSpPr/>
            <p:nvPr/>
          </p:nvGrpSpPr>
          <p:grpSpPr>
            <a:xfrm>
              <a:off x="1826622" y="4267200"/>
              <a:ext cx="5412376" cy="533400"/>
              <a:chOff x="1790700" y="2819400"/>
              <a:chExt cx="5412376" cy="533400"/>
            </a:xfrm>
          </p:grpSpPr>
          <p:sp>
            <p:nvSpPr>
              <p:cNvPr id="15" name="Shape 164"/>
              <p:cNvSpPr/>
              <p:nvPr/>
            </p:nvSpPr>
            <p:spPr>
              <a:xfrm>
                <a:off x="3124200" y="2895600"/>
                <a:ext cx="457200" cy="457200"/>
              </a:xfrm>
              <a:prstGeom prst="rect">
                <a:avLst/>
              </a:prstGeom>
              <a:blipFill>
                <a:blip r:embed="rId4"/>
                <a:stretch>
                  <a:fillRect/>
                </a:stretch>
              </a:blipFill>
            </p:spPr>
          </p:sp>
          <p:sp>
            <p:nvSpPr>
              <p:cNvPr id="16" name="Shape 165"/>
              <p:cNvSpPr/>
              <p:nvPr/>
            </p:nvSpPr>
            <p:spPr>
              <a:xfrm>
                <a:off x="4343400" y="2895600"/>
                <a:ext cx="457200" cy="457200"/>
              </a:xfrm>
              <a:prstGeom prst="rect">
                <a:avLst/>
              </a:prstGeom>
              <a:blipFill>
                <a:blip r:embed="rId5"/>
                <a:stretch>
                  <a:fillRect/>
                </a:stretch>
              </a:blipFill>
            </p:spPr>
          </p:sp>
          <p:sp>
            <p:nvSpPr>
              <p:cNvPr id="17" name="Shape 166"/>
              <p:cNvSpPr/>
              <p:nvPr/>
            </p:nvSpPr>
            <p:spPr>
              <a:xfrm rot="10800000" flipH="1">
                <a:off x="6826900" y="2936110"/>
                <a:ext cx="376176" cy="376176"/>
              </a:xfrm>
              <a:prstGeom prst="rect">
                <a:avLst/>
              </a:prstGeom>
              <a:blipFill>
                <a:blip r:embed="rId6"/>
                <a:stretch>
                  <a:fillRect/>
                </a:stretch>
              </a:blipFill>
            </p:spPr>
          </p:sp>
          <p:sp>
            <p:nvSpPr>
              <p:cNvPr id="18" name="Shape 167"/>
              <p:cNvSpPr/>
              <p:nvPr/>
            </p:nvSpPr>
            <p:spPr>
              <a:xfrm>
                <a:off x="5486400" y="2819400"/>
                <a:ext cx="532076" cy="532076"/>
              </a:xfrm>
              <a:prstGeom prst="rect">
                <a:avLst/>
              </a:prstGeom>
              <a:blipFill>
                <a:blip r:embed="rId7"/>
                <a:stretch>
                  <a:fillRect/>
                </a:stretch>
              </a:blipFill>
            </p:spPr>
          </p:sp>
          <p:sp>
            <p:nvSpPr>
              <p:cNvPr id="19" name="Shape 168"/>
              <p:cNvSpPr/>
              <p:nvPr/>
            </p:nvSpPr>
            <p:spPr>
              <a:xfrm>
                <a:off x="1790700" y="2857500"/>
                <a:ext cx="495299" cy="495299"/>
              </a:xfrm>
              <a:prstGeom prst="rect">
                <a:avLst/>
              </a:prstGeom>
              <a:blipFill>
                <a:blip r:embed="rId8"/>
                <a:stretch>
                  <a:fillRect/>
                </a:stretch>
              </a:blipFill>
            </p:spPr>
          </p:sp>
        </p:grpSp>
      </p:gr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xEl>
                                              <p:pRg st="1" end="1"/>
                                            </p:txEl>
                                          </p:spTgt>
                                        </p:tgtEl>
                                        <p:attrNameLst>
                                          <p:attrName>style.visibility</p:attrName>
                                        </p:attrNameLst>
                                      </p:cBhvr>
                                      <p:to>
                                        <p:strVal val="visible"/>
                                      </p:to>
                                    </p:set>
                                    <p:anim calcmode="lin" valueType="num">
                                      <p:cBhvr additive="base">
                                        <p:cTn id="13"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 calcmode="lin" valueType="num">
                                      <p:cBhvr additive="base">
                                        <p:cTn id="17" dur="5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6">
                                            <p:txEl>
                                              <p:pRg st="3" end="3"/>
                                            </p:txEl>
                                          </p:spTgt>
                                        </p:tgtEl>
                                        <p:attrNameLst>
                                          <p:attrName>style.visibility</p:attrName>
                                        </p:attrNameLst>
                                      </p:cBhvr>
                                      <p:to>
                                        <p:strVal val="visible"/>
                                      </p:to>
                                    </p:set>
                                    <p:anim calcmode="lin" valueType="num">
                                      <p:cBhvr additive="base">
                                        <p:cTn id="21" dur="500" fill="hold"/>
                                        <p:tgtEl>
                                          <p:spTgt spid="13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 calcmode="lin" valueType="num">
                                      <p:cBhvr additive="base">
                                        <p:cTn id="27" dur="500" fill="hold"/>
                                        <p:tgtEl>
                                          <p:spTgt spid="13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6">
                                            <p:txEl>
                                              <p:pRg st="4" end="4"/>
                                            </p:txEl>
                                          </p:spTgt>
                                        </p:tgtEl>
                                        <p:attrNameLst>
                                          <p:attrName>ppt_y</p:attrName>
                                        </p:attrNameLst>
                                      </p:cBhvr>
                                      <p:tavLst>
                                        <p:tav tm="0">
                                          <p:val>
                                            <p:strVal val="1+#ppt_h/2"/>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800" decel="100000"/>
                                        <p:tgtEl>
                                          <p:spTgt spid="12"/>
                                        </p:tgtEl>
                                      </p:cBhvr>
                                    </p:animEffect>
                                    <p:anim calcmode="lin" valueType="num">
                                      <p:cBhvr>
                                        <p:cTn id="32" dur="800" decel="100000" fill="hold"/>
                                        <p:tgtEl>
                                          <p:spTgt spid="12"/>
                                        </p:tgtEl>
                                        <p:attrNameLst>
                                          <p:attrName>style.rotation</p:attrName>
                                        </p:attrNameLst>
                                      </p:cBhvr>
                                      <p:tavLst>
                                        <p:tav tm="0">
                                          <p:val>
                                            <p:fltVal val="-90"/>
                                          </p:val>
                                        </p:tav>
                                        <p:tav tm="100000">
                                          <p:val>
                                            <p:fltVal val="0"/>
                                          </p:val>
                                        </p:tav>
                                      </p:tavLst>
                                    </p:anim>
                                    <p:anim calcmode="lin" valueType="num">
                                      <p:cBhvr>
                                        <p:cTn id="33" dur="800" decel="100000" fill="hold"/>
                                        <p:tgtEl>
                                          <p:spTgt spid="12"/>
                                        </p:tgtEl>
                                        <p:attrNameLst>
                                          <p:attrName>ppt_x</p:attrName>
                                        </p:attrNameLst>
                                      </p:cBhvr>
                                      <p:tavLst>
                                        <p:tav tm="0">
                                          <p:val>
                                            <p:strVal val="#ppt_x+0.4"/>
                                          </p:val>
                                        </p:tav>
                                        <p:tav tm="100000">
                                          <p:val>
                                            <p:strVal val="#ppt_x-0.05"/>
                                          </p:val>
                                        </p:tav>
                                      </p:tavLst>
                                    </p:anim>
                                    <p:anim calcmode="lin" valueType="num">
                                      <p:cBhvr>
                                        <p:cTn id="34" dur="800" decel="100000" fill="hold"/>
                                        <p:tgtEl>
                                          <p:spTgt spid="12"/>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6">
                                            <p:txEl>
                                              <p:pRg st="9" end="9"/>
                                            </p:txEl>
                                          </p:spTgt>
                                        </p:tgtEl>
                                        <p:attrNameLst>
                                          <p:attrName>style.visibility</p:attrName>
                                        </p:attrNameLst>
                                      </p:cBhvr>
                                      <p:to>
                                        <p:strVal val="visible"/>
                                      </p:to>
                                    </p:set>
                                    <p:anim calcmode="lin" valueType="num">
                                      <p:cBhvr additive="base">
                                        <p:cTn id="41" dur="500" fill="hold"/>
                                        <p:tgtEl>
                                          <p:spTgt spid="13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Real-time support </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4419600"/>
          </a:xfrm>
          <a:prstGeom prst="rect">
            <a:avLst/>
          </a:prstGeom>
        </p:spPr>
        <p:txBody>
          <a:bodyPr lIns="91425" tIns="91425" rIns="91425" bIns="91425" anchor="ctr" anchorCtr="0">
            <a:noAutofit/>
          </a:bodyPr>
          <a:lstStyle/>
          <a:p>
            <a:r>
              <a:rPr lang="en-US" b="1" dirty="0" err="1" smtClean="0"/>
              <a:t>WebSocket</a:t>
            </a:r>
            <a:r>
              <a:rPr lang="en-US" dirty="0" smtClean="0"/>
              <a:t> </a:t>
            </a:r>
            <a:r>
              <a:rPr lang="en-US" dirty="0" smtClean="0"/>
              <a:t> providing full-duplex communications channels with server-side over a single TCP connection.</a:t>
            </a:r>
          </a:p>
          <a:p>
            <a:r>
              <a:rPr lang="en-US" dirty="0" smtClean="0"/>
              <a:t>Browser support</a:t>
            </a:r>
          </a:p>
          <a:p>
            <a:endParaRPr lang="en-US" dirty="0" smtClean="0"/>
          </a:p>
          <a:p>
            <a:pPr>
              <a:buNone/>
            </a:pPr>
            <a:endParaRPr lang="en-US" dirty="0" smtClean="0"/>
          </a:p>
          <a:p>
            <a:pPr>
              <a:buNone/>
            </a:pPr>
            <a:endParaRPr lang="en-US" dirty="0" smtClean="0"/>
          </a:p>
          <a:p>
            <a:pPr>
              <a:buNone/>
            </a:pPr>
            <a:endParaRPr lang="en-US" dirty="0" smtClean="0"/>
          </a:p>
          <a:p>
            <a:r>
              <a:rPr lang="en-US" dirty="0" smtClean="0"/>
              <a:t>Server-sent events:</a:t>
            </a:r>
            <a:endParaRPr lang="en-US" dirty="0" smtClean="0"/>
          </a:p>
          <a:p>
            <a:pPr lvl="1">
              <a:buNone/>
            </a:pPr>
            <a:r>
              <a:rPr lang="en-US" kern="1200" dirty="0" smtClean="0">
                <a:solidFill>
                  <a:srgbClr val="00B0F0"/>
                </a:solidFill>
                <a:hlinkClick r:id="rId3" action="ppaction://hlinkfile"/>
              </a:rPr>
              <a:t>Demo </a:t>
            </a:r>
            <a:r>
              <a:rPr lang="en-US" kern="1200" dirty="0" err="1" smtClean="0">
                <a:solidFill>
                  <a:srgbClr val="00B0F0"/>
                </a:solidFill>
                <a:hlinkClick r:id="rId3" action="ppaction://hlinkfile"/>
              </a:rPr>
              <a:t>WebSocket</a:t>
            </a:r>
            <a:endParaRPr lang="en-US" kern="1200" dirty="0" smtClean="0">
              <a:solidFill>
                <a:srgbClr val="00B0F0"/>
              </a:solidFill>
            </a:endParaRPr>
          </a:p>
          <a:p>
            <a:endParaRPr/>
          </a:p>
        </p:txBody>
      </p:sp>
      <p:grpSp>
        <p:nvGrpSpPr>
          <p:cNvPr id="20" name="Group 11"/>
          <p:cNvGrpSpPr/>
          <p:nvPr/>
        </p:nvGrpSpPr>
        <p:grpSpPr>
          <a:xfrm>
            <a:off x="1371600" y="3200400"/>
            <a:ext cx="6248375" cy="1066800"/>
            <a:chOff x="1483721" y="4267200"/>
            <a:chExt cx="6248375" cy="1066800"/>
          </a:xfrm>
        </p:grpSpPr>
        <p:graphicFrame>
          <p:nvGraphicFramePr>
            <p:cNvPr id="21" name="Shape 162"/>
            <p:cNvGraphicFramePr/>
            <p:nvPr/>
          </p:nvGraphicFramePr>
          <p:xfrm>
            <a:off x="1483721" y="4267200"/>
            <a:ext cx="6248375" cy="1066800"/>
          </p:xfrm>
          <a:graphic>
            <a:graphicData uri="http://schemas.openxmlformats.org/drawingml/2006/table">
              <a:tbl>
                <a:tblPr firstRow="1" bandRow="1">
                  <a:noFill/>
                  <a:tableStyleId>{F819A7B1-2DF4-435B-9C71-AA5EAF35D34C}</a:tableStyleId>
                </a:tblPr>
                <a:tblGrid>
                  <a:gridCol w="1249675"/>
                  <a:gridCol w="1249675"/>
                  <a:gridCol w="1249675"/>
                  <a:gridCol w="1249675"/>
                  <a:gridCol w="1249675"/>
                </a:tblGrid>
                <a:tr h="609600">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r>
                <a:tr h="457200">
                  <a:tc>
                    <a:txBody>
                      <a:bodyPr/>
                      <a:lstStyle/>
                      <a:p>
                        <a:pPr lvl="0" algn="ctr" rtl="0">
                          <a:buSzPct val="25000"/>
                          <a:buNone/>
                        </a:pPr>
                        <a:r>
                          <a:rPr lang="en-US" dirty="0" smtClean="0">
                            <a:latin typeface="Times New Roman"/>
                            <a:ea typeface="Times New Roman"/>
                            <a:cs typeface="Times New Roman"/>
                            <a:sym typeface="Times New Roman"/>
                          </a:rPr>
                          <a:t>10.0+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6.0+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14.0</a:t>
                        </a:r>
                        <a:r>
                          <a:rPr lang="en-US" dirty="0">
                            <a:latin typeface="Times New Roman"/>
                            <a:ea typeface="Times New Roman"/>
                            <a:cs typeface="Times New Roman"/>
                            <a:sym typeface="Times New Roman"/>
                          </a:rPr>
                          <a:t>+</a:t>
                        </a: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5.0+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11.0+</a:t>
                        </a:r>
                        <a:endParaRPr lang="en-US" dirty="0">
                          <a:latin typeface="Times New Roman"/>
                          <a:ea typeface="Times New Roman"/>
                          <a:cs typeface="Times New Roman"/>
                          <a:sym typeface="Times New Roman"/>
                        </a:endParaRPr>
                      </a:p>
                    </a:txBody>
                    <a:tcPr marL="91450" marR="91450" marT="45725" marB="45725"/>
                  </a:tc>
                </a:tr>
              </a:tbl>
            </a:graphicData>
          </a:graphic>
        </p:graphicFrame>
        <p:grpSp>
          <p:nvGrpSpPr>
            <p:cNvPr id="22" name="Shape 163"/>
            <p:cNvGrpSpPr/>
            <p:nvPr/>
          </p:nvGrpSpPr>
          <p:grpSpPr>
            <a:xfrm>
              <a:off x="1826622" y="4267200"/>
              <a:ext cx="5412376" cy="533400"/>
              <a:chOff x="1790700" y="2819400"/>
              <a:chExt cx="5412376" cy="533400"/>
            </a:xfrm>
          </p:grpSpPr>
          <p:sp>
            <p:nvSpPr>
              <p:cNvPr id="23" name="Shape 164"/>
              <p:cNvSpPr/>
              <p:nvPr/>
            </p:nvSpPr>
            <p:spPr>
              <a:xfrm>
                <a:off x="3124200" y="2895600"/>
                <a:ext cx="457200" cy="457200"/>
              </a:xfrm>
              <a:prstGeom prst="rect">
                <a:avLst/>
              </a:prstGeom>
              <a:blipFill>
                <a:blip r:embed="rId4"/>
                <a:stretch>
                  <a:fillRect/>
                </a:stretch>
              </a:blipFill>
            </p:spPr>
          </p:sp>
          <p:sp>
            <p:nvSpPr>
              <p:cNvPr id="24" name="Shape 165"/>
              <p:cNvSpPr/>
              <p:nvPr/>
            </p:nvSpPr>
            <p:spPr>
              <a:xfrm>
                <a:off x="4343400" y="2895600"/>
                <a:ext cx="457200" cy="457200"/>
              </a:xfrm>
              <a:prstGeom prst="rect">
                <a:avLst/>
              </a:prstGeom>
              <a:blipFill>
                <a:blip r:embed="rId5"/>
                <a:stretch>
                  <a:fillRect/>
                </a:stretch>
              </a:blipFill>
            </p:spPr>
          </p:sp>
          <p:sp>
            <p:nvSpPr>
              <p:cNvPr id="25" name="Shape 166"/>
              <p:cNvSpPr/>
              <p:nvPr/>
            </p:nvSpPr>
            <p:spPr>
              <a:xfrm rot="10800000" flipH="1">
                <a:off x="6826900" y="2936110"/>
                <a:ext cx="376176" cy="376176"/>
              </a:xfrm>
              <a:prstGeom prst="rect">
                <a:avLst/>
              </a:prstGeom>
              <a:blipFill>
                <a:blip r:embed="rId6"/>
                <a:stretch>
                  <a:fillRect/>
                </a:stretch>
              </a:blipFill>
            </p:spPr>
          </p:sp>
          <p:sp>
            <p:nvSpPr>
              <p:cNvPr id="26" name="Shape 167"/>
              <p:cNvSpPr/>
              <p:nvPr/>
            </p:nvSpPr>
            <p:spPr>
              <a:xfrm>
                <a:off x="5486400" y="2819400"/>
                <a:ext cx="532076" cy="532076"/>
              </a:xfrm>
              <a:prstGeom prst="rect">
                <a:avLst/>
              </a:prstGeom>
              <a:blipFill>
                <a:blip r:embed="rId7"/>
                <a:stretch>
                  <a:fillRect/>
                </a:stretch>
              </a:blipFill>
            </p:spPr>
          </p:sp>
          <p:sp>
            <p:nvSpPr>
              <p:cNvPr id="27" name="Shape 168"/>
              <p:cNvSpPr/>
              <p:nvPr/>
            </p:nvSpPr>
            <p:spPr>
              <a:xfrm>
                <a:off x="1790700" y="2857500"/>
                <a:ext cx="495299" cy="495299"/>
              </a:xfrm>
              <a:prstGeom prst="rect">
                <a:avLst/>
              </a:prstGeom>
              <a:blipFill>
                <a:blip r:embed="rId8"/>
                <a:stretch>
                  <a:fillRect/>
                </a:stretch>
              </a:blipFill>
            </p:spPr>
          </p:sp>
        </p:gr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xEl>
                                              <p:pRg st="1" end="1"/>
                                            </p:txEl>
                                          </p:spTgt>
                                        </p:tgtEl>
                                        <p:attrNameLst>
                                          <p:attrName>style.visibility</p:attrName>
                                        </p:attrNameLst>
                                      </p:cBhvr>
                                      <p:to>
                                        <p:strVal val="visible"/>
                                      </p:to>
                                    </p:set>
                                    <p:anim calcmode="lin" valueType="num">
                                      <p:cBhvr additive="base">
                                        <p:cTn id="13"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anim calcmode="lin" valueType="num">
                                      <p:cBhvr additive="base">
                                        <p:cTn id="19" dur="500" fill="hold"/>
                                        <p:tgtEl>
                                          <p:spTgt spid="13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
                                            <p:txEl>
                                              <p:pRg st="7" end="7"/>
                                            </p:txEl>
                                          </p:spTgt>
                                        </p:tgtEl>
                                        <p:attrNameLst>
                                          <p:attrName>style.visibility</p:attrName>
                                        </p:attrNameLst>
                                      </p:cBhvr>
                                      <p:to>
                                        <p:strVal val="visible"/>
                                      </p:to>
                                    </p:set>
                                    <p:anim calcmode="lin" valueType="num">
                                      <p:cBhvr additive="base">
                                        <p:cTn id="25" dur="500" fill="hold"/>
                                        <p:tgtEl>
                                          <p:spTgt spid="13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
                                            <p:txEl>
                                              <p:pRg st="7" end="7"/>
                                            </p:txEl>
                                          </p:spTgt>
                                        </p:tgtEl>
                                        <p:attrNameLst>
                                          <p:attrName>ppt_y</p:attrName>
                                        </p:attrNameLst>
                                      </p:cBhvr>
                                      <p:tavLst>
                                        <p:tav tm="0">
                                          <p:val>
                                            <p:strVal val="1+#ppt_h/2"/>
                                          </p:val>
                                        </p:tav>
                                        <p:tav tm="100000">
                                          <p:val>
                                            <p:strVal val="#ppt_y"/>
                                          </p:val>
                                        </p:tav>
                                      </p:tavLst>
                                    </p:anim>
                                  </p:childTnLst>
                                </p:cTn>
                              </p:par>
                              <p:par>
                                <p:cTn id="27" presetID="8" presetClass="entr" presetSubtype="16"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amond(in)">
                                      <p:cBhvr>
                                        <p:cTn id="2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err="1" smtClean="0">
                <a:latin typeface="Times New Roman" pitchFamily="18" charset="0"/>
                <a:cs typeface="Times New Roman" pitchFamily="18" charset="0"/>
              </a:rPr>
              <a:t>Geolocation</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support</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3886200"/>
          </a:xfrm>
          <a:prstGeom prst="rect">
            <a:avLst/>
          </a:prstGeom>
        </p:spPr>
        <p:txBody>
          <a:bodyPr lIns="91425" tIns="91425" rIns="91425" bIns="91425" anchor="ctr" anchorCtr="0">
            <a:noAutofit/>
          </a:bodyPr>
          <a:lstStyle/>
          <a:p>
            <a:r>
              <a:rPr lang="en-US" b="1" dirty="0" err="1" smtClean="0"/>
              <a:t>Geolocation</a:t>
            </a:r>
            <a:r>
              <a:rPr lang="en-US" dirty="0" smtClean="0"/>
              <a:t>: use to find where you are in the world and sharing that information with people.</a:t>
            </a:r>
          </a:p>
          <a:p>
            <a:r>
              <a:rPr lang="en-US" dirty="0" smtClean="0"/>
              <a:t>Browser support</a:t>
            </a:r>
          </a:p>
          <a:p>
            <a:endParaRPr lang="en-US" dirty="0" smtClean="0"/>
          </a:p>
          <a:p>
            <a:pPr>
              <a:buNone/>
            </a:pPr>
            <a:endParaRPr lang="en-US" dirty="0" smtClean="0"/>
          </a:p>
          <a:p>
            <a:pPr>
              <a:buNone/>
            </a:pPr>
            <a:endParaRPr lang="en-US" dirty="0" smtClean="0"/>
          </a:p>
          <a:p>
            <a:pPr>
              <a:buNone/>
            </a:pPr>
            <a:endParaRPr lang="en-US" dirty="0" smtClean="0"/>
          </a:p>
          <a:p>
            <a:pPr lvl="1">
              <a:buNone/>
            </a:pPr>
            <a:r>
              <a:rPr lang="en-US" kern="1200" dirty="0" smtClean="0">
                <a:solidFill>
                  <a:srgbClr val="00B0F0"/>
                </a:solidFill>
                <a:hlinkClick r:id="rId3" action="ppaction://hlinkfile"/>
              </a:rPr>
              <a:t>Demo </a:t>
            </a:r>
            <a:r>
              <a:rPr lang="en-US" kern="1200" dirty="0" err="1" smtClean="0">
                <a:solidFill>
                  <a:srgbClr val="00B0F0"/>
                </a:solidFill>
                <a:hlinkClick r:id="rId3" action="ppaction://hlinkfile"/>
              </a:rPr>
              <a:t>geolocation</a:t>
            </a:r>
            <a:endParaRPr lang="en-US" kern="1200" dirty="0" smtClean="0">
              <a:solidFill>
                <a:srgbClr val="00B0F0"/>
              </a:solidFill>
            </a:endParaRPr>
          </a:p>
          <a:p>
            <a:endParaRPr/>
          </a:p>
        </p:txBody>
      </p:sp>
      <p:grpSp>
        <p:nvGrpSpPr>
          <p:cNvPr id="2" name="Group 11"/>
          <p:cNvGrpSpPr/>
          <p:nvPr/>
        </p:nvGrpSpPr>
        <p:grpSpPr>
          <a:xfrm>
            <a:off x="1371600" y="2971800"/>
            <a:ext cx="6248375" cy="1066800"/>
            <a:chOff x="1483721" y="4267200"/>
            <a:chExt cx="6248375" cy="1066800"/>
          </a:xfrm>
        </p:grpSpPr>
        <p:graphicFrame>
          <p:nvGraphicFramePr>
            <p:cNvPr id="13" name="Shape 162"/>
            <p:cNvGraphicFramePr/>
            <p:nvPr/>
          </p:nvGraphicFramePr>
          <p:xfrm>
            <a:off x="1483721" y="4267200"/>
            <a:ext cx="6248375" cy="1066800"/>
          </p:xfrm>
          <a:graphic>
            <a:graphicData uri="http://schemas.openxmlformats.org/drawingml/2006/table">
              <a:tbl>
                <a:tblPr firstRow="1" bandRow="1">
                  <a:noFill/>
                  <a:tableStyleId>{F819A7B1-2DF4-435B-9C71-AA5EAF35D34C}</a:tableStyleId>
                </a:tblPr>
                <a:tblGrid>
                  <a:gridCol w="1249675"/>
                  <a:gridCol w="1249675"/>
                  <a:gridCol w="1249675"/>
                  <a:gridCol w="1249675"/>
                  <a:gridCol w="1249675"/>
                </a:tblGrid>
                <a:tr h="609600">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r>
                <a:tr h="457200">
                  <a:tc>
                    <a:txBody>
                      <a:bodyPr/>
                      <a:lstStyle/>
                      <a:p>
                        <a:pPr lvl="0" algn="ctr" rtl="0">
                          <a:buSzPct val="25000"/>
                          <a:buNone/>
                        </a:pPr>
                        <a:r>
                          <a:rPr lang="en-US" dirty="0" smtClean="0">
                            <a:latin typeface="Times New Roman"/>
                            <a:ea typeface="Times New Roman"/>
                            <a:cs typeface="Times New Roman"/>
                            <a:sym typeface="Times New Roman"/>
                          </a:rPr>
                          <a:t>9.0+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3.5+</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5.0</a:t>
                        </a:r>
                        <a:r>
                          <a:rPr lang="en-US" dirty="0">
                            <a:latin typeface="Times New Roman"/>
                            <a:ea typeface="Times New Roman"/>
                            <a:cs typeface="Times New Roman"/>
                            <a:sym typeface="Times New Roman"/>
                          </a:rPr>
                          <a:t>+</a:t>
                        </a:r>
                      </a:p>
                    </a:txBody>
                    <a:tcPr marL="91450" marR="91450" marT="45725" marB="45725"/>
                  </a:tc>
                  <a:tc>
                    <a:txBody>
                      <a:bodyPr/>
                      <a:lstStyle/>
                      <a:p>
                        <a:pPr lvl="0" algn="ctr" rtl="0">
                          <a:buSzPct val="25000"/>
                          <a:buNone/>
                        </a:pPr>
                        <a:r>
                          <a:rPr lang="en-US" dirty="0">
                            <a:latin typeface="Times New Roman"/>
                            <a:ea typeface="Times New Roman"/>
                            <a:cs typeface="Times New Roman"/>
                            <a:sym typeface="Times New Roman"/>
                          </a:rPr>
                          <a:t>5.1+</a:t>
                        </a: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10.0+</a:t>
                        </a:r>
                        <a:endParaRPr lang="en-US" dirty="0">
                          <a:latin typeface="Times New Roman"/>
                          <a:ea typeface="Times New Roman"/>
                          <a:cs typeface="Times New Roman"/>
                          <a:sym typeface="Times New Roman"/>
                        </a:endParaRPr>
                      </a:p>
                    </a:txBody>
                    <a:tcPr marL="91450" marR="91450" marT="45725" marB="45725"/>
                  </a:tc>
                </a:tr>
              </a:tbl>
            </a:graphicData>
          </a:graphic>
        </p:graphicFrame>
        <p:grpSp>
          <p:nvGrpSpPr>
            <p:cNvPr id="3" name="Shape 163"/>
            <p:cNvGrpSpPr/>
            <p:nvPr/>
          </p:nvGrpSpPr>
          <p:grpSpPr>
            <a:xfrm>
              <a:off x="1826622" y="4267200"/>
              <a:ext cx="5412376" cy="533400"/>
              <a:chOff x="1790700" y="2819400"/>
              <a:chExt cx="5412376" cy="533400"/>
            </a:xfrm>
          </p:grpSpPr>
          <p:sp>
            <p:nvSpPr>
              <p:cNvPr id="15" name="Shape 164"/>
              <p:cNvSpPr/>
              <p:nvPr/>
            </p:nvSpPr>
            <p:spPr>
              <a:xfrm>
                <a:off x="3124200" y="2895600"/>
                <a:ext cx="457200" cy="457200"/>
              </a:xfrm>
              <a:prstGeom prst="rect">
                <a:avLst/>
              </a:prstGeom>
              <a:blipFill>
                <a:blip r:embed="rId4"/>
                <a:stretch>
                  <a:fillRect/>
                </a:stretch>
              </a:blipFill>
            </p:spPr>
          </p:sp>
          <p:sp>
            <p:nvSpPr>
              <p:cNvPr id="16" name="Shape 165"/>
              <p:cNvSpPr/>
              <p:nvPr/>
            </p:nvSpPr>
            <p:spPr>
              <a:xfrm>
                <a:off x="4343400" y="2895600"/>
                <a:ext cx="457200" cy="457200"/>
              </a:xfrm>
              <a:prstGeom prst="rect">
                <a:avLst/>
              </a:prstGeom>
              <a:blipFill>
                <a:blip r:embed="rId5"/>
                <a:stretch>
                  <a:fillRect/>
                </a:stretch>
              </a:blipFill>
            </p:spPr>
          </p:sp>
          <p:sp>
            <p:nvSpPr>
              <p:cNvPr id="17" name="Shape 166"/>
              <p:cNvSpPr/>
              <p:nvPr/>
            </p:nvSpPr>
            <p:spPr>
              <a:xfrm rot="10800000" flipH="1">
                <a:off x="6826900" y="2936110"/>
                <a:ext cx="376176" cy="376176"/>
              </a:xfrm>
              <a:prstGeom prst="rect">
                <a:avLst/>
              </a:prstGeom>
              <a:blipFill>
                <a:blip r:embed="rId6"/>
                <a:stretch>
                  <a:fillRect/>
                </a:stretch>
              </a:blipFill>
            </p:spPr>
          </p:sp>
          <p:sp>
            <p:nvSpPr>
              <p:cNvPr id="18" name="Shape 167"/>
              <p:cNvSpPr/>
              <p:nvPr/>
            </p:nvSpPr>
            <p:spPr>
              <a:xfrm>
                <a:off x="5486400" y="2819400"/>
                <a:ext cx="532076" cy="532076"/>
              </a:xfrm>
              <a:prstGeom prst="rect">
                <a:avLst/>
              </a:prstGeom>
              <a:blipFill>
                <a:blip r:embed="rId7"/>
                <a:stretch>
                  <a:fillRect/>
                </a:stretch>
              </a:blipFill>
            </p:spPr>
          </p:sp>
          <p:sp>
            <p:nvSpPr>
              <p:cNvPr id="19" name="Shape 168"/>
              <p:cNvSpPr/>
              <p:nvPr/>
            </p:nvSpPr>
            <p:spPr>
              <a:xfrm>
                <a:off x="1790700" y="2857500"/>
                <a:ext cx="495299" cy="495299"/>
              </a:xfrm>
              <a:prstGeom prst="rect">
                <a:avLst/>
              </a:prstGeom>
              <a:blipFill>
                <a:blip r:embed="rId8"/>
                <a:stretch>
                  <a:fillRect/>
                </a:stretch>
              </a:blipFill>
            </p:spPr>
          </p:sp>
        </p:grpSp>
      </p:grpSp>
    </p:spTree>
  </p:cSld>
  <p:clrMapOvr>
    <a:masterClrMapping/>
  </p:clrMapOvr>
  <p:transition spd="slow">
    <p:cut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Increase performance with multi-threads in client side </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4038600"/>
          </a:xfrm>
          <a:prstGeom prst="rect">
            <a:avLst/>
          </a:prstGeom>
        </p:spPr>
        <p:txBody>
          <a:bodyPr lIns="91425" tIns="91425" rIns="91425" bIns="91425" anchor="ctr" anchorCtr="0">
            <a:noAutofit/>
          </a:bodyPr>
          <a:lstStyle/>
          <a:p>
            <a:r>
              <a:rPr lang="en-US" b="1" dirty="0" smtClean="0"/>
              <a:t>Web Worker</a:t>
            </a:r>
            <a:r>
              <a:rPr lang="en-US" dirty="0" smtClean="0"/>
              <a:t>:  support API for running multi scripts in the background independently of any user interface scripts.</a:t>
            </a:r>
          </a:p>
          <a:p>
            <a:r>
              <a:rPr lang="en-US" dirty="0" smtClean="0"/>
              <a:t>Browser support</a:t>
            </a:r>
          </a:p>
          <a:p>
            <a:endParaRPr lang="en-US" dirty="0" smtClean="0"/>
          </a:p>
          <a:p>
            <a:pPr>
              <a:buNone/>
            </a:pPr>
            <a:endParaRPr lang="en-US" dirty="0" smtClean="0"/>
          </a:p>
          <a:p>
            <a:pPr>
              <a:buNone/>
            </a:pPr>
            <a:endParaRPr lang="en-US" dirty="0" smtClean="0"/>
          </a:p>
          <a:p>
            <a:pPr>
              <a:buNone/>
            </a:pPr>
            <a:endParaRPr lang="en-US" dirty="0" smtClean="0"/>
          </a:p>
          <a:p>
            <a:endParaRPr/>
          </a:p>
        </p:txBody>
      </p:sp>
      <p:grpSp>
        <p:nvGrpSpPr>
          <p:cNvPr id="2" name="Group 11"/>
          <p:cNvGrpSpPr/>
          <p:nvPr/>
        </p:nvGrpSpPr>
        <p:grpSpPr>
          <a:xfrm>
            <a:off x="1676400" y="3657600"/>
            <a:ext cx="6248375" cy="1066800"/>
            <a:chOff x="1483721" y="4267200"/>
            <a:chExt cx="6248375" cy="1066800"/>
          </a:xfrm>
        </p:grpSpPr>
        <p:graphicFrame>
          <p:nvGraphicFramePr>
            <p:cNvPr id="13" name="Shape 162"/>
            <p:cNvGraphicFramePr/>
            <p:nvPr/>
          </p:nvGraphicFramePr>
          <p:xfrm>
            <a:off x="1483721" y="4267200"/>
            <a:ext cx="6248375" cy="1066800"/>
          </p:xfrm>
          <a:graphic>
            <a:graphicData uri="http://schemas.openxmlformats.org/drawingml/2006/table">
              <a:tbl>
                <a:tblPr firstRow="1" bandRow="1">
                  <a:noFill/>
                  <a:tableStyleId>{F819A7B1-2DF4-435B-9C71-AA5EAF35D34C}</a:tableStyleId>
                </a:tblPr>
                <a:tblGrid>
                  <a:gridCol w="1249675"/>
                  <a:gridCol w="1249675"/>
                  <a:gridCol w="1249675"/>
                  <a:gridCol w="1249675"/>
                  <a:gridCol w="1249675"/>
                </a:tblGrid>
                <a:tr h="609600">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r>
                <a:tr h="457200">
                  <a:tc>
                    <a:txBody>
                      <a:bodyPr/>
                      <a:lstStyle/>
                      <a:p>
                        <a:pPr lvl="0" algn="ctr" rtl="0">
                          <a:buSzPct val="25000"/>
                          <a:buNone/>
                        </a:pPr>
                        <a:r>
                          <a:rPr lang="en-US" dirty="0" smtClean="0">
                            <a:latin typeface="Times New Roman"/>
                            <a:ea typeface="Times New Roman"/>
                            <a:cs typeface="Times New Roman"/>
                            <a:sym typeface="Times New Roman"/>
                          </a:rPr>
                          <a:t>10.0+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3.5+</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4.0</a:t>
                        </a:r>
                        <a:r>
                          <a:rPr lang="en-US" dirty="0">
                            <a:latin typeface="Times New Roman"/>
                            <a:ea typeface="Times New Roman"/>
                            <a:cs typeface="Times New Roman"/>
                            <a:sym typeface="Times New Roman"/>
                          </a:rPr>
                          <a:t>+</a:t>
                        </a: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4.0+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10.6+</a:t>
                        </a:r>
                        <a:endParaRPr lang="en-US" dirty="0">
                          <a:latin typeface="Times New Roman"/>
                          <a:ea typeface="Times New Roman"/>
                          <a:cs typeface="Times New Roman"/>
                          <a:sym typeface="Times New Roman"/>
                        </a:endParaRPr>
                      </a:p>
                    </a:txBody>
                    <a:tcPr marL="91450" marR="91450" marT="45725" marB="45725"/>
                  </a:tc>
                </a:tr>
              </a:tbl>
            </a:graphicData>
          </a:graphic>
        </p:graphicFrame>
        <p:grpSp>
          <p:nvGrpSpPr>
            <p:cNvPr id="3" name="Shape 163"/>
            <p:cNvGrpSpPr/>
            <p:nvPr/>
          </p:nvGrpSpPr>
          <p:grpSpPr>
            <a:xfrm>
              <a:off x="1826622" y="4267200"/>
              <a:ext cx="5412376" cy="533400"/>
              <a:chOff x="1790700" y="2819400"/>
              <a:chExt cx="5412376" cy="533400"/>
            </a:xfrm>
          </p:grpSpPr>
          <p:sp>
            <p:nvSpPr>
              <p:cNvPr id="15" name="Shape 164"/>
              <p:cNvSpPr/>
              <p:nvPr/>
            </p:nvSpPr>
            <p:spPr>
              <a:xfrm>
                <a:off x="3124200" y="2895600"/>
                <a:ext cx="457200" cy="457200"/>
              </a:xfrm>
              <a:prstGeom prst="rect">
                <a:avLst/>
              </a:prstGeom>
              <a:blipFill>
                <a:blip r:embed="rId3"/>
                <a:stretch>
                  <a:fillRect/>
                </a:stretch>
              </a:blipFill>
            </p:spPr>
          </p:sp>
          <p:sp>
            <p:nvSpPr>
              <p:cNvPr id="16" name="Shape 165"/>
              <p:cNvSpPr/>
              <p:nvPr/>
            </p:nvSpPr>
            <p:spPr>
              <a:xfrm>
                <a:off x="4343400" y="2895600"/>
                <a:ext cx="457200" cy="457200"/>
              </a:xfrm>
              <a:prstGeom prst="rect">
                <a:avLst/>
              </a:prstGeom>
              <a:blipFill>
                <a:blip r:embed="rId4"/>
                <a:stretch>
                  <a:fillRect/>
                </a:stretch>
              </a:blipFill>
            </p:spPr>
          </p:sp>
          <p:sp>
            <p:nvSpPr>
              <p:cNvPr id="17" name="Shape 166"/>
              <p:cNvSpPr/>
              <p:nvPr/>
            </p:nvSpPr>
            <p:spPr>
              <a:xfrm rot="10800000" flipH="1">
                <a:off x="6826900" y="2936110"/>
                <a:ext cx="376176" cy="376176"/>
              </a:xfrm>
              <a:prstGeom prst="rect">
                <a:avLst/>
              </a:prstGeom>
              <a:blipFill>
                <a:blip r:embed="rId5"/>
                <a:stretch>
                  <a:fillRect/>
                </a:stretch>
              </a:blipFill>
            </p:spPr>
          </p:sp>
          <p:sp>
            <p:nvSpPr>
              <p:cNvPr id="18" name="Shape 167"/>
              <p:cNvSpPr/>
              <p:nvPr/>
            </p:nvSpPr>
            <p:spPr>
              <a:xfrm>
                <a:off x="5486400" y="2819400"/>
                <a:ext cx="532076" cy="532076"/>
              </a:xfrm>
              <a:prstGeom prst="rect">
                <a:avLst/>
              </a:prstGeom>
              <a:blipFill>
                <a:blip r:embed="rId6"/>
                <a:stretch>
                  <a:fillRect/>
                </a:stretch>
              </a:blipFill>
            </p:spPr>
          </p:sp>
          <p:sp>
            <p:nvSpPr>
              <p:cNvPr id="19" name="Shape 168"/>
              <p:cNvSpPr/>
              <p:nvPr/>
            </p:nvSpPr>
            <p:spPr>
              <a:xfrm>
                <a:off x="1790700" y="2857500"/>
                <a:ext cx="495299" cy="495299"/>
              </a:xfrm>
              <a:prstGeom prst="rect">
                <a:avLst/>
              </a:prstGeom>
              <a:blipFill>
                <a:blip r:embed="rId7"/>
                <a:stretch>
                  <a:fillRect/>
                </a:stretch>
              </a:blipFill>
            </p:spPr>
          </p:sp>
        </p:grpSp>
      </p:grpSp>
    </p:spTree>
  </p:cSld>
  <p:clrMapOvr>
    <a:masterClrMapping/>
  </p:clrMapOvr>
  <p:transition spd="slow">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Client-side database</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5029200"/>
          </a:xfrm>
          <a:prstGeom prst="rect">
            <a:avLst/>
          </a:prstGeom>
        </p:spPr>
        <p:txBody>
          <a:bodyPr lIns="91425" tIns="91425" rIns="91425" bIns="91425" anchor="ctr" anchorCtr="0">
            <a:noAutofit/>
          </a:bodyPr>
          <a:lstStyle/>
          <a:p>
            <a:r>
              <a:rPr lang="en-US" b="1" dirty="0" smtClean="0"/>
              <a:t>Web Storage</a:t>
            </a:r>
            <a:r>
              <a:rPr lang="en-US" dirty="0" smtClean="0"/>
              <a:t>:  provides two new attributes for persistent data storage similar to HTTP session cookies. </a:t>
            </a:r>
          </a:p>
          <a:p>
            <a:pPr lvl="1"/>
            <a:r>
              <a:rPr lang="en-US" dirty="0" err="1" smtClean="0"/>
              <a:t>sessionStorage</a:t>
            </a:r>
            <a:endParaRPr lang="en-US" dirty="0" smtClean="0"/>
          </a:p>
          <a:p>
            <a:pPr lvl="1"/>
            <a:r>
              <a:rPr lang="en-US" dirty="0" err="1" smtClean="0"/>
              <a:t>localStorage</a:t>
            </a:r>
            <a:r>
              <a:rPr lang="en-US" dirty="0" smtClean="0"/>
              <a:t> </a:t>
            </a:r>
          </a:p>
          <a:p>
            <a:r>
              <a:rPr lang="en-US" dirty="0" smtClean="0"/>
              <a:t>Browser support</a:t>
            </a:r>
          </a:p>
          <a:p>
            <a:endParaRPr lang="en-US" dirty="0" smtClean="0"/>
          </a:p>
          <a:p>
            <a:pPr>
              <a:buNone/>
            </a:pPr>
            <a:endParaRPr lang="en-US" dirty="0" smtClean="0"/>
          </a:p>
          <a:p>
            <a:pPr>
              <a:buNone/>
            </a:pPr>
            <a:endParaRPr lang="en-US" dirty="0" smtClean="0"/>
          </a:p>
          <a:p>
            <a:pPr>
              <a:buNone/>
            </a:pPr>
            <a:endParaRPr lang="en-US" dirty="0" smtClean="0"/>
          </a:p>
          <a:p>
            <a:endParaRPr/>
          </a:p>
        </p:txBody>
      </p:sp>
      <p:grpSp>
        <p:nvGrpSpPr>
          <p:cNvPr id="2" name="Group 11"/>
          <p:cNvGrpSpPr/>
          <p:nvPr/>
        </p:nvGrpSpPr>
        <p:grpSpPr>
          <a:xfrm>
            <a:off x="1752600" y="4267200"/>
            <a:ext cx="6248375" cy="1066800"/>
            <a:chOff x="1483721" y="4267200"/>
            <a:chExt cx="6248375" cy="1066800"/>
          </a:xfrm>
        </p:grpSpPr>
        <p:graphicFrame>
          <p:nvGraphicFramePr>
            <p:cNvPr id="13" name="Shape 162"/>
            <p:cNvGraphicFramePr/>
            <p:nvPr/>
          </p:nvGraphicFramePr>
          <p:xfrm>
            <a:off x="1483721" y="4267200"/>
            <a:ext cx="6248375" cy="1066800"/>
          </p:xfrm>
          <a:graphic>
            <a:graphicData uri="http://schemas.openxmlformats.org/drawingml/2006/table">
              <a:tbl>
                <a:tblPr firstRow="1" bandRow="1">
                  <a:noFill/>
                  <a:tableStyleId>{F819A7B1-2DF4-435B-9C71-AA5EAF35D34C}</a:tableStyleId>
                </a:tblPr>
                <a:tblGrid>
                  <a:gridCol w="1249675"/>
                  <a:gridCol w="1249675"/>
                  <a:gridCol w="1249675"/>
                  <a:gridCol w="1249675"/>
                  <a:gridCol w="1249675"/>
                </a:tblGrid>
                <a:tr h="609600">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c>
                    <a:txBody>
                      <a:bodyPr/>
                      <a:lstStyle/>
                      <a:p>
                        <a:endParaRPr/>
                      </a:p>
                    </a:txBody>
                    <a:tcPr marL="91425" marR="91425" marT="91425" marB="91425"/>
                  </a:tc>
                </a:tr>
                <a:tr h="457200">
                  <a:tc>
                    <a:txBody>
                      <a:bodyPr/>
                      <a:lstStyle/>
                      <a:p>
                        <a:pPr lvl="0" algn="ctr" rtl="0">
                          <a:buSzPct val="25000"/>
                          <a:buNone/>
                        </a:pPr>
                        <a:r>
                          <a:rPr lang="en-US" dirty="0" smtClean="0">
                            <a:latin typeface="Times New Roman"/>
                            <a:ea typeface="Times New Roman"/>
                            <a:cs typeface="Times New Roman"/>
                            <a:sym typeface="Times New Roman"/>
                          </a:rPr>
                          <a:t>8.0+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3.5+</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4.0</a:t>
                        </a:r>
                        <a:r>
                          <a:rPr lang="en-US" dirty="0">
                            <a:latin typeface="Times New Roman"/>
                            <a:ea typeface="Times New Roman"/>
                            <a:cs typeface="Times New Roman"/>
                            <a:sym typeface="Times New Roman"/>
                          </a:rPr>
                          <a:t>+</a:t>
                        </a: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4.0+</a:t>
                        </a:r>
                        <a:endParaRPr lang="en-US" dirty="0">
                          <a:latin typeface="Times New Roman"/>
                          <a:ea typeface="Times New Roman"/>
                          <a:cs typeface="Times New Roman"/>
                          <a:sym typeface="Times New Roman"/>
                        </a:endParaRPr>
                      </a:p>
                    </a:txBody>
                    <a:tcPr marL="91450" marR="91450" marT="45725" marB="45725"/>
                  </a:tc>
                  <a:tc>
                    <a:txBody>
                      <a:bodyPr/>
                      <a:lstStyle/>
                      <a:p>
                        <a:pPr lvl="0" algn="ctr" rtl="0">
                          <a:buSzPct val="25000"/>
                          <a:buNone/>
                        </a:pPr>
                        <a:r>
                          <a:rPr lang="en-US" dirty="0" smtClean="0">
                            <a:latin typeface="Times New Roman"/>
                            <a:ea typeface="Times New Roman"/>
                            <a:cs typeface="Times New Roman"/>
                            <a:sym typeface="Times New Roman"/>
                          </a:rPr>
                          <a:t>10.5+</a:t>
                        </a:r>
                        <a:endParaRPr lang="en-US" dirty="0">
                          <a:latin typeface="Times New Roman"/>
                          <a:ea typeface="Times New Roman"/>
                          <a:cs typeface="Times New Roman"/>
                          <a:sym typeface="Times New Roman"/>
                        </a:endParaRPr>
                      </a:p>
                    </a:txBody>
                    <a:tcPr marL="91450" marR="91450" marT="45725" marB="45725"/>
                  </a:tc>
                </a:tr>
              </a:tbl>
            </a:graphicData>
          </a:graphic>
        </p:graphicFrame>
        <p:grpSp>
          <p:nvGrpSpPr>
            <p:cNvPr id="3" name="Shape 163"/>
            <p:cNvGrpSpPr/>
            <p:nvPr/>
          </p:nvGrpSpPr>
          <p:grpSpPr>
            <a:xfrm>
              <a:off x="1826622" y="4267200"/>
              <a:ext cx="5412376" cy="533400"/>
              <a:chOff x="1790700" y="2819400"/>
              <a:chExt cx="5412376" cy="533400"/>
            </a:xfrm>
          </p:grpSpPr>
          <p:sp>
            <p:nvSpPr>
              <p:cNvPr id="15" name="Shape 164"/>
              <p:cNvSpPr/>
              <p:nvPr/>
            </p:nvSpPr>
            <p:spPr>
              <a:xfrm>
                <a:off x="3124200" y="2895600"/>
                <a:ext cx="457200" cy="457200"/>
              </a:xfrm>
              <a:prstGeom prst="rect">
                <a:avLst/>
              </a:prstGeom>
              <a:blipFill>
                <a:blip r:embed="rId3"/>
                <a:stretch>
                  <a:fillRect/>
                </a:stretch>
              </a:blipFill>
            </p:spPr>
          </p:sp>
          <p:sp>
            <p:nvSpPr>
              <p:cNvPr id="16" name="Shape 165"/>
              <p:cNvSpPr/>
              <p:nvPr/>
            </p:nvSpPr>
            <p:spPr>
              <a:xfrm>
                <a:off x="4343400" y="2895600"/>
                <a:ext cx="457200" cy="457200"/>
              </a:xfrm>
              <a:prstGeom prst="rect">
                <a:avLst/>
              </a:prstGeom>
              <a:blipFill>
                <a:blip r:embed="rId4"/>
                <a:stretch>
                  <a:fillRect/>
                </a:stretch>
              </a:blipFill>
            </p:spPr>
          </p:sp>
          <p:sp>
            <p:nvSpPr>
              <p:cNvPr id="17" name="Shape 166"/>
              <p:cNvSpPr/>
              <p:nvPr/>
            </p:nvSpPr>
            <p:spPr>
              <a:xfrm rot="10800000" flipH="1">
                <a:off x="6826900" y="2936110"/>
                <a:ext cx="376176" cy="376176"/>
              </a:xfrm>
              <a:prstGeom prst="rect">
                <a:avLst/>
              </a:prstGeom>
              <a:blipFill>
                <a:blip r:embed="rId5"/>
                <a:stretch>
                  <a:fillRect/>
                </a:stretch>
              </a:blipFill>
            </p:spPr>
          </p:sp>
          <p:sp>
            <p:nvSpPr>
              <p:cNvPr id="18" name="Shape 167"/>
              <p:cNvSpPr/>
              <p:nvPr/>
            </p:nvSpPr>
            <p:spPr>
              <a:xfrm>
                <a:off x="5486400" y="2819400"/>
                <a:ext cx="532076" cy="532076"/>
              </a:xfrm>
              <a:prstGeom prst="rect">
                <a:avLst/>
              </a:prstGeom>
              <a:blipFill>
                <a:blip r:embed="rId6"/>
                <a:stretch>
                  <a:fillRect/>
                </a:stretch>
              </a:blipFill>
            </p:spPr>
          </p:sp>
          <p:sp>
            <p:nvSpPr>
              <p:cNvPr id="19" name="Shape 168"/>
              <p:cNvSpPr/>
              <p:nvPr/>
            </p:nvSpPr>
            <p:spPr>
              <a:xfrm>
                <a:off x="1790700" y="2857500"/>
                <a:ext cx="495299" cy="495299"/>
              </a:xfrm>
              <a:prstGeom prst="rect">
                <a:avLst/>
              </a:prstGeom>
              <a:blipFill>
                <a:blip r:embed="rId7"/>
                <a:stretch>
                  <a:fillRect/>
                </a:stretch>
              </a:blipFill>
            </p:spPr>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xEl>
                                              <p:pRg st="1" end="1"/>
                                            </p:txEl>
                                          </p:spTgt>
                                        </p:tgtEl>
                                        <p:attrNameLst>
                                          <p:attrName>style.visibility</p:attrName>
                                        </p:attrNameLst>
                                      </p:cBhvr>
                                      <p:to>
                                        <p:strVal val="visible"/>
                                      </p:to>
                                    </p:set>
                                    <p:anim calcmode="lin" valueType="num">
                                      <p:cBhvr additive="base">
                                        <p:cTn id="13"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 calcmode="lin" valueType="num">
                                      <p:cBhvr additive="base">
                                        <p:cTn id="17" dur="5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6">
                                            <p:txEl>
                                              <p:pRg st="3" end="3"/>
                                            </p:txEl>
                                          </p:spTgt>
                                        </p:tgtEl>
                                        <p:attrNameLst>
                                          <p:attrName>style.visibility</p:attrName>
                                        </p:attrNameLst>
                                      </p:cBhvr>
                                      <p:to>
                                        <p:strVal val="visible"/>
                                      </p:to>
                                    </p:set>
                                    <p:anim calcmode="lin" valueType="num">
                                      <p:cBhvr additive="base">
                                        <p:cTn id="23" dur="500" fill="hold"/>
                                        <p:tgtEl>
                                          <p:spTgt spid="13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6">
                                            <p:txEl>
                                              <p:pRg st="3" end="3"/>
                                            </p:txEl>
                                          </p:spTgt>
                                        </p:tgtEl>
                                        <p:attrNameLst>
                                          <p:attrName>ppt_y</p:attrName>
                                        </p:attrNameLst>
                                      </p:cBhvr>
                                      <p:tavLst>
                                        <p:tav tm="0">
                                          <p:val>
                                            <p:strVal val="1+#ppt_h/2"/>
                                          </p:val>
                                        </p:tav>
                                        <p:tav tm="100000">
                                          <p:val>
                                            <p:strVal val="#ppt_y"/>
                                          </p:val>
                                        </p:tav>
                                      </p:tavLst>
                                    </p:anim>
                                  </p:childTnLst>
                                </p:cTn>
                              </p:par>
                              <p:par>
                                <p:cTn id="25" presetID="34"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from="(-#ppt_w/2)" to="(#ppt_x)" calcmode="lin" valueType="num">
                                      <p:cBhvr>
                                        <p:cTn id="27" dur="600" fill="hold">
                                          <p:stCondLst>
                                            <p:cond delay="0"/>
                                          </p:stCondLst>
                                        </p:cTn>
                                        <p:tgtEl>
                                          <p:spTgt spid="2"/>
                                        </p:tgtEl>
                                        <p:attrNameLst>
                                          <p:attrName>ppt_x</p:attrName>
                                        </p:attrNameLst>
                                      </p:cBhvr>
                                    </p:anim>
                                    <p:anim from="0" to="-1.0" calcmode="lin" valueType="num">
                                      <p:cBhvr>
                                        <p:cTn id="28" dur="200" decel="50000" autoRev="1" fill="hold">
                                          <p:stCondLst>
                                            <p:cond delay="600"/>
                                          </p:stCondLst>
                                        </p:cTn>
                                        <p:tgtEl>
                                          <p:spTgt spid="2"/>
                                        </p:tgtEl>
                                        <p:attrNameLst>
                                          <p:attrName>xshear</p:attrName>
                                        </p:attrNameLst>
                                      </p:cBhvr>
                                    </p:anim>
                                    <p:animScale>
                                      <p:cBhvr>
                                        <p:cTn id="29" dur="200" decel="100000" autoRev="1" fill="hold">
                                          <p:stCondLst>
                                            <p:cond delay="600"/>
                                          </p:stCondLst>
                                        </p:cTn>
                                        <p:tgtEl>
                                          <p:spTgt spid="2"/>
                                        </p:tgtEl>
                                      </p:cBhvr>
                                      <p:from x="100000" y="100000"/>
                                      <p:to x="80000" y="100000"/>
                                    </p:animScale>
                                    <p:anim by="(#ppt_h/3+#ppt_w*0.1)" calcmode="lin" valueType="num">
                                      <p:cBhvr additive="sum">
                                        <p:cTn id="3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Client-side database</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20" name="Rectangle 19"/>
          <p:cNvSpPr/>
          <p:nvPr/>
        </p:nvSpPr>
        <p:spPr>
          <a:xfrm>
            <a:off x="838200" y="1371600"/>
            <a:ext cx="8001000" cy="4876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dirty="0" smtClean="0">
                <a:solidFill>
                  <a:srgbClr val="7030A0"/>
                </a:solidFill>
                <a:latin typeface="Courier New" pitchFamily="49" charset="0"/>
                <a:cs typeface="Courier New" pitchFamily="49" charset="0"/>
              </a:rPr>
              <a:t>&lt;p&gt;</a:t>
            </a:r>
            <a:r>
              <a:rPr lang="en-US" sz="2000" dirty="0" smtClean="0">
                <a:latin typeface="Courier New" pitchFamily="49" charset="0"/>
                <a:cs typeface="Courier New" pitchFamily="49" charset="0"/>
              </a:rPr>
              <a:t>You Have Viewed This Page </a:t>
            </a:r>
            <a:r>
              <a:rPr lang="en-US" sz="2000" dirty="0" smtClean="0">
                <a:solidFill>
                  <a:srgbClr val="7030A0"/>
                </a:solidFill>
                <a:latin typeface="Courier New" pitchFamily="49" charset="0"/>
                <a:cs typeface="Courier New" pitchFamily="49" charset="0"/>
              </a:rPr>
              <a:t>&lt;b&gt;</a:t>
            </a:r>
          </a:p>
          <a:p>
            <a:pPr fontAlgn="base"/>
            <a:r>
              <a:rPr lang="en-US" sz="2000" dirty="0" smtClean="0">
                <a:solidFill>
                  <a:srgbClr val="7030A0"/>
                </a:solidFill>
                <a:latin typeface="Courier New" pitchFamily="49" charset="0"/>
                <a:cs typeface="Courier New" pitchFamily="49" charset="0"/>
              </a:rPr>
              <a:t>&lt;script&gt;</a:t>
            </a:r>
          </a:p>
          <a:p>
            <a:pPr fontAlgn="base"/>
            <a:r>
              <a:rPr lang="en-US" sz="2000"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if(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localStorage.pageCounter</a:t>
            </a:r>
            <a:r>
              <a:rPr lang="en-US" sz="2000" dirty="0" smtClean="0">
                <a:latin typeface="Courier New" pitchFamily="49" charset="0"/>
                <a:cs typeface="Courier New" pitchFamily="49" charset="0"/>
              </a:rPr>
              <a:t>)</a:t>
            </a:r>
          </a:p>
          <a:p>
            <a:pPr fontAlgn="base"/>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localStorage.setItem</a:t>
            </a:r>
            <a:r>
              <a:rPr lang="en-US" sz="2000" dirty="0" smtClean="0">
                <a:latin typeface="Courier New" pitchFamily="49" charset="0"/>
                <a:cs typeface="Courier New" pitchFamily="49" charset="0"/>
              </a:rPr>
              <a:t>('pageCounter',0);</a:t>
            </a:r>
          </a:p>
          <a:p>
            <a:pPr fontAlgn="base"/>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localStorage.setItem</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pageCounter',parseInt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localStorage.pageCounter</a:t>
            </a:r>
            <a:r>
              <a:rPr lang="en-US" sz="2000" dirty="0" smtClean="0">
                <a:latin typeface="Courier New" pitchFamily="49" charset="0"/>
                <a:cs typeface="Courier New" pitchFamily="49" charset="0"/>
              </a:rPr>
              <a:t>)+1);</a:t>
            </a:r>
          </a:p>
          <a:p>
            <a:pPr fontAlgn="base"/>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document.write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localStorage.pageCounter</a:t>
            </a:r>
            <a:r>
              <a:rPr lang="en-US" sz="2000" dirty="0" smtClean="0">
                <a:latin typeface="Courier New" pitchFamily="49" charset="0"/>
                <a:cs typeface="Courier New" pitchFamily="49" charset="0"/>
              </a:rPr>
              <a:t>);</a:t>
            </a:r>
          </a:p>
          <a:p>
            <a:pPr fontAlgn="base"/>
            <a:r>
              <a:rPr lang="en-US" sz="2000" dirty="0" smtClean="0">
                <a:solidFill>
                  <a:srgbClr val="7030A0"/>
                </a:solidFill>
                <a:latin typeface="Courier New" pitchFamily="49" charset="0"/>
                <a:cs typeface="Courier New" pitchFamily="49" charset="0"/>
              </a:rPr>
              <a:t>&lt;/script&gt;</a:t>
            </a:r>
          </a:p>
          <a:p>
            <a:pPr fontAlgn="base"/>
            <a:r>
              <a:rPr lang="en-US" sz="2000" dirty="0" smtClean="0">
                <a:solidFill>
                  <a:srgbClr val="7030A0"/>
                </a:solidFill>
                <a:latin typeface="Courier New" pitchFamily="49" charset="0"/>
                <a:cs typeface="Courier New" pitchFamily="49" charset="0"/>
              </a:rPr>
              <a:t>&lt;/b&gt; </a:t>
            </a:r>
            <a:r>
              <a:rPr lang="en-US" sz="2000" dirty="0" smtClean="0">
                <a:latin typeface="Courier New" pitchFamily="49" charset="0"/>
                <a:cs typeface="Courier New" pitchFamily="49" charset="0"/>
              </a:rPr>
              <a:t>Time(s).</a:t>
            </a:r>
            <a:r>
              <a:rPr lang="en-US" sz="2000" dirty="0" smtClean="0">
                <a:solidFill>
                  <a:srgbClr val="7030A0"/>
                </a:solidFill>
                <a:latin typeface="Courier New" pitchFamily="49" charset="0"/>
                <a:cs typeface="Courier New" pitchFamily="49" charset="0"/>
              </a:rPr>
              <a:t>&lt;/p&gt;</a:t>
            </a:r>
          </a:p>
          <a:p>
            <a:pPr fontAlgn="base"/>
            <a:r>
              <a:rPr lang="en-US" sz="2000" dirty="0" smtClean="0">
                <a:latin typeface="Courier New" pitchFamily="49" charset="0"/>
                <a:cs typeface="Courier New" pitchFamily="49" charset="0"/>
              </a:rPr>
              <a:t> </a:t>
            </a:r>
          </a:p>
          <a:p>
            <a:pPr fontAlgn="base"/>
            <a:r>
              <a:rPr lang="en-US" sz="2000" dirty="0" smtClean="0">
                <a:solidFill>
                  <a:srgbClr val="7030A0"/>
                </a:solidFill>
                <a:latin typeface="Courier New" pitchFamily="49" charset="0"/>
                <a:cs typeface="Courier New" pitchFamily="49" charset="0"/>
              </a:rPr>
              <a:t>&lt;p&gt;&lt;input</a:t>
            </a:r>
            <a:r>
              <a:rPr lang="en-US" sz="2000" dirty="0" smtClean="0">
                <a:latin typeface="Courier New" pitchFamily="49" charset="0"/>
                <a:cs typeface="Courier New" pitchFamily="49" charset="0"/>
              </a:rPr>
              <a:t> value="Clear </a:t>
            </a:r>
            <a:r>
              <a:rPr lang="en-US" sz="2000" dirty="0" err="1" smtClean="0">
                <a:latin typeface="Courier New" pitchFamily="49" charset="0"/>
                <a:cs typeface="Courier New" pitchFamily="49" charset="0"/>
              </a:rPr>
              <a:t>localStorage</a:t>
            </a:r>
            <a:r>
              <a:rPr lang="en-US" sz="2000" dirty="0" smtClean="0">
                <a:latin typeface="Courier New" pitchFamily="49" charset="0"/>
                <a:cs typeface="Courier New" pitchFamily="49" charset="0"/>
              </a:rPr>
              <a:t>" type="button" </a:t>
            </a:r>
            <a:r>
              <a:rPr lang="en-US" sz="2000" dirty="0" err="1" smtClean="0">
                <a:latin typeface="Courier New" pitchFamily="49" charset="0"/>
                <a:cs typeface="Courier New" pitchFamily="49" charset="0"/>
              </a:rPr>
              <a:t>onClick</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localStorage.clear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location.reload</a:t>
            </a:r>
            <a:r>
              <a:rPr lang="en-US" sz="2000" dirty="0" smtClean="0">
                <a:latin typeface="Courier New" pitchFamily="49" charset="0"/>
                <a:cs typeface="Courier New" pitchFamily="49" charset="0"/>
              </a:rPr>
              <a:t>(true);" </a:t>
            </a:r>
            <a:r>
              <a:rPr lang="en-US" sz="2000" dirty="0" smtClean="0">
                <a:solidFill>
                  <a:srgbClr val="7030A0"/>
                </a:solidFill>
                <a:latin typeface="Courier New" pitchFamily="49" charset="0"/>
                <a:cs typeface="Courier New" pitchFamily="49" charset="0"/>
              </a:rPr>
              <a:t>/&gt;</a:t>
            </a:r>
          </a:p>
          <a:p>
            <a:pPr fontAlgn="base"/>
            <a:r>
              <a:rPr lang="en-US" sz="2000" dirty="0" smtClean="0">
                <a:solidFill>
                  <a:srgbClr val="7030A0"/>
                </a:solidFill>
                <a:latin typeface="Courier New" pitchFamily="49" charset="0"/>
                <a:cs typeface="Courier New" pitchFamily="49" charset="0"/>
              </a:rPr>
              <a:t>&lt;input </a:t>
            </a:r>
            <a:r>
              <a:rPr lang="en-US" sz="2000" dirty="0" smtClean="0">
                <a:latin typeface="Courier New" pitchFamily="49" charset="0"/>
                <a:cs typeface="Courier New" pitchFamily="49" charset="0"/>
              </a:rPr>
              <a:t>value="Reload Page" type="button" </a:t>
            </a:r>
            <a:r>
              <a:rPr lang="en-US" sz="2000" dirty="0" err="1" smtClean="0">
                <a:latin typeface="Courier New" pitchFamily="49" charset="0"/>
                <a:cs typeface="Courier New" pitchFamily="49" charset="0"/>
              </a:rPr>
              <a:t>onClick</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location.reload</a:t>
            </a:r>
            <a:r>
              <a:rPr lang="en-US" sz="2000" dirty="0" smtClean="0">
                <a:latin typeface="Courier New" pitchFamily="49" charset="0"/>
                <a:cs typeface="Courier New" pitchFamily="49" charset="0"/>
              </a:rPr>
              <a:t>(true);" </a:t>
            </a:r>
            <a:r>
              <a:rPr lang="en-US" sz="2000" dirty="0" smtClean="0">
                <a:solidFill>
                  <a:srgbClr val="7030A0"/>
                </a:solidFill>
                <a:latin typeface="Courier New" pitchFamily="49" charset="0"/>
                <a:cs typeface="Courier New" pitchFamily="49" charset="0"/>
              </a:rPr>
              <a:t>/&gt;&lt;/p&gt;</a:t>
            </a:r>
            <a:endParaRPr lang="en-US" sz="2000" dirty="0">
              <a:solidFill>
                <a:srgbClr val="7030A0"/>
              </a:solidFill>
              <a:latin typeface="Courier New" pitchFamily="49" charset="0"/>
              <a:cs typeface="Courier New" pitchFamily="49" charset="0"/>
            </a:endParaRPr>
          </a:p>
        </p:txBody>
      </p:sp>
      <p:sp>
        <p:nvSpPr>
          <p:cNvPr id="21" name="Rectangle 20"/>
          <p:cNvSpPr/>
          <p:nvPr/>
        </p:nvSpPr>
        <p:spPr>
          <a:xfrm>
            <a:off x="914400" y="6324600"/>
            <a:ext cx="2159437" cy="307777"/>
          </a:xfrm>
          <a:prstGeom prst="rect">
            <a:avLst/>
          </a:prstGeom>
        </p:spPr>
        <p:txBody>
          <a:bodyPr wrap="none">
            <a:spAutoFit/>
          </a:bodyPr>
          <a:lstStyle/>
          <a:p>
            <a:pPr lvl="1"/>
            <a:r>
              <a:rPr lang="en-US" kern="1200" dirty="0" smtClean="0">
                <a:solidFill>
                  <a:srgbClr val="00B0F0"/>
                </a:solidFill>
                <a:hlinkClick r:id="rId3" action="ppaction://hlinkfile"/>
              </a:rPr>
              <a:t>View Web Storage demo</a:t>
            </a:r>
            <a:endParaRPr lang="en-US" kern="1200" dirty="0" smtClean="0">
              <a:solidFill>
                <a:srgbClr val="00B0F0"/>
              </a:solidFill>
            </a:endParaRPr>
          </a:p>
        </p:txBody>
      </p:sp>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762000" y="440925"/>
            <a:ext cx="6781800" cy="927599"/>
          </a:xfrm>
          <a:prstGeom prst="rect">
            <a:avLst/>
          </a:prstGeom>
        </p:spPr>
        <p:txBody>
          <a:bodyPr lIns="91425" tIns="91425" rIns="91425" bIns="91425" anchor="b" anchorCtr="0">
            <a:noAutofit/>
          </a:bodyPr>
          <a:lstStyle/>
          <a:p>
            <a:pPr>
              <a:buNone/>
            </a:pPr>
            <a:r>
              <a:rPr lang="en-US"/>
              <a:t>Overview</a:t>
            </a:r>
          </a:p>
        </p:txBody>
      </p:sp>
      <p:sp>
        <p:nvSpPr>
          <p:cNvPr id="100" name="Shape 100"/>
          <p:cNvSpPr txBox="1">
            <a:spLocks noGrp="1"/>
          </p:cNvSpPr>
          <p:nvPr>
            <p:ph type="body" idx="1"/>
          </p:nvPr>
        </p:nvSpPr>
        <p:spPr>
          <a:xfrm>
            <a:off x="800100" y="833600"/>
            <a:ext cx="7543800" cy="3886200"/>
          </a:xfrm>
          <a:prstGeom prst="rect">
            <a:avLst/>
          </a:prstGeom>
        </p:spPr>
        <p:txBody>
          <a:bodyPr lIns="91425" tIns="91425" rIns="91425" bIns="91425" anchor="ctr" anchorCtr="0">
            <a:noAutofit/>
          </a:bodyPr>
          <a:lstStyle/>
          <a:p>
            <a:pPr lvl="0" rtl="0">
              <a:buNone/>
            </a:pPr>
            <a:r>
              <a:rPr lang="en-US" b="1" dirty="0" smtClean="0"/>
              <a:t>1. Introduction</a:t>
            </a:r>
            <a:endParaRPr lang="en-US" b="1" dirty="0"/>
          </a:p>
          <a:p>
            <a:pPr lvl="0">
              <a:buNone/>
            </a:pPr>
            <a:r>
              <a:rPr lang="en-US" b="1" dirty="0" smtClean="0"/>
              <a:t>2. Html Issues and improvement in html5</a:t>
            </a:r>
          </a:p>
          <a:p>
            <a:pPr lvl="0">
              <a:buNone/>
            </a:pPr>
            <a:r>
              <a:rPr lang="en-US" b="1" dirty="0" smtClean="0"/>
              <a:t>3. Html5 Drawbacks.</a:t>
            </a:r>
          </a:p>
          <a:p>
            <a:pPr>
              <a:buNone/>
            </a:pPr>
            <a:r>
              <a:rPr lang="en-US" b="1" dirty="0" smtClean="0"/>
              <a:t>4. Q&amp;A</a:t>
            </a:r>
            <a:endParaRPr lang="en-US" b="1"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p:cTn id="7" dur="1000" fill="hold"/>
                                        <p:tgtEl>
                                          <p:spTgt spid="100">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00">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10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100">
                                            <p:txEl>
                                              <p:pRg st="1" end="1"/>
                                            </p:txEl>
                                          </p:spTgt>
                                        </p:tgtEl>
                                        <p:attrNameLst>
                                          <p:attrName>style.visibility</p:attrName>
                                        </p:attrNameLst>
                                      </p:cBhvr>
                                      <p:to>
                                        <p:strVal val="visible"/>
                                      </p:to>
                                    </p:set>
                                    <p:anim calcmode="lin" valueType="num">
                                      <p:cBhvr>
                                        <p:cTn id="15" dur="1000" fill="hold"/>
                                        <p:tgtEl>
                                          <p:spTgt spid="100">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00">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00">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10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8" presetClass="entr" presetSubtype="0" accel="50000" fill="hold" grpId="0" nodeType="clickEffect">
                                  <p:stCondLst>
                                    <p:cond delay="0"/>
                                  </p:stCondLst>
                                  <p:childTnLst>
                                    <p:set>
                                      <p:cBhvr>
                                        <p:cTn id="22" dur="1" fill="hold">
                                          <p:stCondLst>
                                            <p:cond delay="0"/>
                                          </p:stCondLst>
                                        </p:cTn>
                                        <p:tgtEl>
                                          <p:spTgt spid="100">
                                            <p:txEl>
                                              <p:pRg st="2" end="2"/>
                                            </p:txEl>
                                          </p:spTgt>
                                        </p:tgtEl>
                                        <p:attrNameLst>
                                          <p:attrName>style.visibility</p:attrName>
                                        </p:attrNameLst>
                                      </p:cBhvr>
                                      <p:to>
                                        <p:strVal val="visible"/>
                                      </p:to>
                                    </p:set>
                                    <p:anim calcmode="lin" valueType="num">
                                      <p:cBhvr>
                                        <p:cTn id="23" dur="1000" fill="hold"/>
                                        <p:tgtEl>
                                          <p:spTgt spid="100">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4" dur="1000" fill="hold"/>
                                        <p:tgtEl>
                                          <p:spTgt spid="100">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5" dur="1000" fill="hold"/>
                                        <p:tgtEl>
                                          <p:spTgt spid="100">
                                            <p:txEl>
                                              <p:pRg st="2" end="2"/>
                                            </p:txEl>
                                          </p:spTgt>
                                        </p:tgtEl>
                                        <p:attrNameLst>
                                          <p:attrName>ppt_y</p:attrName>
                                        </p:attrNameLst>
                                      </p:cBhvr>
                                      <p:tavLst>
                                        <p:tav tm="0">
                                          <p:val>
                                            <p:strVal val="#ppt_y"/>
                                          </p:val>
                                        </p:tav>
                                        <p:tav tm="100000">
                                          <p:val>
                                            <p:strVal val="#ppt_y"/>
                                          </p:val>
                                        </p:tav>
                                      </p:tavLst>
                                    </p:anim>
                                    <p:animEffect transition="in" filter="fade">
                                      <p:cBhvr>
                                        <p:cTn id="26" dur="1000"/>
                                        <p:tgtEl>
                                          <p:spTgt spid="10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100">
                                            <p:txEl>
                                              <p:pRg st="3" end="3"/>
                                            </p:txEl>
                                          </p:spTgt>
                                        </p:tgtEl>
                                        <p:attrNameLst>
                                          <p:attrName>style.visibility</p:attrName>
                                        </p:attrNameLst>
                                      </p:cBhvr>
                                      <p:to>
                                        <p:strVal val="visible"/>
                                      </p:to>
                                    </p:set>
                                    <p:anim calcmode="lin" valueType="num">
                                      <p:cBhvr>
                                        <p:cTn id="31" dur="1000" fill="hold"/>
                                        <p:tgtEl>
                                          <p:spTgt spid="100">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100">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100">
                                            <p:txEl>
                                              <p:pRg st="3" end="3"/>
                                            </p:txEl>
                                          </p:spTgt>
                                        </p:tgtEl>
                                        <p:attrNameLst>
                                          <p:attrName>ppt_y</p:attrName>
                                        </p:attrNameLst>
                                      </p:cBhvr>
                                      <p:tavLst>
                                        <p:tav tm="0">
                                          <p:val>
                                            <p:strVal val="#ppt_y"/>
                                          </p:val>
                                        </p:tav>
                                        <p:tav tm="100000">
                                          <p:val>
                                            <p:strVal val="#ppt_y"/>
                                          </p:val>
                                        </p:tav>
                                      </p:tavLst>
                                    </p:anim>
                                    <p:animEffect transition="in" filter="fade">
                                      <p:cBhvr>
                                        <p:cTn id="34" dur="1000"/>
                                        <p:tgtEl>
                                          <p:spTgt spid="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762000" y="440925"/>
            <a:ext cx="8001000" cy="927599"/>
          </a:xfrm>
          <a:prstGeom prst="rect">
            <a:avLst/>
          </a:prstGeom>
        </p:spPr>
        <p:txBody>
          <a:bodyPr lIns="91425" tIns="91425" rIns="91425" bIns="91425" anchor="b" anchorCtr="0">
            <a:noAutofit/>
          </a:bodyPr>
          <a:lstStyle/>
          <a:p>
            <a:pPr lvl="0" rtl="0">
              <a:buNone/>
            </a:pPr>
            <a:r>
              <a:rPr lang="en-US" dirty="0" smtClean="0"/>
              <a:t>HTML5 </a:t>
            </a:r>
            <a:r>
              <a:rPr lang="en-US" smtClean="0"/>
              <a:t>- Drawbacks</a:t>
            </a:r>
            <a:endParaRPr lang="en-US" dirty="0"/>
          </a:p>
        </p:txBody>
      </p:sp>
      <p:sp>
        <p:nvSpPr>
          <p:cNvPr id="130" name="Shape 130"/>
          <p:cNvSpPr txBox="1">
            <a:spLocks noGrp="1"/>
          </p:cNvSpPr>
          <p:nvPr>
            <p:ph type="body" idx="1"/>
          </p:nvPr>
        </p:nvSpPr>
        <p:spPr>
          <a:xfrm>
            <a:off x="800100" y="2971800"/>
            <a:ext cx="7810500" cy="3073424"/>
          </a:xfrm>
          <a:prstGeom prst="rect">
            <a:avLst/>
          </a:prstGeom>
        </p:spPr>
        <p:txBody>
          <a:bodyPr lIns="91425" tIns="91425" rIns="91425" bIns="91425" anchor="ctr" anchorCtr="0">
            <a:noAutofit/>
          </a:bodyPr>
          <a:lstStyle/>
          <a:p>
            <a:pPr marL="457200" lvl="0" indent="-317500">
              <a:buSzPct val="97222"/>
            </a:pPr>
            <a:endParaRPr lang="en-US" b="1" dirty="0" smtClean="0"/>
          </a:p>
          <a:p>
            <a:pPr marL="457200" lvl="0" indent="-317500">
              <a:buSzPct val="97222"/>
            </a:pPr>
            <a:endParaRPr lang="en-US" b="1" dirty="0" smtClean="0"/>
          </a:p>
          <a:p>
            <a:pPr marL="457200" lvl="0" indent="-317500">
              <a:buSzPct val="97222"/>
            </a:pPr>
            <a:r>
              <a:rPr lang="en-US" b="1" dirty="0" smtClean="0"/>
              <a:t>Browser support</a:t>
            </a:r>
          </a:p>
          <a:p>
            <a:pPr marL="457200" lvl="0" indent="-317500">
              <a:buSzPct val="97222"/>
            </a:pPr>
            <a:r>
              <a:rPr lang="en-US" b="1" dirty="0" smtClean="0"/>
              <a:t>The Language is a Spec</a:t>
            </a:r>
          </a:p>
          <a:p>
            <a:pPr marL="457200" lvl="0" indent="-317500">
              <a:buSzPct val="97222"/>
            </a:pPr>
            <a:r>
              <a:rPr lang="en-US" b="1" dirty="0" smtClean="0"/>
              <a:t>Media Licensing Issues</a:t>
            </a:r>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dirty="0"/>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xEl>
                                              <p:pRg st="2" end="2"/>
                                            </p:txEl>
                                          </p:spTgt>
                                        </p:tgtEl>
                                        <p:attrNameLst>
                                          <p:attrName>style.visibility</p:attrName>
                                        </p:attrNameLst>
                                      </p:cBhvr>
                                      <p:to>
                                        <p:strVal val="visible"/>
                                      </p:to>
                                    </p:set>
                                    <p:anim calcmode="lin" valueType="num">
                                      <p:cBhvr additive="base">
                                        <p:cTn id="7" dur="500" fill="hold"/>
                                        <p:tgtEl>
                                          <p:spTgt spid="13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
                                            <p:txEl>
                                              <p:pRg st="3" end="3"/>
                                            </p:txEl>
                                          </p:spTgt>
                                        </p:tgtEl>
                                        <p:attrNameLst>
                                          <p:attrName>style.visibility</p:attrName>
                                        </p:attrNameLst>
                                      </p:cBhvr>
                                      <p:to>
                                        <p:strVal val="visible"/>
                                      </p:to>
                                    </p:set>
                                    <p:anim calcmode="lin" valueType="num">
                                      <p:cBhvr additive="base">
                                        <p:cTn id="13" dur="500" fill="hold"/>
                                        <p:tgtEl>
                                          <p:spTgt spid="13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
                                            <p:txEl>
                                              <p:pRg st="4" end="4"/>
                                            </p:txEl>
                                          </p:spTgt>
                                        </p:tgtEl>
                                        <p:attrNameLst>
                                          <p:attrName>style.visibility</p:attrName>
                                        </p:attrNameLst>
                                      </p:cBhvr>
                                      <p:to>
                                        <p:strVal val="visible"/>
                                      </p:to>
                                    </p:set>
                                    <p:anim calcmode="lin" valueType="num">
                                      <p:cBhvr additive="base">
                                        <p:cTn id="19" dur="500" fill="hold"/>
                                        <p:tgtEl>
                                          <p:spTgt spid="13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51325" y="1728350"/>
            <a:ext cx="7920000" cy="904200"/>
          </a:xfrm>
          <a:prstGeom prst="rect">
            <a:avLst/>
          </a:prstGeom>
        </p:spPr>
        <p:txBody>
          <a:bodyPr lIns="91425" tIns="91425" rIns="91425" bIns="91425" anchor="b" anchorCtr="0">
            <a:noAutofit/>
          </a:bodyPr>
          <a:lstStyle/>
          <a:p>
            <a:pPr lvl="0" algn="ctr" rtl="0">
              <a:buNone/>
            </a:pPr>
            <a:r>
              <a:rPr lang="en-US" sz="4800" b="1">
                <a:latin typeface="Times New Roman"/>
                <a:ea typeface="Times New Roman"/>
                <a:cs typeface="Times New Roman"/>
                <a:sym typeface="Times New Roman"/>
              </a:rPr>
              <a:t>Q&amp;A</a:t>
            </a:r>
          </a:p>
        </p:txBody>
      </p:sp>
    </p:spTree>
  </p:cSld>
  <p:clrMapOvr>
    <a:masterClrMapping/>
  </p:clrMapOvr>
  <p:transition spd="slow">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17850" y="551400"/>
            <a:ext cx="7920000" cy="904200"/>
          </a:xfrm>
          <a:prstGeom prst="rect">
            <a:avLst/>
          </a:prstGeom>
        </p:spPr>
        <p:txBody>
          <a:bodyPr lIns="91425" tIns="91425" rIns="91425" bIns="91425" anchor="b" anchorCtr="0">
            <a:noAutofit/>
          </a:bodyPr>
          <a:lstStyle/>
          <a:p>
            <a:pPr lvl="0" rtl="0">
              <a:buNone/>
            </a:pPr>
            <a:r>
              <a:rPr lang="en-US" sz="3600" b="1">
                <a:latin typeface="Times New Roman"/>
                <a:ea typeface="Times New Roman"/>
                <a:cs typeface="Times New Roman"/>
                <a:sym typeface="Times New Roman"/>
              </a:rPr>
              <a:t>THANKS FOR YOUR ATTENTION!</a:t>
            </a:r>
          </a:p>
        </p:txBody>
      </p:sp>
      <p:sp>
        <p:nvSpPr>
          <p:cNvPr id="216" name="Shape 216"/>
          <p:cNvSpPr txBox="1">
            <a:spLocks noGrp="1"/>
          </p:cNvSpPr>
          <p:nvPr>
            <p:ph type="title" idx="2"/>
          </p:nvPr>
        </p:nvSpPr>
        <p:spPr>
          <a:xfrm>
            <a:off x="685800" y="3276600"/>
            <a:ext cx="7920000" cy="904200"/>
          </a:xfrm>
          <a:prstGeom prst="rect">
            <a:avLst/>
          </a:prstGeom>
        </p:spPr>
        <p:txBody>
          <a:bodyPr lIns="91425" tIns="91425" rIns="91425" bIns="91425" anchor="b" anchorCtr="0">
            <a:noAutofit/>
          </a:bodyPr>
          <a:lstStyle/>
          <a:p>
            <a:pPr lvl="0" algn="ctr" rtl="0">
              <a:buNone/>
            </a:pPr>
            <a:r>
              <a:rPr lang="en-US" sz="4800" b="1" dirty="0">
                <a:latin typeface="Times New Roman"/>
                <a:ea typeface="Times New Roman"/>
                <a:cs typeface="Times New Roman"/>
                <a:sym typeface="Times New Roman"/>
              </a:rPr>
              <a:t>THE END</a:t>
            </a:r>
          </a:p>
        </p:txBody>
      </p:sp>
    </p:spTree>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762000" y="440925"/>
            <a:ext cx="6781800" cy="927599"/>
          </a:xfrm>
          <a:prstGeom prst="rect">
            <a:avLst/>
          </a:prstGeom>
        </p:spPr>
        <p:txBody>
          <a:bodyPr lIns="91425" tIns="91425" rIns="91425" bIns="91425" anchor="b" anchorCtr="0">
            <a:noAutofit/>
          </a:bodyPr>
          <a:lstStyle/>
          <a:p>
            <a:pPr lvl="0" rtl="0">
              <a:buNone/>
            </a:pPr>
            <a:r>
              <a:rPr lang="en-US" sz="2800" b="1" dirty="0" smtClean="0">
                <a:latin typeface="Times New Roman" pitchFamily="18" charset="0"/>
                <a:cs typeface="Times New Roman" pitchFamily="18" charset="0"/>
              </a:rPr>
              <a:t>Structure of HTML5</a:t>
            </a:r>
            <a:endParaRPr lang="en-US" sz="2800" b="1" dirty="0">
              <a:latin typeface="Times New Roman" pitchFamily="18" charset="0"/>
              <a:cs typeface="Times New Roman" pitchFamily="18" charset="0"/>
            </a:endParaRPr>
          </a:p>
        </p:txBody>
      </p:sp>
      <p:sp>
        <p:nvSpPr>
          <p:cNvPr id="124" name="Shape 124"/>
          <p:cNvSpPr txBox="1">
            <a:spLocks noGrp="1"/>
          </p:cNvSpPr>
          <p:nvPr>
            <p:ph type="body" idx="1"/>
          </p:nvPr>
        </p:nvSpPr>
        <p:spPr>
          <a:xfrm>
            <a:off x="800100" y="1368525"/>
            <a:ext cx="7543800" cy="4676699"/>
          </a:xfrm>
          <a:prstGeom prst="rect">
            <a:avLst/>
          </a:prstGeom>
        </p:spPr>
        <p:txBody>
          <a:bodyPr lIns="91425" tIns="91425" rIns="91425" bIns="91425" anchor="ctr" anchorCtr="0">
            <a:noAutofit/>
          </a:bodyPr>
          <a:lstStyle/>
          <a:p>
            <a:pPr fontAlgn="base">
              <a:buNone/>
            </a:pPr>
            <a:r>
              <a:rPr lang="en-US" baseline="-25000" dirty="0" smtClean="0">
                <a:latin typeface="Courier New" pitchFamily="49" charset="0"/>
                <a:cs typeface="Courier New" pitchFamily="49" charset="0"/>
              </a:rPr>
              <a:t>&lt;!</a:t>
            </a:r>
            <a:r>
              <a:rPr lang="en-US" baseline="-25000" dirty="0" err="1" smtClean="0">
                <a:latin typeface="Courier New" pitchFamily="49" charset="0"/>
                <a:cs typeface="Courier New" pitchFamily="49" charset="0"/>
              </a:rPr>
              <a:t>doctype</a:t>
            </a:r>
            <a:r>
              <a:rPr lang="en-US" baseline="-25000" dirty="0" smtClean="0">
                <a:latin typeface="Courier New" pitchFamily="49" charset="0"/>
                <a:cs typeface="Courier New" pitchFamily="49" charset="0"/>
              </a:rPr>
              <a:t> html&gt;</a:t>
            </a:r>
          </a:p>
          <a:p>
            <a:pPr fontAlgn="base">
              <a:buNone/>
            </a:pPr>
            <a:r>
              <a:rPr lang="en-US" baseline="-25000" dirty="0" smtClean="0">
                <a:latin typeface="Courier New" pitchFamily="49" charset="0"/>
                <a:cs typeface="Courier New" pitchFamily="49" charset="0"/>
              </a:rPr>
              <a:t>&lt;html </a:t>
            </a:r>
            <a:r>
              <a:rPr lang="en-US" baseline="-25000" dirty="0" err="1" smtClean="0">
                <a:latin typeface="Courier New" pitchFamily="49" charset="0"/>
                <a:cs typeface="Courier New" pitchFamily="49" charset="0"/>
              </a:rPr>
              <a:t>lang</a:t>
            </a:r>
            <a:r>
              <a:rPr lang="en-US" baseline="-25000" dirty="0" smtClean="0">
                <a:latin typeface="Courier New" pitchFamily="49" charset="0"/>
                <a:cs typeface="Courier New" pitchFamily="49" charset="0"/>
              </a:rPr>
              <a:t>="en"&gt;</a:t>
            </a:r>
          </a:p>
          <a:p>
            <a:pPr fontAlgn="base">
              <a:buNone/>
            </a:pPr>
            <a:r>
              <a:rPr lang="en-US" baseline="-25000" dirty="0" smtClean="0">
                <a:latin typeface="Courier New" pitchFamily="49" charset="0"/>
                <a:cs typeface="Courier New" pitchFamily="49" charset="0"/>
              </a:rPr>
              <a:t>&lt;head&gt;</a:t>
            </a:r>
          </a:p>
          <a:p>
            <a:pPr fontAlgn="base">
              <a:buNone/>
            </a:pPr>
            <a:r>
              <a:rPr lang="en-US" baseline="-25000" dirty="0" smtClean="0">
                <a:latin typeface="Courier New" pitchFamily="49" charset="0"/>
                <a:cs typeface="Courier New" pitchFamily="49" charset="0"/>
              </a:rPr>
              <a:t>    &lt;meta </a:t>
            </a:r>
            <a:r>
              <a:rPr lang="en-US" baseline="-25000" dirty="0" err="1" smtClean="0">
                <a:latin typeface="Courier New" pitchFamily="49" charset="0"/>
                <a:cs typeface="Courier New" pitchFamily="49" charset="0"/>
              </a:rPr>
              <a:t>charset</a:t>
            </a:r>
            <a:r>
              <a:rPr lang="en-US" baseline="-25000" dirty="0" smtClean="0">
                <a:latin typeface="Courier New" pitchFamily="49" charset="0"/>
                <a:cs typeface="Courier New" pitchFamily="49" charset="0"/>
              </a:rPr>
              <a:t>="utf-8" /&gt;</a:t>
            </a:r>
          </a:p>
          <a:p>
            <a:pPr fontAlgn="base">
              <a:buNone/>
            </a:pPr>
            <a:r>
              <a:rPr lang="en-US" baseline="-25000" dirty="0" smtClean="0">
                <a:latin typeface="Courier New" pitchFamily="49" charset="0"/>
                <a:cs typeface="Courier New" pitchFamily="49" charset="0"/>
              </a:rPr>
              <a:t>    &lt;title&gt;HTML5 Document&lt;/title&gt;</a:t>
            </a:r>
          </a:p>
          <a:p>
            <a:pPr fontAlgn="base">
              <a:buNone/>
            </a:pPr>
            <a:r>
              <a:rPr lang="en-US" baseline="-25000" dirty="0" smtClean="0">
                <a:latin typeface="Courier New" pitchFamily="49" charset="0"/>
                <a:cs typeface="Courier New" pitchFamily="49" charset="0"/>
              </a:rPr>
              <a:t>&lt;/head&gt;</a:t>
            </a:r>
          </a:p>
          <a:p>
            <a:pPr fontAlgn="base">
              <a:buNone/>
            </a:pPr>
            <a:r>
              <a:rPr lang="en-US" baseline="-25000" dirty="0" smtClean="0">
                <a:latin typeface="Courier New" pitchFamily="49" charset="0"/>
                <a:cs typeface="Courier New" pitchFamily="49" charset="0"/>
              </a:rPr>
              <a:t>&lt;body&gt;</a:t>
            </a:r>
          </a:p>
          <a:p>
            <a:pPr fontAlgn="base">
              <a:buNone/>
            </a:pPr>
            <a:r>
              <a:rPr lang="en-US" baseline="-25000" dirty="0" smtClean="0">
                <a:latin typeface="Courier New" pitchFamily="49" charset="0"/>
                <a:cs typeface="Courier New" pitchFamily="49" charset="0"/>
              </a:rPr>
              <a:t>	&lt;header&gt;</a:t>
            </a:r>
            <a:r>
              <a:rPr lang="en-US" baseline="-25000" dirty="0" smtClean="0">
                <a:solidFill>
                  <a:srgbClr val="00B0F0"/>
                </a:solidFill>
                <a:latin typeface="Courier New" pitchFamily="49" charset="0"/>
                <a:cs typeface="Courier New" pitchFamily="49" charset="0"/>
              </a:rPr>
              <a:t>//header here</a:t>
            </a:r>
            <a:r>
              <a:rPr lang="en-US" baseline="-25000" dirty="0" smtClean="0">
                <a:latin typeface="Courier New" pitchFamily="49" charset="0"/>
                <a:cs typeface="Courier New" pitchFamily="49" charset="0"/>
              </a:rPr>
              <a:t>&lt;/header&gt;</a:t>
            </a:r>
          </a:p>
          <a:p>
            <a:pPr fontAlgn="base">
              <a:buNone/>
            </a:pPr>
            <a:r>
              <a:rPr lang="it-IT" baseline="-25000" dirty="0" smtClean="0">
                <a:latin typeface="Courier New" pitchFamily="49" charset="0"/>
                <a:cs typeface="Courier New" pitchFamily="49" charset="0"/>
              </a:rPr>
              <a:t>	&lt;nav&gt;</a:t>
            </a:r>
            <a:r>
              <a:rPr lang="it-IT" baseline="-25000" dirty="0" smtClean="0">
                <a:solidFill>
                  <a:srgbClr val="00B0F0"/>
                </a:solidFill>
                <a:latin typeface="Courier New" pitchFamily="49" charset="0"/>
                <a:cs typeface="Courier New" pitchFamily="49" charset="0"/>
              </a:rPr>
              <a:t>//navigation here</a:t>
            </a:r>
            <a:r>
              <a:rPr lang="it-IT" baseline="-25000" dirty="0" smtClean="0">
                <a:latin typeface="Courier New" pitchFamily="49" charset="0"/>
                <a:cs typeface="Courier New" pitchFamily="49" charset="0"/>
              </a:rPr>
              <a:t>&lt;/nav&gt;</a:t>
            </a:r>
            <a:endParaRPr lang="en-US" baseline="-25000" dirty="0" smtClean="0">
              <a:latin typeface="Courier New" pitchFamily="49" charset="0"/>
              <a:cs typeface="Courier New" pitchFamily="49" charset="0"/>
            </a:endParaRPr>
          </a:p>
          <a:p>
            <a:pPr fontAlgn="base">
              <a:buNone/>
            </a:pPr>
            <a:r>
              <a:rPr lang="en-US" baseline="-25000" dirty="0" smtClean="0">
                <a:latin typeface="Courier New" pitchFamily="49" charset="0"/>
                <a:cs typeface="Courier New" pitchFamily="49" charset="0"/>
              </a:rPr>
              <a:t> 	&lt;section&gt;</a:t>
            </a:r>
          </a:p>
          <a:p>
            <a:pPr fontAlgn="base">
              <a:buNone/>
            </a:pPr>
            <a:r>
              <a:rPr lang="en-US" baseline="-25000" dirty="0" smtClean="0">
                <a:latin typeface="Courier New" pitchFamily="49" charset="0"/>
                <a:cs typeface="Courier New" pitchFamily="49" charset="0"/>
              </a:rPr>
              <a:t>		&lt;article&gt;</a:t>
            </a:r>
            <a:r>
              <a:rPr lang="en-US" baseline="-25000" dirty="0" smtClean="0">
                <a:solidFill>
                  <a:srgbClr val="00B0F0"/>
                </a:solidFill>
                <a:latin typeface="Courier New" pitchFamily="49" charset="0"/>
                <a:cs typeface="Courier New" pitchFamily="49" charset="0"/>
              </a:rPr>
              <a:t>//article 1</a:t>
            </a:r>
            <a:r>
              <a:rPr lang="en-US" baseline="-25000" dirty="0" smtClean="0">
                <a:latin typeface="Courier New" pitchFamily="49" charset="0"/>
                <a:cs typeface="Courier New" pitchFamily="49" charset="0"/>
              </a:rPr>
              <a:t>&lt;/article&gt;</a:t>
            </a:r>
          </a:p>
          <a:p>
            <a:pPr fontAlgn="base">
              <a:buNone/>
            </a:pPr>
            <a:r>
              <a:rPr lang="en-US" baseline="-25000" dirty="0" smtClean="0">
                <a:latin typeface="Courier New" pitchFamily="49" charset="0"/>
                <a:cs typeface="Courier New" pitchFamily="49" charset="0"/>
              </a:rPr>
              <a:t>		&lt;article&gt;</a:t>
            </a:r>
            <a:r>
              <a:rPr lang="en-US" baseline="-25000" dirty="0" smtClean="0">
                <a:solidFill>
                  <a:srgbClr val="00B0F0"/>
                </a:solidFill>
                <a:latin typeface="Courier New" pitchFamily="49" charset="0"/>
                <a:cs typeface="Courier New" pitchFamily="49" charset="0"/>
              </a:rPr>
              <a:t>//article 2</a:t>
            </a:r>
            <a:r>
              <a:rPr lang="en-US" baseline="-25000" dirty="0" smtClean="0">
                <a:latin typeface="Courier New" pitchFamily="49" charset="0"/>
                <a:cs typeface="Courier New" pitchFamily="49" charset="0"/>
              </a:rPr>
              <a:t>&lt;/article&gt;</a:t>
            </a:r>
          </a:p>
          <a:p>
            <a:pPr fontAlgn="base">
              <a:buNone/>
            </a:pPr>
            <a:r>
              <a:rPr lang="en-US" baseline="-25000" dirty="0" smtClean="0">
                <a:latin typeface="Courier New" pitchFamily="49" charset="0"/>
                <a:cs typeface="Courier New" pitchFamily="49" charset="0"/>
              </a:rPr>
              <a:t>	&lt;section&gt;</a:t>
            </a:r>
          </a:p>
          <a:p>
            <a:pPr fontAlgn="base">
              <a:buNone/>
            </a:pPr>
            <a:r>
              <a:rPr lang="en-US" baseline="-25000" dirty="0" smtClean="0">
                <a:latin typeface="Courier New" pitchFamily="49" charset="0"/>
                <a:cs typeface="Courier New" pitchFamily="49" charset="0"/>
              </a:rPr>
              <a:t>&lt;/body&gt;</a:t>
            </a:r>
          </a:p>
          <a:p>
            <a:pPr fontAlgn="base">
              <a:buNone/>
            </a:pPr>
            <a:r>
              <a:rPr lang="en-US" baseline="-25000" dirty="0" smtClean="0">
                <a:latin typeface="Courier New" pitchFamily="49" charset="0"/>
                <a:cs typeface="Courier New" pitchFamily="49" charset="0"/>
              </a:rPr>
              <a:t>&lt;/html&gt;</a:t>
            </a:r>
          </a:p>
          <a:p>
            <a:pPr marL="457200" lvl="0" indent="-317500" rtl="0">
              <a:buClr>
                <a:schemeClr val="accent1"/>
              </a:buClr>
              <a:buSzPct val="97222"/>
              <a:buNone/>
            </a:pPr>
            <a:endParaRPr lang="en-US" baseline="-25000" dirty="0"/>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62000" y="440925"/>
            <a:ext cx="6781800" cy="927599"/>
          </a:xfrm>
          <a:prstGeom prst="rect">
            <a:avLst/>
          </a:prstGeom>
        </p:spPr>
        <p:txBody>
          <a:bodyPr lIns="91425" tIns="91425" rIns="91425" bIns="91425" anchor="b" anchorCtr="0">
            <a:noAutofit/>
          </a:bodyPr>
          <a:lstStyle/>
          <a:p>
            <a:pPr lvl="0" rtl="0">
              <a:buNone/>
            </a:pPr>
            <a:r>
              <a:rPr lang="en-US"/>
              <a:t>What is HTML 5 </a:t>
            </a:r>
          </a:p>
        </p:txBody>
      </p:sp>
      <p:sp>
        <p:nvSpPr>
          <p:cNvPr id="112" name="Shape 112"/>
          <p:cNvSpPr txBox="1">
            <a:spLocks noGrp="1"/>
          </p:cNvSpPr>
          <p:nvPr>
            <p:ph type="body" idx="1"/>
          </p:nvPr>
        </p:nvSpPr>
        <p:spPr>
          <a:xfrm>
            <a:off x="800100" y="1368525"/>
            <a:ext cx="7543800" cy="4676699"/>
          </a:xfrm>
          <a:prstGeom prst="rect">
            <a:avLst/>
          </a:prstGeom>
        </p:spPr>
        <p:txBody>
          <a:bodyPr lIns="91425" tIns="91425" rIns="91425" bIns="91425" anchor="ctr" anchorCtr="0">
            <a:noAutofit/>
          </a:bodyPr>
          <a:lstStyle/>
          <a:p>
            <a:pPr marL="457200" lvl="0" indent="-317500">
              <a:buSzPct val="97222"/>
            </a:pPr>
            <a:r>
              <a:rPr lang="en-US" dirty="0" smtClean="0"/>
              <a:t>The latest version of the HTML specification..</a:t>
            </a:r>
          </a:p>
          <a:p>
            <a:pPr marL="457200" lvl="0" indent="-317500" rtl="0">
              <a:buClr>
                <a:schemeClr val="accent1"/>
              </a:buClr>
              <a:buSzPct val="97222"/>
              <a:buFont typeface="Arial"/>
              <a:buChar char="•"/>
            </a:pPr>
            <a:r>
              <a:rPr lang="en-US" dirty="0" smtClean="0"/>
              <a:t>Compatible with HTML4</a:t>
            </a:r>
          </a:p>
          <a:p>
            <a:pPr marL="457200" lvl="0" indent="-317500" rtl="0">
              <a:buClr>
                <a:schemeClr val="accent1"/>
              </a:buClr>
              <a:buSzPct val="97222"/>
              <a:buFont typeface="Arial"/>
              <a:buChar char="•"/>
            </a:pPr>
            <a:r>
              <a:rPr lang="en-US" dirty="0" smtClean="0"/>
              <a:t>Better </a:t>
            </a:r>
            <a:r>
              <a:rPr lang="en-US" dirty="0"/>
              <a:t>support for multimedia and server </a:t>
            </a:r>
            <a:r>
              <a:rPr lang="en-US" dirty="0" smtClean="0"/>
              <a:t>communication.</a:t>
            </a:r>
            <a:endParaRPr lang="en-US" dirty="0"/>
          </a:p>
          <a:p>
            <a:pPr marL="457200" lvl="0" indent="-317500" rtl="0">
              <a:buClr>
                <a:schemeClr val="accent1"/>
              </a:buClr>
              <a:buSzPct val="97222"/>
              <a:buFont typeface="Arial"/>
              <a:buChar char="•"/>
            </a:pPr>
            <a:r>
              <a:rPr lang="en-US" dirty="0"/>
              <a:t>Browser </a:t>
            </a:r>
            <a:r>
              <a:rPr lang="en-US" dirty="0" smtClean="0"/>
              <a:t>support: Safari</a:t>
            </a:r>
            <a:r>
              <a:rPr lang="en-US" dirty="0"/>
              <a:t>, Chrome, Firefox, IE, </a:t>
            </a:r>
            <a:r>
              <a:rPr lang="en-US" dirty="0" smtClean="0"/>
              <a:t>Opera,…</a:t>
            </a: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fill="hold"/>
                                        <p:tgtEl>
                                          <p:spTgt spid="1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
                                            <p:txEl>
                                              <p:pRg st="1" end="1"/>
                                            </p:txEl>
                                          </p:spTgt>
                                        </p:tgtEl>
                                        <p:attrNameLst>
                                          <p:attrName>style.visibility</p:attrName>
                                        </p:attrNameLst>
                                      </p:cBhvr>
                                      <p:to>
                                        <p:strVal val="visible"/>
                                      </p:to>
                                    </p:set>
                                    <p:anim calcmode="lin" valueType="num">
                                      <p:cBhvr additive="base">
                                        <p:cTn id="13" dur="500" fill="hold"/>
                                        <p:tgtEl>
                                          <p:spTgt spid="1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
                                            <p:txEl>
                                              <p:pRg st="2" end="2"/>
                                            </p:txEl>
                                          </p:spTgt>
                                        </p:tgtEl>
                                        <p:attrNameLst>
                                          <p:attrName>style.visibility</p:attrName>
                                        </p:attrNameLst>
                                      </p:cBhvr>
                                      <p:to>
                                        <p:strVal val="visible"/>
                                      </p:to>
                                    </p:set>
                                    <p:anim calcmode="lin" valueType="num">
                                      <p:cBhvr additive="base">
                                        <p:cTn id="19" dur="500" fill="hold"/>
                                        <p:tgtEl>
                                          <p:spTgt spid="1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
                                            <p:txEl>
                                              <p:pRg st="3" end="3"/>
                                            </p:txEl>
                                          </p:spTgt>
                                        </p:tgtEl>
                                        <p:attrNameLst>
                                          <p:attrName>style.visibility</p:attrName>
                                        </p:attrNameLst>
                                      </p:cBhvr>
                                      <p:to>
                                        <p:strVal val="visible"/>
                                      </p:to>
                                    </p:set>
                                    <p:anim calcmode="lin" valueType="num">
                                      <p:cBhvr additive="base">
                                        <p:cTn id="25" dur="500" fill="hold"/>
                                        <p:tgtEl>
                                          <p:spTgt spid="1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762000" y="440925"/>
            <a:ext cx="8001000" cy="927599"/>
          </a:xfrm>
          <a:prstGeom prst="rect">
            <a:avLst/>
          </a:prstGeom>
        </p:spPr>
        <p:txBody>
          <a:bodyPr lIns="91425" tIns="91425" rIns="91425" bIns="91425" anchor="b" anchorCtr="0">
            <a:noAutofit/>
          </a:bodyPr>
          <a:lstStyle/>
          <a:p>
            <a:pPr lvl="0" rtl="0">
              <a:buNone/>
            </a:pPr>
            <a:r>
              <a:rPr lang="en-US" dirty="0" smtClean="0"/>
              <a:t>HTML – Issues</a:t>
            </a:r>
            <a:endParaRPr lang="en-US" dirty="0"/>
          </a:p>
        </p:txBody>
      </p:sp>
      <p:sp>
        <p:nvSpPr>
          <p:cNvPr id="130" name="Shape 130"/>
          <p:cNvSpPr txBox="1">
            <a:spLocks noGrp="1"/>
          </p:cNvSpPr>
          <p:nvPr>
            <p:ph type="body" idx="1"/>
          </p:nvPr>
        </p:nvSpPr>
        <p:spPr>
          <a:xfrm>
            <a:off x="800100" y="2514600"/>
            <a:ext cx="8039100" cy="3530624"/>
          </a:xfrm>
          <a:prstGeom prst="rect">
            <a:avLst/>
          </a:prstGeom>
        </p:spPr>
        <p:txBody>
          <a:bodyPr lIns="91425" tIns="91425" rIns="91425" bIns="91425" anchor="ctr" anchorCtr="0">
            <a:noAutofit/>
          </a:bodyPr>
          <a:lstStyle/>
          <a:p>
            <a:pPr marL="457200" lvl="0" indent="-317500">
              <a:buSzPct val="97222"/>
            </a:pPr>
            <a:endParaRPr lang="en-US" b="1" dirty="0" smtClean="0"/>
          </a:p>
          <a:p>
            <a:pPr marL="457200" lvl="0" indent="-317500">
              <a:buSzPct val="97222"/>
            </a:pPr>
            <a:r>
              <a:rPr lang="en-US" b="1" dirty="0" smtClean="0"/>
              <a:t>Have so much code in simple webpage.</a:t>
            </a:r>
          </a:p>
          <a:p>
            <a:pPr marL="457200" lvl="0" indent="-317500">
              <a:buSzPct val="97222"/>
            </a:pPr>
            <a:r>
              <a:rPr lang="en-US" b="1" dirty="0" smtClean="0"/>
              <a:t>Need third party plug-in to work with multimedia.</a:t>
            </a:r>
          </a:p>
          <a:p>
            <a:pPr marL="457200" lvl="0" indent="-317500">
              <a:buSzPct val="97222"/>
            </a:pPr>
            <a:r>
              <a:rPr lang="en-US" b="1" dirty="0" smtClean="0"/>
              <a:t>Difficult to work with graphics and images</a:t>
            </a:r>
          </a:p>
          <a:p>
            <a:pPr marL="457200" lvl="0" indent="-317500">
              <a:buSzPct val="97222"/>
            </a:pPr>
            <a:r>
              <a:rPr lang="en-US" b="1" dirty="0" smtClean="0"/>
              <a:t>Less accessibility and not native real-time</a:t>
            </a:r>
          </a:p>
          <a:p>
            <a:pPr marL="457200" lvl="0" indent="-317500">
              <a:buSzPct val="97222"/>
            </a:pPr>
            <a:r>
              <a:rPr lang="en-US" b="1" dirty="0" smtClean="0"/>
              <a:t>Slow performance because just work as single thread</a:t>
            </a:r>
          </a:p>
          <a:p>
            <a:pPr marL="457200" lvl="0" indent="-317500">
              <a:buSzPct val="97222"/>
            </a:pPr>
            <a:r>
              <a:rPr lang="en-US" b="1" dirty="0" smtClean="0"/>
              <a:t>Local storage too small.</a:t>
            </a:r>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dirty="0"/>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anim calcmode="lin" valueType="num">
                                      <p:cBhvr additive="base">
                                        <p:cTn id="7" dur="500" fill="hold"/>
                                        <p:tgtEl>
                                          <p:spTgt spid="1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anim calcmode="lin" valueType="num">
                                      <p:cBhvr additive="base">
                                        <p:cTn id="13" dur="500" fill="hold"/>
                                        <p:tgtEl>
                                          <p:spTgt spid="1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
                                            <p:txEl>
                                              <p:pRg st="3" end="3"/>
                                            </p:txEl>
                                          </p:spTgt>
                                        </p:tgtEl>
                                        <p:attrNameLst>
                                          <p:attrName>style.visibility</p:attrName>
                                        </p:attrNameLst>
                                      </p:cBhvr>
                                      <p:to>
                                        <p:strVal val="visible"/>
                                      </p:to>
                                    </p:set>
                                    <p:anim calcmode="lin" valueType="num">
                                      <p:cBhvr additive="base">
                                        <p:cTn id="19" dur="500" fill="hold"/>
                                        <p:tgtEl>
                                          <p:spTgt spid="1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
                                            <p:txEl>
                                              <p:pRg st="4" end="4"/>
                                            </p:txEl>
                                          </p:spTgt>
                                        </p:tgtEl>
                                        <p:attrNameLst>
                                          <p:attrName>style.visibility</p:attrName>
                                        </p:attrNameLst>
                                      </p:cBhvr>
                                      <p:to>
                                        <p:strVal val="visible"/>
                                      </p:to>
                                    </p:set>
                                    <p:anim calcmode="lin" valueType="num">
                                      <p:cBhvr additive="base">
                                        <p:cTn id="25" dur="500" fill="hold"/>
                                        <p:tgtEl>
                                          <p:spTgt spid="1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
                                            <p:txEl>
                                              <p:pRg st="5" end="5"/>
                                            </p:txEl>
                                          </p:spTgt>
                                        </p:tgtEl>
                                        <p:attrNameLst>
                                          <p:attrName>style.visibility</p:attrName>
                                        </p:attrNameLst>
                                      </p:cBhvr>
                                      <p:to>
                                        <p:strVal val="visible"/>
                                      </p:to>
                                    </p:set>
                                    <p:anim calcmode="lin" valueType="num">
                                      <p:cBhvr additive="base">
                                        <p:cTn id="31" dur="500" fill="hold"/>
                                        <p:tgtEl>
                                          <p:spTgt spid="1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 calcmode="lin" valueType="num">
                                      <p:cBhvr additive="base">
                                        <p:cTn id="37" dur="500" fill="hold"/>
                                        <p:tgtEl>
                                          <p:spTgt spid="1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762000" y="440925"/>
            <a:ext cx="8001000" cy="927599"/>
          </a:xfrm>
          <a:prstGeom prst="rect">
            <a:avLst/>
          </a:prstGeom>
        </p:spPr>
        <p:txBody>
          <a:bodyPr lIns="91425" tIns="91425" rIns="91425" bIns="91425" anchor="b" anchorCtr="0">
            <a:noAutofit/>
          </a:bodyPr>
          <a:lstStyle/>
          <a:p>
            <a:pPr lvl="0" rtl="0">
              <a:buNone/>
            </a:pPr>
            <a:r>
              <a:rPr lang="en-US" dirty="0" smtClean="0"/>
              <a:t>HTML5 – Improvement</a:t>
            </a:r>
            <a:endParaRPr lang="en-US" dirty="0"/>
          </a:p>
        </p:txBody>
      </p:sp>
      <p:sp>
        <p:nvSpPr>
          <p:cNvPr id="130" name="Shape 130"/>
          <p:cNvSpPr txBox="1">
            <a:spLocks noGrp="1"/>
          </p:cNvSpPr>
          <p:nvPr>
            <p:ph type="body" idx="1"/>
          </p:nvPr>
        </p:nvSpPr>
        <p:spPr>
          <a:xfrm>
            <a:off x="800100" y="2971800"/>
            <a:ext cx="7810500" cy="3073424"/>
          </a:xfrm>
          <a:prstGeom prst="rect">
            <a:avLst/>
          </a:prstGeom>
        </p:spPr>
        <p:txBody>
          <a:bodyPr lIns="91425" tIns="91425" rIns="91425" bIns="91425" anchor="ctr" anchorCtr="0">
            <a:noAutofit/>
          </a:bodyPr>
          <a:lstStyle/>
          <a:p>
            <a:pPr marL="457200" lvl="0" indent="-317500">
              <a:buSzPct val="97222"/>
            </a:pPr>
            <a:endParaRPr lang="en-US" b="1" dirty="0" smtClean="0"/>
          </a:p>
          <a:p>
            <a:pPr marL="457200" lvl="0" indent="-317500">
              <a:buSzPct val="97222"/>
            </a:pPr>
            <a:endParaRPr lang="en-US" b="1" dirty="0" smtClean="0"/>
          </a:p>
          <a:p>
            <a:pPr marL="457200" lvl="0" indent="-317500">
              <a:buSzPct val="97222"/>
            </a:pPr>
            <a:r>
              <a:rPr lang="en-US" b="1" dirty="0" smtClean="0"/>
              <a:t>Cleaner markup / Improved Semantics and Elegant forms.</a:t>
            </a:r>
          </a:p>
          <a:p>
            <a:pPr marL="457200" indent="-317500">
              <a:buSzPct val="97222"/>
            </a:pPr>
            <a:r>
              <a:rPr lang="en-US" b="1" dirty="0" smtClean="0"/>
              <a:t>Audio &amp; Video Without Plug-in</a:t>
            </a:r>
          </a:p>
          <a:p>
            <a:pPr marL="457200" indent="-317500">
              <a:buSzPct val="97222"/>
            </a:pPr>
            <a:r>
              <a:rPr lang="en-US" b="1" dirty="0" smtClean="0"/>
              <a:t>2D Drawing With JavaScript</a:t>
            </a:r>
          </a:p>
          <a:p>
            <a:pPr marL="457200" lvl="0" indent="-317500">
              <a:buSzPct val="97222"/>
            </a:pPr>
            <a:r>
              <a:rPr lang="en-US" b="1" dirty="0" smtClean="0"/>
              <a:t>Improved accessibility and native real-time support by new features </a:t>
            </a:r>
          </a:p>
          <a:p>
            <a:pPr marL="457200" lvl="0" indent="-317500">
              <a:buSzPct val="97222"/>
            </a:pPr>
            <a:r>
              <a:rPr lang="en-US" b="1" dirty="0" smtClean="0"/>
              <a:t>Increase performance with multi-threads in client side</a:t>
            </a:r>
          </a:p>
          <a:p>
            <a:pPr marL="457200" lvl="0" indent="-317500">
              <a:buSzPct val="97222"/>
            </a:pPr>
            <a:r>
              <a:rPr lang="en-US" b="1" dirty="0" smtClean="0"/>
              <a:t>Client-side database.</a:t>
            </a:r>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b="1" dirty="0" smtClean="0"/>
          </a:p>
          <a:p>
            <a:pPr marL="457200" lvl="0" indent="-317500">
              <a:buSzPct val="97222"/>
            </a:pPr>
            <a:endParaRPr lang="en-US" dirty="0"/>
          </a:p>
        </p:txBody>
      </p:sp>
    </p:spTree>
  </p:cSld>
  <p:clrMapOvr>
    <a:masterClrMapping/>
  </p:clrMapOvr>
  <p:transition spd="slow">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Cleaner markup / Improved Semantics and Elegant forms.</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86050" y="1228075"/>
            <a:ext cx="7543800" cy="3886200"/>
          </a:xfrm>
          <a:prstGeom prst="rect">
            <a:avLst/>
          </a:prstGeom>
        </p:spPr>
        <p:txBody>
          <a:bodyPr lIns="91425" tIns="91425" rIns="91425" bIns="91425" anchor="ctr" anchorCtr="0">
            <a:noAutofit/>
          </a:bodyPr>
          <a:lstStyle/>
          <a:p>
            <a:r>
              <a:rPr lang="en-US" b="1" kern="1200" dirty="0" smtClean="0">
                <a:solidFill>
                  <a:schemeClr val="tx1"/>
                </a:solidFill>
              </a:rPr>
              <a:t>Simple DOCTYPE</a:t>
            </a:r>
          </a:p>
          <a:p>
            <a:r>
              <a:rPr lang="en-US" b="1" kern="1200" dirty="0" smtClean="0">
                <a:solidFill>
                  <a:schemeClr val="tx1"/>
                </a:solidFill>
              </a:rPr>
              <a:t>Easy to Remember Attribute For Language</a:t>
            </a:r>
          </a:p>
          <a:p>
            <a:r>
              <a:rPr lang="en-US" b="1" kern="1200" dirty="0" smtClean="0">
                <a:solidFill>
                  <a:schemeClr val="tx1"/>
                </a:solidFill>
              </a:rPr>
              <a:t>Easy to Remember Attribute For Character Set</a:t>
            </a:r>
          </a:p>
          <a:p>
            <a:r>
              <a:rPr lang="en-US" b="1" kern="1200" dirty="0" smtClean="0">
                <a:solidFill>
                  <a:schemeClr val="tx1"/>
                </a:solidFill>
              </a:rPr>
              <a:t>Trailing Slashes Not Required</a:t>
            </a:r>
          </a:p>
          <a:p>
            <a:r>
              <a:rPr lang="en-US" b="1" kern="1200" dirty="0" smtClean="0">
                <a:solidFill>
                  <a:schemeClr val="tx1"/>
                </a:solidFill>
              </a:rPr>
              <a:t>Elements Thrown Away</a:t>
            </a:r>
          </a:p>
          <a:p>
            <a:endParaRPr lang="en-US" b="1" kern="1200" dirty="0" smtClean="0">
              <a:solidFill>
                <a:schemeClr val="tx1"/>
              </a:solidFill>
            </a:endParaRPr>
          </a:p>
          <a:p>
            <a:endParaRPr/>
          </a:p>
        </p:txBody>
      </p:sp>
    </p:spTree>
  </p:cSld>
  <p:clrMapOvr>
    <a:masterClrMapping/>
  </p:clrMapOvr>
  <p:transition spd="slow">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Cleaner markup / Improved Semantics and Elegant forms.</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3886200"/>
          </a:xfrm>
          <a:prstGeom prst="rect">
            <a:avLst/>
          </a:prstGeom>
        </p:spPr>
        <p:txBody>
          <a:bodyPr lIns="91425" tIns="91425" rIns="91425" bIns="91425" anchor="ctr" anchorCtr="0">
            <a:noAutofit/>
          </a:bodyPr>
          <a:lstStyle/>
          <a:p>
            <a:r>
              <a:rPr lang="en-US" b="1" dirty="0" smtClean="0"/>
              <a:t>Elegant forms</a:t>
            </a:r>
            <a:r>
              <a:rPr lang="en-US" dirty="0" smtClean="0"/>
              <a:t>: enables designer to use more fancier forms:</a:t>
            </a:r>
          </a:p>
          <a:p>
            <a:pPr lvl="1"/>
            <a:r>
              <a:rPr lang="en-US" dirty="0" smtClean="0"/>
              <a:t>Form validation native to HTML</a:t>
            </a:r>
            <a:endParaRPr lang="en-US" kern="1200" dirty="0" smtClean="0">
              <a:solidFill>
                <a:schemeClr val="tx1"/>
              </a:solidFill>
            </a:endParaRPr>
          </a:p>
          <a:p>
            <a:pPr lvl="1"/>
            <a:r>
              <a:rPr lang="en-US" dirty="0" smtClean="0"/>
              <a:t>User interface enhancements</a:t>
            </a:r>
          </a:p>
          <a:p>
            <a:pPr lvl="1"/>
            <a:r>
              <a:rPr lang="en-US" dirty="0" smtClean="0"/>
              <a:t>Reduced </a:t>
            </a:r>
            <a:r>
              <a:rPr lang="en-US" dirty="0" err="1" smtClean="0"/>
              <a:t>needly</a:t>
            </a:r>
            <a:r>
              <a:rPr lang="en-US" dirty="0" smtClean="0"/>
              <a:t> for JavaScript</a:t>
            </a:r>
          </a:p>
          <a:p>
            <a:pPr lvl="1">
              <a:buNone/>
            </a:pPr>
            <a:r>
              <a:rPr lang="en-US" kern="1200" dirty="0" smtClean="0">
                <a:solidFill>
                  <a:srgbClr val="00B0F0"/>
                </a:solidFill>
                <a:hlinkClick r:id="rId3" action="ppaction://hlinkfile"/>
              </a:rPr>
              <a:t>Demo simple page</a:t>
            </a:r>
            <a:endParaRPr lang="en-US" kern="1200" dirty="0" smtClean="0">
              <a:solidFill>
                <a:srgbClr val="00B0F0"/>
              </a:solidFill>
            </a:endParaRPr>
          </a:p>
          <a:p>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xEl>
                                              <p:pRg st="1" end="1"/>
                                            </p:txEl>
                                          </p:spTgt>
                                        </p:tgtEl>
                                        <p:attrNameLst>
                                          <p:attrName>style.visibility</p:attrName>
                                        </p:attrNameLst>
                                      </p:cBhvr>
                                      <p:to>
                                        <p:strVal val="visible"/>
                                      </p:to>
                                    </p:set>
                                    <p:anim calcmode="lin" valueType="num">
                                      <p:cBhvr additive="base">
                                        <p:cTn id="13"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
                                            <p:txEl>
                                              <p:pRg st="2" end="2"/>
                                            </p:txEl>
                                          </p:spTgt>
                                        </p:tgtEl>
                                        <p:attrNameLst>
                                          <p:attrName>style.visibility</p:attrName>
                                        </p:attrNameLst>
                                      </p:cBhvr>
                                      <p:to>
                                        <p:strVal val="visible"/>
                                      </p:to>
                                    </p:set>
                                    <p:anim calcmode="lin" valueType="num">
                                      <p:cBhvr additive="base">
                                        <p:cTn id="19" dur="5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
                                            <p:txEl>
                                              <p:pRg st="3" end="3"/>
                                            </p:txEl>
                                          </p:spTgt>
                                        </p:tgtEl>
                                        <p:attrNameLst>
                                          <p:attrName>style.visibility</p:attrName>
                                        </p:attrNameLst>
                                      </p:cBhvr>
                                      <p:to>
                                        <p:strVal val="visible"/>
                                      </p:to>
                                    </p:set>
                                    <p:anim calcmode="lin" valueType="num">
                                      <p:cBhvr additive="base">
                                        <p:cTn id="25" dur="500" fill="hold"/>
                                        <p:tgtEl>
                                          <p:spTgt spid="1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
                                            <p:txEl>
                                              <p:pRg st="4" end="4"/>
                                            </p:txEl>
                                          </p:spTgt>
                                        </p:tgtEl>
                                        <p:attrNameLst>
                                          <p:attrName>style.visibility</p:attrName>
                                        </p:attrNameLst>
                                      </p:cBhvr>
                                      <p:to>
                                        <p:strVal val="visible"/>
                                      </p:to>
                                    </p:set>
                                    <p:anim calcmode="lin" valueType="num">
                                      <p:cBhvr additive="base">
                                        <p:cTn id="31" dur="500" fill="hold"/>
                                        <p:tgtEl>
                                          <p:spTgt spid="1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066800" y="609600"/>
            <a:ext cx="7632600" cy="1066800"/>
          </a:xfrm>
          <a:prstGeom prst="rect">
            <a:avLst/>
          </a:prstGeom>
        </p:spPr>
        <p:txBody>
          <a:bodyPr lIns="91425" tIns="91425" rIns="91425" bIns="91425" anchor="b" anchorCtr="0">
            <a:noAutofit/>
          </a:bodyPr>
          <a:lstStyle/>
          <a:p>
            <a:r>
              <a:rPr lang="en-US" sz="2800" b="1" dirty="0" smtClean="0">
                <a:latin typeface="Times New Roman" pitchFamily="18" charset="0"/>
                <a:cs typeface="Times New Roman" pitchFamily="18" charset="0"/>
              </a:rPr>
              <a:t>Cleaner markup / Improved Semantics and Elegant forms.</a:t>
            </a:r>
            <a:br>
              <a:rPr lang="en-US" sz="2800" b="1" dirty="0" smtClean="0">
                <a:latin typeface="Times New Roman" pitchFamily="18" charset="0"/>
                <a:cs typeface="Times New Roman" pitchFamily="18" charset="0"/>
              </a:rPr>
            </a:br>
            <a:endParaRPr lang="en-US" sz="2800" b="1" dirty="0">
              <a:latin typeface="Times New Roman" pitchFamily="18" charset="0"/>
              <a:ea typeface="Times New Roman"/>
              <a:cs typeface="Times New Roman" pitchFamily="18" charset="0"/>
              <a:sym typeface="Times New Roman"/>
            </a:endParaRPr>
          </a:p>
        </p:txBody>
      </p:sp>
      <p:sp>
        <p:nvSpPr>
          <p:cNvPr id="136" name="Shape 136"/>
          <p:cNvSpPr txBox="1">
            <a:spLocks noGrp="1"/>
          </p:cNvSpPr>
          <p:nvPr>
            <p:ph type="body" idx="1"/>
          </p:nvPr>
        </p:nvSpPr>
        <p:spPr>
          <a:xfrm>
            <a:off x="838200" y="1524000"/>
            <a:ext cx="7543800" cy="3886200"/>
          </a:xfrm>
          <a:prstGeom prst="rect">
            <a:avLst/>
          </a:prstGeom>
        </p:spPr>
        <p:txBody>
          <a:bodyPr lIns="91425" tIns="91425" rIns="91425" bIns="91425" anchor="ctr" anchorCtr="0">
            <a:noAutofit/>
          </a:bodyPr>
          <a:lstStyle/>
          <a:p>
            <a:r>
              <a:rPr lang="en-US" b="1" dirty="0" smtClean="0"/>
              <a:t>Semantic Markup</a:t>
            </a:r>
            <a:r>
              <a:rPr lang="en-US" dirty="0" smtClean="0"/>
              <a:t>: provide a more meaningful elements alternative to &lt;div&gt;:</a:t>
            </a:r>
          </a:p>
          <a:p>
            <a:pPr lvl="1"/>
            <a:r>
              <a:rPr lang="en-US" kern="1200" dirty="0" smtClean="0">
                <a:solidFill>
                  <a:schemeClr val="tx1"/>
                </a:solidFill>
              </a:rPr>
              <a:t>&lt;article&gt;</a:t>
            </a:r>
          </a:p>
          <a:p>
            <a:pPr lvl="1"/>
            <a:r>
              <a:rPr lang="en-US" kern="1200" dirty="0" smtClean="0">
                <a:solidFill>
                  <a:schemeClr val="tx1"/>
                </a:solidFill>
              </a:rPr>
              <a:t>&lt;section&gt;</a:t>
            </a:r>
          </a:p>
          <a:p>
            <a:pPr lvl="1"/>
            <a:r>
              <a:rPr lang="en-US" kern="1200" dirty="0" smtClean="0">
                <a:solidFill>
                  <a:schemeClr val="tx1"/>
                </a:solidFill>
              </a:rPr>
              <a:t>&lt;aside&gt;</a:t>
            </a:r>
          </a:p>
          <a:p>
            <a:pPr lvl="1"/>
            <a:r>
              <a:rPr lang="en-US" kern="1200" dirty="0" smtClean="0">
                <a:solidFill>
                  <a:schemeClr val="tx1"/>
                </a:solidFill>
              </a:rPr>
              <a:t>&lt;header&gt;</a:t>
            </a:r>
          </a:p>
          <a:p>
            <a:pPr lvl="1"/>
            <a:r>
              <a:rPr lang="en-US" kern="1200" dirty="0" smtClean="0">
                <a:solidFill>
                  <a:schemeClr val="tx1"/>
                </a:solidFill>
              </a:rPr>
              <a:t>&lt;footer&gt;</a:t>
            </a:r>
          </a:p>
          <a:p>
            <a:pPr lvl="1">
              <a:buNone/>
            </a:pPr>
            <a:r>
              <a:rPr lang="en-US" kern="1200" dirty="0" smtClean="0">
                <a:solidFill>
                  <a:srgbClr val="00B0F0"/>
                </a:solidFill>
                <a:hlinkClick r:id="rId3" action="ppaction://hlinkfile"/>
              </a:rPr>
              <a:t>Demo simple page</a:t>
            </a:r>
            <a:endParaRPr lang="en-US" kern="1200" dirty="0" smtClean="0">
              <a:solidFill>
                <a:srgbClr val="00B0F0"/>
              </a:solidFill>
            </a:endParaRPr>
          </a:p>
          <a:p>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
                                            <p:txEl>
                                              <p:pRg st="1" end="1"/>
                                            </p:txEl>
                                          </p:spTgt>
                                        </p:tgtEl>
                                        <p:attrNameLst>
                                          <p:attrName>style.visibility</p:attrName>
                                        </p:attrNameLst>
                                      </p:cBhvr>
                                      <p:to>
                                        <p:strVal val="visible"/>
                                      </p:to>
                                    </p:set>
                                    <p:anim calcmode="lin" valueType="num">
                                      <p:cBhvr additive="base">
                                        <p:cTn id="13"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 calcmode="lin" valueType="num">
                                      <p:cBhvr additive="base">
                                        <p:cTn id="17" dur="5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6">
                                            <p:txEl>
                                              <p:pRg st="3" end="3"/>
                                            </p:txEl>
                                          </p:spTgt>
                                        </p:tgtEl>
                                        <p:attrNameLst>
                                          <p:attrName>style.visibility</p:attrName>
                                        </p:attrNameLst>
                                      </p:cBhvr>
                                      <p:to>
                                        <p:strVal val="visible"/>
                                      </p:to>
                                    </p:set>
                                    <p:anim calcmode="lin" valueType="num">
                                      <p:cBhvr additive="base">
                                        <p:cTn id="21" dur="500" fill="hold"/>
                                        <p:tgtEl>
                                          <p:spTgt spid="13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6">
                                            <p:txEl>
                                              <p:pRg st="4" end="4"/>
                                            </p:txEl>
                                          </p:spTgt>
                                        </p:tgtEl>
                                        <p:attrNameLst>
                                          <p:attrName>style.visibility</p:attrName>
                                        </p:attrNameLst>
                                      </p:cBhvr>
                                      <p:to>
                                        <p:strVal val="visible"/>
                                      </p:to>
                                    </p:set>
                                    <p:anim calcmode="lin" valueType="num">
                                      <p:cBhvr additive="base">
                                        <p:cTn id="25" dur="500" fill="hold"/>
                                        <p:tgtEl>
                                          <p:spTgt spid="13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6">
                                            <p:txEl>
                                              <p:pRg st="5" end="5"/>
                                            </p:txEl>
                                          </p:spTgt>
                                        </p:tgtEl>
                                        <p:attrNameLst>
                                          <p:attrName>style.visibility</p:attrName>
                                        </p:attrNameLst>
                                      </p:cBhvr>
                                      <p:to>
                                        <p:strVal val="visible"/>
                                      </p:to>
                                    </p:set>
                                    <p:anim calcmode="lin" valueType="num">
                                      <p:cBhvr additive="base">
                                        <p:cTn id="29" dur="500" fill="hold"/>
                                        <p:tgtEl>
                                          <p:spTgt spid="13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6">
                                            <p:txEl>
                                              <p:pRg st="6" end="6"/>
                                            </p:txEl>
                                          </p:spTgt>
                                        </p:tgtEl>
                                        <p:attrNameLst>
                                          <p:attrName>style.visibility</p:attrName>
                                        </p:attrNameLst>
                                      </p:cBhvr>
                                      <p:to>
                                        <p:strVal val="visible"/>
                                      </p:to>
                                    </p:set>
                                    <p:anim calcmode="lin" valueType="num">
                                      <p:cBhvr additive="base">
                                        <p:cTn id="33" dur="500" fill="hold"/>
                                        <p:tgtEl>
                                          <p:spTgt spid="13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p:bldLst>
  </p:timing>
</p:sld>
</file>

<file path=ppt/theme/theme1.xml><?xml version="1.0" encoding="utf-8"?>
<a:theme xmlns:a="http://schemas.openxmlformats.org/drawingml/2006/main">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751</Words>
  <PresentationFormat>On-screen Show (4:3)</PresentationFormat>
  <Paragraphs>311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vt:lpstr>Slide 1</vt:lpstr>
      <vt:lpstr>Overview</vt:lpstr>
      <vt:lpstr>Structure of HTML5</vt:lpstr>
      <vt:lpstr>What is HTML 5 </vt:lpstr>
      <vt:lpstr>HTML – Issues</vt:lpstr>
      <vt:lpstr>HTML5 – Improvement</vt:lpstr>
      <vt:lpstr>Cleaner markup / Improved Semantics and Elegant forms. </vt:lpstr>
      <vt:lpstr>Cleaner markup / Improved Semantics and Elegant forms. </vt:lpstr>
      <vt:lpstr>Cleaner markup / Improved Semantics and Elegant forms. </vt:lpstr>
      <vt:lpstr>Audio &amp; Video Without Plugins  </vt:lpstr>
      <vt:lpstr>2D Drawing With JavaScript  </vt:lpstr>
      <vt:lpstr>2D Drawing With JavaScript  </vt:lpstr>
      <vt:lpstr>Demo &lt;video&gt;, &lt;audio&gt; and &lt;canvas&gt;  </vt:lpstr>
      <vt:lpstr>Improved accessibility by new features  </vt:lpstr>
      <vt:lpstr>Real-time support  </vt:lpstr>
      <vt:lpstr>Geolocation support </vt:lpstr>
      <vt:lpstr>Increase performance with multi-threads in client side  </vt:lpstr>
      <vt:lpstr>Client-side database </vt:lpstr>
      <vt:lpstr>Client-side database </vt:lpstr>
      <vt:lpstr>HTML5 - Drawbacks</vt:lpstr>
      <vt:lpstr>Q&amp;A</vt:lpstr>
      <vt:lpstr>THANKS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Trung Do Viet</dc:creator>
  <cp:lastModifiedBy>Cuong Le</cp:lastModifiedBy>
  <cp:revision>70</cp:revision>
  <dcterms:modified xsi:type="dcterms:W3CDTF">2013-08-15T07:22:59Z</dcterms:modified>
</cp:coreProperties>
</file>