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C4C9-FB31-4857-8E58-00D0DB58C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1B0AB-2748-467F-843D-10923C222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D26DC-E17F-45FF-8116-251BADBF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EB3C-2E53-40CB-9FF4-C604E60552F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11848-EF28-4C02-9795-FBA93294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11B78-BFAF-40E5-90F5-9C88B486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170-0619-4505-B6D7-34786433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2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9BE9-5209-4541-8555-4E70DCB2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95734-032C-443E-AC9D-A84DC75D4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6737-A515-4BE9-8A8E-DEBC2216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EB3C-2E53-40CB-9FF4-C604E60552F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09A0-12BB-4CA7-9A9F-A3D99376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8DDBA-6D52-400F-91EE-0B04621F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170-0619-4505-B6D7-34786433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20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EC6E1-0B8A-498B-801C-3D3CE8621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DB4D9-E470-49E8-934E-38080012D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00EE-36A1-43FC-88DE-134BD365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EB3C-2E53-40CB-9FF4-C604E60552F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3B26-6623-493E-BC86-F136D427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A69F-6151-4A4A-A081-C11768AB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170-0619-4505-B6D7-34786433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3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3FE7-D40C-4605-9826-43CF88A4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C3D4-7BBA-48DB-8442-29E5E0EF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18E96-E118-470A-946A-92736AC9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EB3C-2E53-40CB-9FF4-C604E60552F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93388-9EC0-45CA-8C2C-C922889C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A06E-8F60-4001-BC08-415436DC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170-0619-4505-B6D7-34786433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3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8E24-159F-4A4F-8E88-300487F2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1E837-8DA5-4694-8218-5CE025EB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58B7-E55F-4F4B-8799-5CEC4F73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EB3C-2E53-40CB-9FF4-C604E60552F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FAAB0-EA26-49DA-8E75-85CB103A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97E10-F952-421C-BBCF-D3EA6C18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170-0619-4505-B6D7-34786433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33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0995-7C79-4FD7-B695-C71224A6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704E-2AEF-42B4-88F1-BC6E9352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ED13E-AC5F-4952-A153-577F8E832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AC8E-27F8-4A85-8413-8CBBC1E2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EB3C-2E53-40CB-9FF4-C604E60552F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11B22-35CE-4225-9863-251A8707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FC02A-6EA5-4339-A660-7E395A9C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170-0619-4505-B6D7-34786433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99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E76A-1D17-46BF-9C5C-80E4DB35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BB49C-C399-4521-B4F5-62768D36F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57DA4-0710-4227-890A-BD7AB79B4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41DDB-A381-4838-A005-15D4E9119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A0100-30D6-4AB0-AEA4-C61039A51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A98FF-049B-4439-B70C-FCF19968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EB3C-2E53-40CB-9FF4-C604E60552F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E6B66-FE40-461C-BE21-0FCD8302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D562D-AAA8-41B8-8845-FB23C2BB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170-0619-4505-B6D7-34786433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1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ECC8-8049-425C-A8BD-90C4D22C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104DC-14EE-4752-9F12-A2F1D4D8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EB3C-2E53-40CB-9FF4-C604E60552F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C64FB-0DF8-44BC-8C57-20BD327E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4B391-1C48-4094-9155-6284745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170-0619-4505-B6D7-34786433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03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94A6A-5E11-4F4A-9B5A-A2BF7948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EB3C-2E53-40CB-9FF4-C604E60552F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92C53-F4A3-416C-BD85-0EE76759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9EEE0-1EF5-47CD-ACEB-58B97EEE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170-0619-4505-B6D7-34786433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7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3400-68B6-49B5-9652-A0C9E3A9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673-06D4-4B3A-A96D-F5CE6280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26F95-411E-489F-ACE7-F8C5278FA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1818F-B1F1-4B01-AFB1-4028A767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EB3C-2E53-40CB-9FF4-C604E60552F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AC6E0-72D9-4A6B-8F3F-FB273923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F63CF-BD75-4B30-8214-F700924C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170-0619-4505-B6D7-34786433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33E2-4537-441C-A657-CA95BE8F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308FB-D430-4480-93C0-F8F88AD4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1CEF3-1AB6-4009-B666-0C8249BB9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F3B4B-45C6-43BA-BF83-D4D1AA77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EB3C-2E53-40CB-9FF4-C604E60552F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5999B-924E-4AB6-ADD5-44A20299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F5C24-BA87-4EDB-95BE-C6295631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170-0619-4505-B6D7-34786433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D3BA6-7679-46E2-BCFA-BE98B79B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5A0B-1465-4086-99C7-00513D71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AFFD-56DD-4DEF-B131-13718E3F5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EB3C-2E53-40CB-9FF4-C604E60552F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B09B2-EE4B-4FE5-AA1A-F7B08CD20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A123B-71B3-4C09-BDA8-8BE6088C3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1170-0619-4505-B6D7-34786433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8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C11A-0741-4E49-9B89-FC1C10AA7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Microsoft Teams 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20E01-CBC5-4FBA-966D-231DF2801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 NEW WAY TO CONNECT</a:t>
            </a:r>
          </a:p>
        </p:txBody>
      </p:sp>
    </p:spTree>
    <p:extLst>
      <p:ext uri="{BB962C8B-B14F-4D97-AF65-F5344CB8AC3E}">
        <p14:creationId xmlns:p14="http://schemas.microsoft.com/office/powerpoint/2010/main" val="282537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D3B6-8D60-4B51-B320-A7CC24D3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B9E3-B9E8-4FDC-AB32-174C1C7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Click to Mute Feature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DA0FD-CD70-43ED-AD66-DA1B5526A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1" r="1244" b="4508"/>
          <a:stretch/>
        </p:blipFill>
        <p:spPr>
          <a:xfrm>
            <a:off x="3355761" y="2483976"/>
            <a:ext cx="7048869" cy="36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7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0B9E-01E7-4C48-B83A-09CEC046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8827-2149-46C3-9691-2CF8F0AD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 Switch Feature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Light Mode                                               Dark Mode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57A3C-9F6F-4E18-89C6-403E221E8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8" r="1206" b="3892"/>
          <a:stretch/>
        </p:blipFill>
        <p:spPr>
          <a:xfrm>
            <a:off x="195310" y="3000652"/>
            <a:ext cx="4607509" cy="2396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0E6ED-46BA-4335-B09A-FA5C8E160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0" r="1291" b="5018"/>
          <a:stretch/>
        </p:blipFill>
        <p:spPr>
          <a:xfrm>
            <a:off x="5699464" y="2672178"/>
            <a:ext cx="5433134" cy="27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3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E13B-0BF5-4F24-BE86-314520E1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8E8B-5B6F-4833-83CA-764E1002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video mode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F8CB5-8E68-4B4F-82A1-CCF512CA8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9" r="2078" b="5440"/>
          <a:stretch/>
        </p:blipFill>
        <p:spPr>
          <a:xfrm>
            <a:off x="3266984" y="2476870"/>
            <a:ext cx="7528264" cy="39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F555-5492-4832-862A-D05B5C81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Design Thinking Ideation</a:t>
            </a:r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92EE4DF5-BCAA-4FEF-B0B5-45EDC92EB31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1079" y="2076134"/>
            <a:ext cx="8953500" cy="36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38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0E6D-8650-4EFA-90B5-F80C0B13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49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dirty="0">
                <a:highlight>
                  <a:srgbClr val="C0C0C0"/>
                </a:highlight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A0023-6970-4925-9E77-25664FDD6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5" y="2583271"/>
            <a:ext cx="10515600" cy="4351338"/>
          </a:xfrm>
        </p:spPr>
        <p:txBody>
          <a:bodyPr>
            <a:normAutofit/>
          </a:bodyPr>
          <a:lstStyle/>
          <a:p>
            <a:r>
              <a:rPr lang="en-IN" sz="4000" dirty="0"/>
              <a:t>Weekly Sprint</a:t>
            </a:r>
          </a:p>
          <a:p>
            <a:r>
              <a:rPr lang="en-IN" sz="4000" dirty="0"/>
              <a:t>Technology Used</a:t>
            </a:r>
          </a:p>
          <a:p>
            <a:r>
              <a:rPr lang="en-IN" sz="4000" dirty="0"/>
              <a:t>Relating with Design Thinking</a:t>
            </a:r>
          </a:p>
          <a:p>
            <a:r>
              <a:rPr lang="en-IN" sz="40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84707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8648-8240-4E5B-81A1-8EF32987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C0C0C0"/>
                </a:highlight>
              </a:rPr>
              <a:t>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249DE-895E-499A-9CD1-059725B99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Problem statement + Exploring</a:t>
            </a:r>
          </a:p>
          <a:p>
            <a:pPr>
              <a:buFontTx/>
              <a:buChar char="-"/>
            </a:pPr>
            <a:r>
              <a:rPr lang="en-IN" dirty="0"/>
              <a:t>Search for different working API and open source SKD’s.</a:t>
            </a:r>
          </a:p>
          <a:p>
            <a:pPr>
              <a:buFontTx/>
              <a:buChar char="-"/>
            </a:pPr>
            <a:r>
              <a:rPr lang="en-IN" dirty="0"/>
              <a:t>Compare between bootstrap and CSS based on speed.</a:t>
            </a:r>
          </a:p>
          <a:p>
            <a:pPr>
              <a:buFontTx/>
              <a:buChar char="-"/>
            </a:pPr>
            <a:r>
              <a:rPr lang="en-IN" dirty="0"/>
              <a:t>Why </a:t>
            </a:r>
            <a:r>
              <a:rPr lang="en-IN" dirty="0" err="1"/>
              <a:t>webrtc</a:t>
            </a:r>
            <a:r>
              <a:rPr lang="en-IN" dirty="0"/>
              <a:t> instead of </a:t>
            </a:r>
            <a:r>
              <a:rPr lang="en-IN" dirty="0" err="1"/>
              <a:t>websockets</a:t>
            </a:r>
            <a:r>
              <a:rPr lang="en-IN" dirty="0"/>
              <a:t>.</a:t>
            </a:r>
          </a:p>
          <a:p>
            <a:pPr>
              <a:buFontTx/>
              <a:buChar char="-"/>
            </a:pPr>
            <a:endParaRPr lang="en-IN" dirty="0"/>
          </a:p>
          <a:p>
            <a:r>
              <a:rPr lang="en-IN" dirty="0"/>
              <a:t>Design Prototype.</a:t>
            </a:r>
          </a:p>
          <a:p>
            <a:endParaRPr lang="en-IN" dirty="0"/>
          </a:p>
          <a:p>
            <a:r>
              <a:rPr lang="en-IN" dirty="0"/>
              <a:t>Try to make my first Competency</a:t>
            </a:r>
          </a:p>
          <a:p>
            <a:pPr marL="0" indent="0">
              <a:buNone/>
            </a:pPr>
            <a:r>
              <a:rPr lang="en-IN" dirty="0"/>
              <a:t>matrix.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C393C-2A86-4149-A15E-2AA001444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5" y="1165669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D4E63A-1EBC-4DDA-BDF2-B349B5047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984" y="3633216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6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658D-CED5-45C9-BC82-10389BA4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C0C0C0"/>
                </a:highlight>
              </a:rPr>
              <a:t>Try to make Competency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E270-EFD0-4E2A-BB94-653AC22A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Things to learn -  </a:t>
            </a:r>
            <a:r>
              <a:rPr lang="en-IN" dirty="0" err="1"/>
              <a:t>Javascript</a:t>
            </a:r>
            <a:r>
              <a:rPr lang="en-IN" dirty="0"/>
              <a:t> Advance, peer-to-peer connection, </a:t>
            </a:r>
            <a:r>
              <a:rPr lang="en-IN" dirty="0" err="1"/>
              <a:t>webrtc</a:t>
            </a:r>
            <a:r>
              <a:rPr lang="en-IN" dirty="0"/>
              <a:t>, socket.io.</a:t>
            </a:r>
          </a:p>
          <a:p>
            <a:r>
              <a:rPr lang="en-IN" dirty="0" err="1"/>
              <a:t>Aquired</a:t>
            </a:r>
            <a:r>
              <a:rPr lang="en-IN" dirty="0"/>
              <a:t> Skill – HTML, CSS, </a:t>
            </a:r>
            <a:r>
              <a:rPr lang="en-IN" dirty="0" err="1"/>
              <a:t>Javascript</a:t>
            </a:r>
            <a:r>
              <a:rPr lang="en-IN" dirty="0"/>
              <a:t> Basic</a:t>
            </a:r>
          </a:p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012D1BB-DAD2-49BD-8168-857E82B4E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69099"/>
              </p:ext>
            </p:extLst>
          </p:nvPr>
        </p:nvGraphicFramePr>
        <p:xfrm>
          <a:off x="1911096" y="3273552"/>
          <a:ext cx="8183880" cy="329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960">
                  <a:extLst>
                    <a:ext uri="{9D8B030D-6E8A-4147-A177-3AD203B41FA5}">
                      <a16:colId xmlns:a16="http://schemas.microsoft.com/office/drawing/2014/main" val="1099007599"/>
                    </a:ext>
                  </a:extLst>
                </a:gridCol>
                <a:gridCol w="2727960">
                  <a:extLst>
                    <a:ext uri="{9D8B030D-6E8A-4147-A177-3AD203B41FA5}">
                      <a16:colId xmlns:a16="http://schemas.microsoft.com/office/drawing/2014/main" val="850123255"/>
                    </a:ext>
                  </a:extLst>
                </a:gridCol>
                <a:gridCol w="2727960">
                  <a:extLst>
                    <a:ext uri="{9D8B030D-6E8A-4147-A177-3AD203B41FA5}">
                      <a16:colId xmlns:a16="http://schemas.microsoft.com/office/drawing/2014/main" val="3550388720"/>
                    </a:ext>
                  </a:extLst>
                </a:gridCol>
              </a:tblGrid>
              <a:tr h="456252">
                <a:tc>
                  <a:txBody>
                    <a:bodyPr/>
                    <a:lstStyle/>
                    <a:p>
                      <a:r>
                        <a:rPr lang="en-IN" dirty="0"/>
                        <a:t>             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Completed/Not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50656"/>
                  </a:ext>
                </a:extLst>
              </a:tr>
              <a:tr h="456252">
                <a:tc>
                  <a:txBody>
                    <a:bodyPr/>
                    <a:lstStyle/>
                    <a:p>
                      <a:r>
                        <a:rPr lang="en-IN" dirty="0"/>
                        <a:t>              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Search and Explore for the best the can be used.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02389"/>
                  </a:ext>
                </a:extLst>
              </a:tr>
              <a:tr h="456252">
                <a:tc>
                  <a:txBody>
                    <a:bodyPr/>
                    <a:lstStyle/>
                    <a:p>
                      <a:r>
                        <a:rPr lang="en-IN" dirty="0"/>
                        <a:t>              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Learn for the technology that are required.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66449"/>
                  </a:ext>
                </a:extLst>
              </a:tr>
              <a:tr h="456252">
                <a:tc>
                  <a:txBody>
                    <a:bodyPr/>
                    <a:lstStyle/>
                    <a:p>
                      <a:r>
                        <a:rPr lang="en-IN" dirty="0"/>
                        <a:t>               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 the minimum requirement and add new feature.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80729"/>
                  </a:ext>
                </a:extLst>
              </a:tr>
              <a:tr h="456252">
                <a:tc>
                  <a:txBody>
                    <a:bodyPr/>
                    <a:lstStyle/>
                    <a:p>
                      <a:r>
                        <a:rPr lang="en-IN" dirty="0"/>
                        <a:t>               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 Adapt feature.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3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2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AC9F-F937-4845-9D92-593F476C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C0C0C0"/>
                </a:highlight>
              </a:rPr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72AF-3EF6-4C09-B236-6B1E6E23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Technology to learn</a:t>
            </a:r>
          </a:p>
          <a:p>
            <a:pPr marL="0" indent="0">
              <a:buNone/>
            </a:pPr>
            <a:r>
              <a:rPr lang="en-IN" sz="36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Javascript</a:t>
            </a:r>
            <a:r>
              <a:rPr lang="en-IN" dirty="0"/>
              <a:t> Advance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  </a:t>
            </a:r>
            <a:r>
              <a:rPr lang="en-IN" dirty="0" err="1"/>
              <a:t>Webrtc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  Socket.io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FCFCB-3B32-4814-B4BB-F10913A8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5" y="2481072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1CA1-9973-4E65-AE15-07B7A7B2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C0C0C0"/>
                </a:highlight>
              </a:rPr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0FB3-453E-4781-BC64-86FC3239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Prototype building – Initial Product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BCB9E-D411-406F-8A50-85D992542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3" r="1050" b="5835"/>
          <a:stretch/>
        </p:blipFill>
        <p:spPr>
          <a:xfrm>
            <a:off x="2068498" y="2654422"/>
            <a:ext cx="7528263" cy="38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C0A9-E0B4-453C-B295-CE35BE0F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C0C0C0"/>
                </a:highlight>
              </a:rPr>
              <a:t>Week 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1B9D-42B2-40A6-8A3C-BA5B6EF3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Adapt feature –</a:t>
            </a:r>
          </a:p>
          <a:p>
            <a:pPr marL="0" indent="0">
              <a:buNone/>
            </a:pPr>
            <a:r>
              <a:rPr lang="en-IN" dirty="0"/>
              <a:t>Identify the user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26E9B-607E-4A04-94D9-1EC50C47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t="3860" r="121"/>
          <a:stretch/>
        </p:blipFill>
        <p:spPr>
          <a:xfrm>
            <a:off x="3559945" y="2585067"/>
            <a:ext cx="7332956" cy="39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2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789-7599-44B2-AB4D-627163F9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0665-C6B2-4DDF-9678-B314FAC6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connected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9C2A4-124D-4E72-BA82-FBADC8A14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t="11144" r="-1946" b="-9080"/>
          <a:stretch/>
        </p:blipFill>
        <p:spPr>
          <a:xfrm>
            <a:off x="2618913" y="2450237"/>
            <a:ext cx="8734887" cy="47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0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13B9-9D95-4180-8234-33F70AA4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A4E3-CCFD-41E6-8929-4BD80CF4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Live Chat Feature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F5AA0-E7A1-4BA1-8641-1C0EB96DE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6" r="543" b="4150"/>
          <a:stretch/>
        </p:blipFill>
        <p:spPr>
          <a:xfrm>
            <a:off x="3471169" y="2512381"/>
            <a:ext cx="8131946" cy="42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1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218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Teams Chat</vt:lpstr>
      <vt:lpstr>Contents</vt:lpstr>
      <vt:lpstr>Week 1</vt:lpstr>
      <vt:lpstr>Try to make Competency Matrix</vt:lpstr>
      <vt:lpstr>Week 2</vt:lpstr>
      <vt:lpstr>Week 3</vt:lpstr>
      <vt:lpstr>Week 4.1</vt:lpstr>
      <vt:lpstr>Week 4.2</vt:lpstr>
      <vt:lpstr>Week 4.3</vt:lpstr>
      <vt:lpstr>Features - 1</vt:lpstr>
      <vt:lpstr>Feature - 2</vt:lpstr>
      <vt:lpstr>Feature - 3</vt:lpstr>
      <vt:lpstr>Use Design Thinking Ideation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</dc:title>
  <dc:creator>DARSHANA THAKUR</dc:creator>
  <cp:lastModifiedBy>DARSHANA THAKUR</cp:lastModifiedBy>
  <cp:revision>12</cp:revision>
  <dcterms:created xsi:type="dcterms:W3CDTF">2021-07-09T17:12:02Z</dcterms:created>
  <dcterms:modified xsi:type="dcterms:W3CDTF">2021-07-09T19:11:52Z</dcterms:modified>
</cp:coreProperties>
</file>