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58" r:id="rId7"/>
    <p:sldId id="261" r:id="rId8"/>
    <p:sldId id="262" r:id="rId9"/>
    <p:sldId id="259" r:id="rId10"/>
    <p:sldId id="260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01DB00-49CD-4B67-8370-CFD21474FEAC}" v="15" dt="2022-08-11T03:28:31.1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2" autoAdjust="0"/>
    <p:restoredTop sz="94660"/>
  </p:normalViewPr>
  <p:slideViewPr>
    <p:cSldViewPr snapToGrid="0">
      <p:cViewPr varScale="1">
        <p:scale>
          <a:sx n="92" d="100"/>
          <a:sy n="92" d="100"/>
        </p:scale>
        <p:origin x="9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B434B9-7FC2-4AB0-AD84-B5ABBCB59DC8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A00B7A-FF18-4930-993E-BE4BA39AC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64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B654B-BBE5-7907-8F3E-A268EE68A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F7EFD0-7EC3-ABE7-115D-4A69E67AD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7DFE2-8F57-DBED-68A4-7A12DC868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ECBE-3B70-47D1-AC35-AA431741C313}" type="datetime1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9C960-09D8-CB4B-FEF9-447AEEEFD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A80D6-FEFC-3175-11F8-5B0C3CD93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DD34-FC02-48CC-ADA4-D69E5303C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0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977DD-C5FA-966F-D60E-57C13CE9E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9DB51F-95A2-05D9-E9B7-D8E3B4782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50541-5C60-BC64-5826-BFD0E94AC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1C84-2558-48C8-8592-B9056FA523EC}" type="datetime1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207B4-5258-1DB4-02FB-5819606A7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8FD7F-32C5-567D-CC8A-6D5B6BF99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DD34-FC02-48CC-ADA4-D69E5303C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9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98EF32-C8B4-CF70-4122-BBE838DD27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31331A-0E58-26FA-4234-2A8842C89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CC738-E779-458A-9662-D34160B62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83DB8-C8DC-4AA5-8ABF-88F7AE504391}" type="datetime1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118E9-AC32-26C1-414D-84264D925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BF9A4-BBFC-C62D-FE70-9EC3FB015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DD34-FC02-48CC-ADA4-D69E5303C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8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8B3B4-E3E5-9B00-9522-AFE0CA3E9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500A8-9619-9D00-399C-77FDFF9AF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9746E-F442-D142-9847-EC5E253EA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A32E7-637C-42D8-9A27-273A738D48A1}" type="datetime1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56084-5757-D1B9-CF23-9FD1B1D9D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89E24-B474-8D5F-EA31-C3CA15801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DD34-FC02-48CC-ADA4-D69E5303C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4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C4CB7-4B6A-6009-F245-E0B76C9BE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81E9C-33EF-AC38-BCD6-24E5AE83A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084B1-9185-8576-5D83-70453F349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DB57B-69DF-4E06-ACBC-87358C044863}" type="datetime1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2A724-654C-2F70-BBFD-94A994634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6CC4A-62B2-8214-59C6-B3C2DCCB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DD34-FC02-48CC-ADA4-D69E5303C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53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42354-9A4F-E188-64DE-12C7C9D9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5EE25-9081-7E43-E79D-2C6EF61149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8B20F-4533-E44D-1B10-8CEFC4748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2990F-DF59-9BBC-147E-F134B36A8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1A06E-67DC-47BC-8644-ABB1DE9D5840}" type="datetime1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2BCDA-E7D5-1302-E833-15E49723B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0AA7C-0A03-FE39-560C-97165DBA8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DD34-FC02-48CC-ADA4-D69E5303C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8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B915B-655F-8468-2482-BF4DEDF06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F40BB-6A80-7041-89D3-F1AFFB8A9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4F20F-C985-6A86-A5DE-2B35F3808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7E66AB-205A-A07E-A54A-1D38FA252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E3AFD2-3E45-574B-C27D-19FFDD02F0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291F18-5BBE-75C1-80EE-E68C78A20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6C7A-EE5C-4EC5-AC7D-199674ADC15B}" type="datetime1">
              <a:rPr lang="en-US" smtClean="0"/>
              <a:t>8/30/2022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1F136E-A38B-46C5-FFFA-A73EC74A8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5FCF57-B56C-BB67-86AB-462AA68F2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DD34-FC02-48CC-ADA4-D69E5303C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39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7B486-373B-E18B-ACF9-5FD935DDE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D21666-2E5B-6678-2D6F-1528E520D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F99C-A6F5-4778-9430-8D8EF3458615}" type="datetime1">
              <a:rPr lang="en-US" smtClean="0"/>
              <a:t>8/30/2022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6F782F-4101-FB19-1F33-1C872535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C9D1C1-E551-ECC8-E5E2-862AF88FF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DD34-FC02-48CC-ADA4-D69E5303C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17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86624B-8C53-2C56-08D8-A6C5F1B75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E43C-9A56-40FD-94F8-B2B58B092510}" type="datetime1">
              <a:rPr lang="en-US" smtClean="0"/>
              <a:t>8/30/2022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922DC6-68F5-C5E4-79B5-3A5C7B5B2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C17AC-D6C3-438D-EBAA-0BD5C2A5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DD34-FC02-48CC-ADA4-D69E5303C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666A7-B84C-2F9E-524D-46BC88EFE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9E453-55FF-40D4-D217-29AE865F9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AD3A49-FFF6-935B-C138-2AA2B8E6A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EB783-E684-F540-D644-BD8374BF8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DF4B-910B-467D-AD60-9C2209FD9058}" type="datetime1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BF50E-292D-CE52-4AC5-2ABD4674D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A8EAA-7933-6150-841F-C92DAD2C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DD34-FC02-48CC-ADA4-D69E5303C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3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47A6E-27ED-A1AC-847A-28AE9134F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E07BF3-3637-5DF3-EAEC-F49F88EDA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A5EFFB-1387-41C4-DED0-A2D71EDD5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5A773-3B5E-664C-325B-B5B072640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51C5B-603E-4C67-9A46-400CA9A410A4}" type="datetime1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A12B8-08A4-7022-961F-317DEC797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C033B-FED0-9217-A4E5-FD8849730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DD34-FC02-48CC-ADA4-D69E5303C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7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EFB6C6-EE24-2086-D3DA-624B58590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904A6-32E8-FBAF-EF9C-050BD3568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EF4E1-1E44-02E7-71D1-C7CDBC52DD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788E6-EDDC-4F61-9907-D3A837767572}" type="datetime1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C7B8F-0F25-93E5-55A4-509C6A9D83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27FC4-713C-995B-471B-F56BC439F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4DD34-FC02-48CC-ADA4-D69E5303C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83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ore.kernel.org/bpf/20220503140449.GA22470@lst.de/" TargetMode="External"/><Relationship Id="rId2" Type="http://schemas.openxmlformats.org/officeDocument/2006/relationships/hyperlink" Target="https://lore.kernel.org/bpf/CAOJ0YmrUNbw_qMP_FHmoYejS1JRaKCkD69S5xYS9gxsWAPX4rw@mail.gmail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orvalds/linux/blob/master/Documentation/bpf/verifier.rst" TargetMode="External"/><Relationship Id="rId3" Type="http://schemas.openxmlformats.org/officeDocument/2006/relationships/hyperlink" Target="https://www.man7.org/linux/man-pages/man7/bpf-helpers.7.html" TargetMode="External"/><Relationship Id="rId7" Type="http://schemas.openxmlformats.org/officeDocument/2006/relationships/hyperlink" Target="https://github.com/torvalds/linux/blob/master/Documentation/bpf/btf.rst" TargetMode="External"/><Relationship Id="rId2" Type="http://schemas.openxmlformats.org/officeDocument/2006/relationships/hyperlink" Target="https://www.man7.org/linux/man-pages/man2/bpf.2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orvalds/linux/tree/master/Documentation/bpf" TargetMode="External"/><Relationship Id="rId5" Type="http://schemas.openxmlformats.org/officeDocument/2006/relationships/hyperlink" Target="https://www.kernel.org/doc/Documentation/networking/filter.txt" TargetMode="External"/><Relationship Id="rId4" Type="http://schemas.openxmlformats.org/officeDocument/2006/relationships/hyperlink" Target="https://github.com/iovisor/bpf-docs" TargetMode="External"/><Relationship Id="rId9" Type="http://schemas.openxmlformats.org/officeDocument/2006/relationships/hyperlink" Target="https://github.com/iovisor/bcc/blob/master/docs/kernel-versions.md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F3415-5511-A215-1328-AC1C8A2BDF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Standard Documentation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B30832-2EF2-DF6E-44E0-97DEE7044F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to scope and organize the effort under the eBPF Foundation</a:t>
            </a:r>
          </a:p>
        </p:txBody>
      </p:sp>
      <p:pic>
        <p:nvPicPr>
          <p:cNvPr id="2050" name="Picture 2" descr="eBPF">
            <a:extLst>
              <a:ext uri="{FF2B5EF4-FFF2-40B4-BE49-F238E27FC236}">
                <a16:creationId xmlns:a16="http://schemas.microsoft.com/office/drawing/2014/main" id="{92D3E39E-BEDB-79D5-B572-FF1333346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133" y="1746989"/>
            <a:ext cx="2459390" cy="85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E6284-B023-00C1-CE8F-F53746E8A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DD34-FC02-48CC-ADA4-D69E5303C2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10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F365B-23B9-226E-DDE6-4776FBABD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9B9B5-BD54-953C-ED53-D7D22868F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Dave Tucker’s “eBPF Documentation” thread from October 2021</a:t>
            </a:r>
          </a:p>
          <a:p>
            <a:pPr lvl="1"/>
            <a:r>
              <a:rPr lang="en-US" dirty="0">
                <a:hlinkClick r:id="rId2"/>
              </a:rPr>
              <a:t>https://lore.kernel.org/bpf/CAOJ0YmrUNbw_qMP_FHmoYejS1JRaKCkD69S5xYS9gxsWAPX4rw@mail.gmail.com/</a:t>
            </a:r>
            <a:endParaRPr lang="en-US" dirty="0"/>
          </a:p>
          <a:p>
            <a:r>
              <a:rPr lang="en-US" dirty="0"/>
              <a:t>Christoph </a:t>
            </a:r>
            <a:r>
              <a:rPr lang="en-US" dirty="0" err="1"/>
              <a:t>Hellwig’s</a:t>
            </a:r>
            <a:r>
              <a:rPr lang="en-US" dirty="0"/>
              <a:t> “LSF/MM session: eBPF standardization”</a:t>
            </a:r>
          </a:p>
          <a:p>
            <a:pPr lvl="1"/>
            <a:r>
              <a:rPr lang="en-US" dirty="0">
                <a:hlinkClick r:id="rId3"/>
              </a:rPr>
              <a:t>https://lore.kernel.org/bpf/20220503140449.GA22470@lst.de/</a:t>
            </a:r>
            <a:endParaRPr lang="en-US" dirty="0"/>
          </a:p>
          <a:p>
            <a:r>
              <a:rPr lang="en-US" dirty="0"/>
              <a:t>Jim Harris:</a:t>
            </a:r>
          </a:p>
          <a:p>
            <a:pPr lvl="1"/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NVMe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is developing a Technical Proposal (TP4091) for computational storage</a:t>
            </a:r>
          </a:p>
          <a:p>
            <a:pPr lvl="1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TP4091 would like to define how a host can download a program to an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NVMe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device that is expressed with eBPF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Lack of a formal eBPF standard is a bit of sticking point however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903EE-8713-EF9A-52BD-AAA22D762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DD34-FC02-48CC-ADA4-D69E5303C2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69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6CA9-33D6-78E4-11CF-801A77F4C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exists, some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8705-2A86-170E-B8A0-C10E32A75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Linux </a:t>
            </a:r>
            <a:r>
              <a:rPr lang="en-US" dirty="0">
                <a:hlinkClick r:id="rId2"/>
              </a:rPr>
              <a:t>man pages</a:t>
            </a:r>
            <a:endParaRPr lang="en-US" dirty="0"/>
          </a:p>
          <a:p>
            <a:pPr lvl="1"/>
            <a:r>
              <a:rPr lang="en-US" dirty="0"/>
              <a:t>List of prog types, map types, </a:t>
            </a:r>
            <a:r>
              <a:rPr lang="en-US" dirty="0">
                <a:hlinkClick r:id="rId3"/>
              </a:rPr>
              <a:t>helper function docs</a:t>
            </a:r>
            <a:endParaRPr lang="en-US" dirty="0"/>
          </a:p>
          <a:p>
            <a:r>
              <a:rPr lang="en-US" dirty="0">
                <a:hlinkClick r:id="rId4"/>
              </a:rPr>
              <a:t>https://github.com/iovisor/bpf-docs</a:t>
            </a:r>
            <a:r>
              <a:rPr lang="en-US" dirty="0"/>
              <a:t> (but not actively maintained)</a:t>
            </a:r>
          </a:p>
          <a:p>
            <a:pPr lvl="1"/>
            <a:r>
              <a:rPr lang="en-US" b="1" dirty="0" err="1"/>
              <a:t>bpf_helpers.rst</a:t>
            </a:r>
            <a:r>
              <a:rPr lang="en-US" dirty="0"/>
              <a:t>: docs on helper functions</a:t>
            </a:r>
          </a:p>
          <a:p>
            <a:pPr lvl="1"/>
            <a:r>
              <a:rPr lang="en-US" b="1" dirty="0"/>
              <a:t>eBPF.md</a:t>
            </a:r>
            <a:r>
              <a:rPr lang="en-US" dirty="0"/>
              <a:t>: Instruction Set Architecture (ISA) for eBPF VM</a:t>
            </a:r>
          </a:p>
          <a:p>
            <a:r>
              <a:rPr lang="en-US" dirty="0"/>
              <a:t>Linux kernel.org sources</a:t>
            </a:r>
          </a:p>
          <a:p>
            <a:pPr lvl="1"/>
            <a:r>
              <a:rPr lang="en-US" dirty="0">
                <a:hlinkClick r:id="rId5"/>
              </a:rPr>
              <a:t>filter.txt</a:t>
            </a:r>
            <a:r>
              <a:rPr lang="en-US" dirty="0"/>
              <a:t>: “official documentation for the eBPF instruction set” per bpf-docs</a:t>
            </a:r>
          </a:p>
          <a:p>
            <a:r>
              <a:rPr lang="en-US" dirty="0">
                <a:hlinkClick r:id="rId6"/>
              </a:rPr>
              <a:t>https://github.com/torvalds/linux/tree/master/Documentation/bpf</a:t>
            </a:r>
            <a:endParaRPr lang="en-US" dirty="0"/>
          </a:p>
          <a:p>
            <a:pPr lvl="1"/>
            <a:r>
              <a:rPr lang="en-US" dirty="0" err="1">
                <a:hlinkClick r:id="rId7"/>
              </a:rPr>
              <a:t>btf.rst</a:t>
            </a:r>
            <a:r>
              <a:rPr lang="en-US" dirty="0"/>
              <a:t>: BTF Type Format</a:t>
            </a:r>
          </a:p>
          <a:p>
            <a:pPr lvl="1"/>
            <a:r>
              <a:rPr lang="en-US" dirty="0" err="1">
                <a:hlinkClick r:id="rId8"/>
              </a:rPr>
              <a:t>verifier.rst</a:t>
            </a:r>
            <a:r>
              <a:rPr lang="en-US" dirty="0"/>
              <a:t>: Verifier expectations</a:t>
            </a:r>
          </a:p>
          <a:p>
            <a:r>
              <a:rPr lang="en-US" dirty="0">
                <a:hlinkClick r:id="rId9"/>
              </a:rPr>
              <a:t>https://github.com/iovisor/bcc/blob/master/docs/kernel-versions.md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List of BPF features by Linux kernel version</a:t>
            </a:r>
          </a:p>
          <a:p>
            <a:pPr lvl="1"/>
            <a:r>
              <a:rPr lang="en-US" dirty="0"/>
              <a:t>List of License requirements per helper function</a:t>
            </a:r>
          </a:p>
          <a:p>
            <a:pPr lvl="1"/>
            <a:r>
              <a:rPr lang="en-US" dirty="0"/>
              <a:t>List of helper functions per prog type</a:t>
            </a:r>
          </a:p>
          <a:p>
            <a:r>
              <a:rPr lang="en-US" dirty="0"/>
              <a:t>A couple of other sites listed in Dave Tucker’s mail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489ED-78E6-F957-FC9C-E1C3FF08D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DD34-FC02-48CC-ADA4-D69E5303C2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76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913B5-3448-80C2-BEFE-750122447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9CEEA-FE65-7525-7D98-218086C93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central place to look, so hard to find</a:t>
            </a:r>
          </a:p>
          <a:p>
            <a:r>
              <a:rPr lang="en-US" dirty="0"/>
              <a:t>Docs may or may not be up to date</a:t>
            </a:r>
          </a:p>
          <a:p>
            <a:r>
              <a:rPr lang="en-US" dirty="0"/>
              <a:t>Examples are spotty</a:t>
            </a:r>
          </a:p>
          <a:p>
            <a:r>
              <a:rPr lang="en-US" dirty="0"/>
              <a:t>Some ISA expectations not well documented</a:t>
            </a:r>
          </a:p>
          <a:p>
            <a:pPr lvl="1"/>
            <a:r>
              <a:rPr lang="en-US" dirty="0"/>
              <a:t>Underflow, overflow, divide by zero,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0E601-55CA-8AE4-5471-CD2A42997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DD34-FC02-48CC-ADA4-D69E5303C2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73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56B87-EB0B-D7B7-2BBF-C16E12FD5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Desired State?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3E1A9-A35D-E358-D245-12D28D389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Dave Tucker’s proposal: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ebpf.</a:t>
            </a:r>
            <a:r>
              <a:rPr lang="en-US" strike="sngStrike" dirty="0" err="1"/>
              <a:t>io</a:t>
            </a:r>
            <a:r>
              <a:rPr lang="en-US" i="1" dirty="0" err="1"/>
              <a:t>foundation</a:t>
            </a:r>
            <a:r>
              <a:rPr lang="en-US" i="1" dirty="0"/>
              <a:t> </a:t>
            </a:r>
            <a:r>
              <a:rPr lang="en-US" dirty="0"/>
              <a:t>is the home to all official documentation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Documentation arranged from bottom of the stack up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eBPF VM Instruction Set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ELF File Format, BTF and CO:RE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eBPF compilers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eBPF Syscall Interface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eBPF Program Types, Map Types and Helpers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Docs that then point to the API documentation for </a:t>
            </a:r>
            <a:r>
              <a:rPr lang="en-US" dirty="0" err="1"/>
              <a:t>libbpf</a:t>
            </a:r>
            <a:r>
              <a:rPr lang="en-US" dirty="0"/>
              <a:t>, </a:t>
            </a:r>
            <a:r>
              <a:rPr lang="en-US" dirty="0" err="1"/>
              <a:t>libxdp</a:t>
            </a:r>
            <a:r>
              <a:rPr lang="en-US" dirty="0"/>
              <a:t>, bcc, and various other libraries.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168FD9-01B8-F880-3C0B-3622529C6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DD34-FC02-48CC-ADA4-D69E5303C2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35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DB0D4-600C-BA07-8507-FF8BA357E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principles for scoping/framing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8BCA7-BD61-290D-1373-9C4628BB7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Distinguish between cross-platform vs runtime (or even runtime-version specific) info</a:t>
            </a:r>
          </a:p>
          <a:p>
            <a:pPr lvl="1"/>
            <a:r>
              <a:rPr lang="en-US" dirty="0"/>
              <a:t>Should runtime-specific stuff be in scope or out of scope for Foundation-maintained standard docs?</a:t>
            </a:r>
          </a:p>
          <a:p>
            <a:pPr lvl="1"/>
            <a:r>
              <a:rPr lang="en-US" dirty="0"/>
              <a:t>There’s a difference between something that is inherently runtime-specific vs something that is just on one runtime so far… when does it become “standard”?</a:t>
            </a:r>
          </a:p>
          <a:p>
            <a:r>
              <a:rPr lang="en-US" dirty="0"/>
              <a:t>Do we use must/should/may language regarding runtimes? (yes)</a:t>
            </a:r>
          </a:p>
          <a:p>
            <a:r>
              <a:rPr lang="en-US" dirty="0"/>
              <a:t>Do we have mandatory/conditionally-mandatory/optional features? (use above)</a:t>
            </a:r>
          </a:p>
          <a:p>
            <a:r>
              <a:rPr lang="en-US" dirty="0"/>
              <a:t>Do we have multiple versions? (yes)</a:t>
            </a:r>
          </a:p>
          <a:p>
            <a:r>
              <a:rPr lang="en-US" dirty="0"/>
              <a:t>How do we handle deprecated features or APIs?</a:t>
            </a:r>
          </a:p>
          <a:p>
            <a:r>
              <a:rPr lang="en-US" dirty="0"/>
              <a:t>Do we have a compliance check mechanism somehow? (not common yet?)</a:t>
            </a:r>
          </a:p>
          <a:p>
            <a:pPr lvl="1"/>
            <a:r>
              <a:rPr lang="en-US" dirty="0"/>
              <a:t>Compliance of an </a:t>
            </a:r>
            <a:r>
              <a:rPr lang="en-US" dirty="0" err="1"/>
              <a:t>ebpf</a:t>
            </a:r>
            <a:r>
              <a:rPr lang="en-US" dirty="0"/>
              <a:t> program, vs compliance of a runtime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030A4-904E-CCAD-6567-B21DDA167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DD34-FC02-48CC-ADA4-D69E5303C2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58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BA2C1-87D9-AD51-1F53-DFC38201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components might be in scope?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4C157-8038-CAA9-9489-388061148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DThaler</a:t>
            </a:r>
            <a:r>
              <a:rPr lang="en-US" dirty="0"/>
              <a:t> proposes constraining initial scope (but maybe more later):</a:t>
            </a:r>
          </a:p>
          <a:p>
            <a:pPr lvl="1"/>
            <a:r>
              <a:rPr lang="en-US" dirty="0"/>
              <a:t>IN SCOPE: Things that directly affect </a:t>
            </a:r>
            <a:r>
              <a:rPr lang="en-US" dirty="0" err="1"/>
              <a:t>ebpf</a:t>
            </a:r>
            <a:r>
              <a:rPr lang="en-US" dirty="0"/>
              <a:t> program source, bytecode, or toolchains</a:t>
            </a:r>
          </a:p>
          <a:p>
            <a:pPr lvl="2"/>
            <a:r>
              <a:rPr lang="en-US" dirty="0"/>
              <a:t>ISA, ELF format, BTF (load time vs debug/metadata info), some verifier expectations in terms of what ISA covers vs verifier (not isa responsibility), compiler expectations</a:t>
            </a:r>
          </a:p>
          <a:p>
            <a:pPr lvl="1"/>
            <a:r>
              <a:rPr lang="en-US" dirty="0"/>
              <a:t>OUT OF SCOPE: </a:t>
            </a:r>
          </a:p>
          <a:p>
            <a:pPr lvl="2"/>
            <a:r>
              <a:rPr lang="en-US" dirty="0"/>
              <a:t>prog types, map types, verifier expectations (test for halting), macros like SEC(), etc.</a:t>
            </a:r>
          </a:p>
          <a:p>
            <a:pPr lvl="1"/>
            <a:r>
              <a:rPr lang="en-US" dirty="0"/>
              <a:t>OUT OF SCOPE: platform-specific (and compiler-specific?) details</a:t>
            </a:r>
          </a:p>
          <a:p>
            <a:pPr lvl="2"/>
            <a:r>
              <a:rPr lang="en-US" dirty="0"/>
              <a:t>Actual </a:t>
            </a:r>
            <a:r>
              <a:rPr lang="en-US" dirty="0" err="1"/>
              <a:t>tracepoints</a:t>
            </a:r>
            <a:r>
              <a:rPr lang="en-US" dirty="0"/>
              <a:t>, platform-specific helper functions, etc.</a:t>
            </a:r>
          </a:p>
          <a:p>
            <a:pPr lvl="1"/>
            <a:r>
              <a:rPr lang="en-US" dirty="0"/>
              <a:t>OUT OF SCOPE: specific APIs for how apps interact with </a:t>
            </a:r>
            <a:r>
              <a:rPr lang="en-US" dirty="0" err="1"/>
              <a:t>ebpf</a:t>
            </a:r>
            <a:r>
              <a:rPr lang="en-US" dirty="0"/>
              <a:t> programs</a:t>
            </a:r>
          </a:p>
          <a:p>
            <a:pPr lvl="2"/>
            <a:r>
              <a:rPr lang="en-US" dirty="0" err="1"/>
              <a:t>Libbpf</a:t>
            </a:r>
            <a:r>
              <a:rPr lang="en-US" dirty="0"/>
              <a:t>, </a:t>
            </a:r>
            <a:r>
              <a:rPr lang="en-US" dirty="0" err="1"/>
              <a:t>syscalls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OUT OF SCOPE: specific tools for how users interact with </a:t>
            </a:r>
            <a:r>
              <a:rPr lang="en-US" dirty="0" err="1"/>
              <a:t>ebpf</a:t>
            </a:r>
            <a:r>
              <a:rPr lang="en-US" dirty="0"/>
              <a:t> programs</a:t>
            </a:r>
          </a:p>
          <a:p>
            <a:pPr lvl="2"/>
            <a:r>
              <a:rPr lang="en-US" dirty="0" err="1"/>
              <a:t>Bpftool</a:t>
            </a:r>
            <a:r>
              <a:rPr lang="en-US" dirty="0"/>
              <a:t>, bcc, etc.</a:t>
            </a:r>
          </a:p>
          <a:p>
            <a:pPr lvl="1"/>
            <a:r>
              <a:rPr lang="en-US" dirty="0"/>
              <a:t>But </a:t>
            </a:r>
            <a:r>
              <a:rPr lang="en-US" b="1" dirty="0"/>
              <a:t>ok to point to other docs for things out of scope</a:t>
            </a:r>
          </a:p>
          <a:p>
            <a:r>
              <a:rPr lang="en-US" dirty="0"/>
              <a:t>Other views?</a:t>
            </a:r>
          </a:p>
          <a:p>
            <a:pPr lvl="1"/>
            <a:r>
              <a:rPr lang="en-US" dirty="0"/>
              <a:t>With more effort we could try to cover all production platforms, but do we really want to?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05C417-56A5-B2CF-AB5D-670D8B572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DD34-FC02-48CC-ADA4-D69E5303C2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67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AD9B4-0987-0384-FC17-F4F7977C1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the effort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C7ED3-C76D-B3F1-58B2-198B639FB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License/copyright:</a:t>
            </a:r>
          </a:p>
          <a:p>
            <a:pPr lvl="1"/>
            <a:r>
              <a:rPr lang="en-US" dirty="0"/>
              <a:t>Can we actually take text from other sites?</a:t>
            </a:r>
          </a:p>
          <a:p>
            <a:pPr lvl="1"/>
            <a:r>
              <a:rPr lang="en-US" dirty="0"/>
              <a:t>Bcc-docs has no license info that I could find (bcc is Apache)</a:t>
            </a:r>
          </a:p>
          <a:p>
            <a:r>
              <a:rPr lang="en-US" dirty="0"/>
              <a:t>Repo: </a:t>
            </a:r>
          </a:p>
          <a:p>
            <a:pPr lvl="1"/>
            <a:r>
              <a:rPr lang="en-US" dirty="0"/>
              <a:t>new repo under https://github.com/ebpffoundation?</a:t>
            </a:r>
          </a:p>
          <a:p>
            <a:pPr lvl="1"/>
            <a:r>
              <a:rPr lang="en-US" dirty="0"/>
              <a:t>fork of bpf-docs?</a:t>
            </a:r>
          </a:p>
          <a:p>
            <a:r>
              <a:rPr lang="en-US" dirty="0"/>
              <a:t>Meetings:</a:t>
            </a:r>
          </a:p>
          <a:p>
            <a:pPr lvl="1"/>
            <a:r>
              <a:rPr lang="en-US" dirty="0"/>
              <a:t>None, just PRs?</a:t>
            </a:r>
          </a:p>
          <a:p>
            <a:pPr lvl="1"/>
            <a:r>
              <a:rPr lang="en-US" dirty="0"/>
              <a:t>Ad hoc meetings as needed, during bpf office hours slot? </a:t>
            </a:r>
            <a:r>
              <a:rPr lang="en-US">
                <a:sym typeface="Wingdings" panose="05000000000000000000" pitchFamily="2" charset="2"/>
              </a:rPr>
              <a:t>this one</a:t>
            </a:r>
            <a:endParaRPr lang="en-US" dirty="0"/>
          </a:p>
          <a:p>
            <a:pPr lvl="1"/>
            <a:r>
              <a:rPr lang="en-US" dirty="0"/>
              <a:t>Periodic meetings during a different slot?</a:t>
            </a:r>
          </a:p>
          <a:p>
            <a:r>
              <a:rPr lang="en-US" dirty="0"/>
              <a:t>Volunteers:</a:t>
            </a:r>
          </a:p>
          <a:p>
            <a:pPr lvl="1"/>
            <a:r>
              <a:rPr lang="en-US" dirty="0"/>
              <a:t>Split up doc categories among volunteers to do a first cut?</a:t>
            </a:r>
          </a:p>
          <a:p>
            <a:pPr lvl="1"/>
            <a:r>
              <a:rPr lang="en-US" dirty="0"/>
              <a:t>Who is willing?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EC273C-841D-3CC8-51E4-75F47A1B9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DD34-FC02-48CC-ADA4-D69E5303C2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08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activity xmlns="e66f9883-52f2-4a7e-9dc5-32252a95ba6e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CEBDE1E997FC42A1D59F532841620B" ma:contentTypeVersion="17" ma:contentTypeDescription="Create a new document." ma:contentTypeScope="" ma:versionID="f88471a0f7e7c9da0e4714148466aa49">
  <xsd:schema xmlns:xsd="http://www.w3.org/2001/XMLSchema" xmlns:xs="http://www.w3.org/2001/XMLSchema" xmlns:p="http://schemas.microsoft.com/office/2006/metadata/properties" xmlns:ns1="http://schemas.microsoft.com/sharepoint/v3" xmlns:ns3="2d112767-ae5a-4434-8782-84f9a88b1504" xmlns:ns4="e66f9883-52f2-4a7e-9dc5-32252a95ba6e" targetNamespace="http://schemas.microsoft.com/office/2006/metadata/properties" ma:root="true" ma:fieldsID="7aa1787a401f9d0f9f81d18d81c704fa" ns1:_="" ns3:_="" ns4:_="">
    <xsd:import namespace="http://schemas.microsoft.com/sharepoint/v3"/>
    <xsd:import namespace="2d112767-ae5a-4434-8782-84f9a88b1504"/>
    <xsd:import namespace="e66f9883-52f2-4a7e-9dc5-32252a95ba6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1:_ip_UnifiedCompliancePolicyProperties" minOccurs="0"/>
                <xsd:element ref="ns1:_ip_UnifiedCompliancePolicyUIAction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LengthInSeconds" minOccurs="0"/>
                <xsd:element ref="ns4:MediaServiceOCR" minOccurs="0"/>
                <xsd:element ref="ns4:MediaServiceLocation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112767-ae5a-4434-8782-84f9a88b150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6f9883-52f2-4a7e-9dc5-32252a95ba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_activity" ma:index="24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044A1A9-F4C3-42F1-A16D-B53E2B9EA782}">
  <ds:schemaRefs>
    <ds:schemaRef ds:uri="http://schemas.microsoft.com/office/2006/documentManagement/types"/>
    <ds:schemaRef ds:uri="e66f9883-52f2-4a7e-9dc5-32252a95ba6e"/>
    <ds:schemaRef ds:uri="http://purl.org/dc/dcmitype/"/>
    <ds:schemaRef ds:uri="http://schemas.microsoft.com/office/infopath/2007/PartnerControls"/>
    <ds:schemaRef ds:uri="http://purl.org/dc/terms/"/>
    <ds:schemaRef ds:uri="http://purl.org/dc/elements/1.1/"/>
    <ds:schemaRef ds:uri="http://schemas.openxmlformats.org/package/2006/metadata/core-properties"/>
    <ds:schemaRef ds:uri="http://schemas.microsoft.com/sharepoint/v3"/>
    <ds:schemaRef ds:uri="2d112767-ae5a-4434-8782-84f9a88b1504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248AFEE-3E97-4026-952D-F0A2ABD38F2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CA43DED-66E2-44C0-8019-0410301709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d112767-ae5a-4434-8782-84f9a88b1504"/>
    <ds:schemaRef ds:uri="e66f9883-52f2-4a7e-9dc5-32252a95ba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1105</TotalTime>
  <Words>806</Words>
  <Application>Microsoft Office PowerPoint</Application>
  <PresentationFormat>Widescreen</PresentationFormat>
  <Paragraphs>90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Standard Documentation</vt:lpstr>
      <vt:lpstr>Background</vt:lpstr>
      <vt:lpstr>What exists, some examples</vt:lpstr>
      <vt:lpstr>Gaps</vt:lpstr>
      <vt:lpstr>Desired State?</vt:lpstr>
      <vt:lpstr>Possible principles for scoping/framing</vt:lpstr>
      <vt:lpstr>What components might be in scope?</vt:lpstr>
      <vt:lpstr>Organizing the effort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eBPF Standard Documentation</dc:title>
  <dc:creator>Dave Thaler</dc:creator>
  <cp:lastModifiedBy>Dave Thaler</cp:lastModifiedBy>
  <cp:revision>2</cp:revision>
  <dcterms:created xsi:type="dcterms:W3CDTF">2022-08-10T22:29:45Z</dcterms:created>
  <dcterms:modified xsi:type="dcterms:W3CDTF">2022-08-30T23:15:03Z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0x010100CBCEBDE1E997FC42A1D59F532841620B</vt:lpwstr>
  </property>
</Properties>
</file>