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9" r:id="rId2"/>
    <p:sldId id="318" r:id="rId3"/>
    <p:sldId id="323" r:id="rId4"/>
    <p:sldId id="324" r:id="rId5"/>
    <p:sldId id="314" r:id="rId6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920" y="-704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pso-alliance.org/technical-information/ipso-guidelin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Logo_ChapterSlide_Wid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45" y="5061581"/>
            <a:ext cx="3193633" cy="1796419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525880" y="4648200"/>
            <a:ext cx="907926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indent="-179388">
              <a:lnSpc>
                <a:spcPct val="120000"/>
              </a:lnSpc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jaime.jimenez@ericsson.com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the Smart Objects Working Group.</a:t>
            </a:r>
            <a:endParaRPr lang="en-US" sz="2400" dirty="0"/>
          </a:p>
          <a:p>
            <a:r>
              <a:rPr lang="en-US" sz="2400" dirty="0" smtClean="0"/>
              <a:t>Work exclusively on 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</a:t>
            </a:r>
            <a:r>
              <a:rPr lang="en-US" sz="2400" dirty="0" smtClean="0"/>
              <a:t>Model.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 smtClean="0"/>
              <a:t>IPSO Smart Object Guidelines: Starter </a:t>
            </a:r>
            <a:r>
              <a:rPr lang="en-US" sz="2400" dirty="0"/>
              <a:t>Pack published on 2014 (Expansion Pack upcoming)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err="1">
                <a:hlinkClick r:id="rId3"/>
              </a:rPr>
              <a:t>www.ipso-alliance.org</a:t>
            </a:r>
            <a:r>
              <a:rPr lang="en-US" sz="2000" dirty="0">
                <a:hlinkClick r:id="rId3"/>
              </a:rPr>
              <a:t>/technical-information/ipso-guidelines</a:t>
            </a:r>
            <a:endParaRPr lang="en-US" sz="2000" dirty="0" smtClean="0"/>
          </a:p>
          <a:p>
            <a:r>
              <a:rPr lang="en-US" sz="2400" dirty="0" smtClean="0"/>
              <a:t>Tested 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☐ UPnP harmonization – from SOAP to REST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☐ BLE/</a:t>
            </a:r>
            <a:r>
              <a:rPr lang="en-US" sz="2000" dirty="0" err="1" smtClean="0"/>
              <a:t>ZigBee</a:t>
            </a:r>
            <a:r>
              <a:rPr lang="en-US" sz="2000" dirty="0" smtClean="0"/>
              <a:t> harmonization.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✔ 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</a:p>
          <a:p>
            <a:pPr marL="0" indent="0">
              <a:buNone/>
            </a:pPr>
            <a:r>
              <a:rPr lang="en-US" sz="2000" dirty="0"/>
              <a:t>☐ IETF 93 – Bits and </a:t>
            </a:r>
            <a:r>
              <a:rPr lang="en-US" sz="2000" dirty="0" smtClean="0"/>
              <a:t>Bites </a:t>
            </a:r>
            <a:r>
              <a:rPr lang="en-US" sz="2000" dirty="0"/>
              <a:t>@due(15-</a:t>
            </a:r>
            <a:r>
              <a:rPr lang="en-US" sz="2000" dirty="0" smtClean="0"/>
              <a:t>09-1)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</a:p>
          <a:p>
            <a:pPr lvl="1"/>
            <a:r>
              <a:rPr lang="en-US" dirty="0" smtClean="0"/>
              <a:t>Any vendor can use them for their specific area by creating their own Objects by reusing generic resources and add their own. </a:t>
            </a:r>
          </a:p>
          <a:p>
            <a:r>
              <a:rPr lang="en-US" dirty="0" smtClean="0"/>
              <a:t>Absolutely necessary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Harmonization </a:t>
            </a:r>
            <a:r>
              <a:rPr lang="en-US" smtClean="0"/>
              <a:t>and mapping between </a:t>
            </a:r>
            <a:r>
              <a:rPr lang="en-US" dirty="0" smtClean="0"/>
              <a:t>different data models &amp; standards.</a:t>
            </a:r>
          </a:p>
          <a:p>
            <a:pPr lvl="1"/>
            <a:r>
              <a:rPr lang="en-US" dirty="0" smtClean="0"/>
              <a:t>Use of standards for Application Level interoperability btw devices and applications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propietary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516</Words>
  <Application>Microsoft Macintosh PowerPoint</Application>
  <PresentationFormat>Custom</PresentationFormat>
  <Paragraphs>62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PresentationTemplate2011</vt:lpstr>
      <vt:lpstr>Introduction to IPSO Smart Objects </vt:lpstr>
      <vt:lpstr>IPSO Smart Objects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Jaime Jimenez</cp:lastModifiedBy>
  <cp:revision>445</cp:revision>
  <dcterms:created xsi:type="dcterms:W3CDTF">2011-05-24T09:22:48Z</dcterms:created>
  <dcterms:modified xsi:type="dcterms:W3CDTF">2015-06-16T05:23:12Z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