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408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4648200"/>
            <a:ext cx="11139487" cy="1874838"/>
          </a:xfrm>
        </p:spPr>
        <p:txBody>
          <a:bodyPr/>
          <a:lstStyle/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Michael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Koster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ARM, IPSO Smart Objects Chair. </a:t>
            </a:r>
          </a:p>
          <a:p>
            <a:pPr indent="-179388">
              <a:lnSpc>
                <a:spcPct val="120000"/>
              </a:lnSpc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(credit to Michael’s slides, thanks!)</a:t>
            </a:r>
            <a:endParaRPr lang="en-US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</a:t>
            </a:r>
            <a:r>
              <a:rPr lang="en-US" sz="2400" dirty="0" smtClean="0"/>
              <a:t>the Smart Objects Working Group.</a:t>
            </a:r>
            <a:endParaRPr lang="en-US" sz="2400" dirty="0"/>
          </a:p>
          <a:p>
            <a:r>
              <a:rPr lang="en-US" sz="2400" dirty="0" smtClean="0"/>
              <a:t>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Model.</a:t>
            </a:r>
          </a:p>
          <a:p>
            <a:r>
              <a:rPr lang="en-US" sz="2400" dirty="0"/>
              <a:t>Reusable 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</a:t>
            </a:r>
            <a:r>
              <a:rPr lang="en-US" sz="2400" dirty="0" smtClean="0"/>
              <a:t>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(…/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refactoring – from SOAP to REST.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5706</TotalTime>
  <Words>859</Words>
  <Application>Microsoft Macintosh PowerPoint</Application>
  <PresentationFormat>Custom</PresentationFormat>
  <Paragraphs>204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425</cp:revision>
  <dcterms:created xsi:type="dcterms:W3CDTF">2011-05-24T09:22:48Z</dcterms:created>
  <dcterms:modified xsi:type="dcterms:W3CDTF">2015-06-15T08:07:19Z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