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5" r:id="rId3"/>
    <p:sldId id="318" r:id="rId4"/>
    <p:sldId id="320" r:id="rId5"/>
    <p:sldId id="321" r:id="rId6"/>
    <p:sldId id="322" r:id="rId7"/>
    <p:sldId id="323" r:id="rId8"/>
    <p:sldId id="324" r:id="rId9"/>
    <p:sldId id="314" r:id="rId10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408" y="72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15/06/2015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525463" y="4648200"/>
            <a:ext cx="11139487" cy="1874838"/>
          </a:xfrm>
        </p:spPr>
        <p:txBody>
          <a:bodyPr/>
          <a:lstStyle/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Jaime Jiménez, Ericsson Research, IPSO Smart Objects co-chair</a:t>
            </a: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indent="-179388">
              <a:lnSpc>
                <a:spcPct val="120000"/>
              </a:lnSpc>
            </a:pP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Michael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</a:rPr>
              <a:t>Koster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, ARM, IPSO Smart Objects Chair. </a:t>
            </a:r>
          </a:p>
          <a:p>
            <a:pPr indent="-179388">
              <a:lnSpc>
                <a:spcPct val="120000"/>
              </a:lnSpc>
            </a:pP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</a:rPr>
              <a:t>(credit to Michael’s slides, thanks!)</a:t>
            </a:r>
            <a:endParaRPr lang="en-US" sz="240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indent="-179388">
              <a:lnSpc>
                <a:spcPct val="120000"/>
              </a:lnSpc>
            </a:pPr>
            <a:endParaRPr lang="en-US" sz="2400" dirty="0" smtClean="0"/>
          </a:p>
          <a:p>
            <a:pPr indent="-179388">
              <a:lnSpc>
                <a:spcPct val="120000"/>
              </a:lnSpc>
            </a:pPr>
            <a:r>
              <a:rPr lang="en-US" sz="2400" dirty="0" smtClean="0"/>
              <a:t>June 15th, 2015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400" dirty="0"/>
              <a:t>Developed by IP for Smart Objects (IPSO) </a:t>
            </a:r>
            <a:r>
              <a:rPr lang="en-US" sz="2400" dirty="0" smtClean="0"/>
              <a:t>Alliance in </a:t>
            </a:r>
            <a:r>
              <a:rPr lang="en-US" sz="2400" dirty="0" smtClean="0"/>
              <a:t>the Smart Objects Working Group.</a:t>
            </a:r>
            <a:endParaRPr lang="en-US" sz="2400" dirty="0"/>
          </a:p>
          <a:p>
            <a:r>
              <a:rPr lang="en-US" sz="2400" smtClean="0"/>
              <a:t>Semantic </a:t>
            </a:r>
            <a:r>
              <a:rPr lang="en-US" sz="2400" dirty="0"/>
              <a:t>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Model.</a:t>
            </a:r>
          </a:p>
          <a:p>
            <a:r>
              <a:rPr lang="en-US" sz="2400" dirty="0"/>
              <a:t>Reusable 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/>
              <a:t>Basic Starter Pack published on 2014 (Expansion Pack upcoming)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Tested </a:t>
            </a:r>
            <a:r>
              <a:rPr lang="en-US" sz="2400" dirty="0"/>
              <a:t>during IPSO Interoperability test on May </a:t>
            </a:r>
            <a:r>
              <a:rPr lang="en-US" sz="2400" dirty="0" smtClean="0"/>
              <a:t>2015 (ARM, Ericsson, Intel, SICS, </a:t>
            </a:r>
            <a:r>
              <a:rPr lang="en-US" sz="2400" dirty="0" err="1" smtClean="0"/>
              <a:t>Yanzi</a:t>
            </a:r>
            <a:r>
              <a:rPr lang="en-US" sz="2400" dirty="0" smtClean="0"/>
              <a:t>, TUT …)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674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(/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UPnP refactoring – from SOAP to REST.</a:t>
            </a:r>
          </a:p>
          <a:p>
            <a:r>
              <a:rPr lang="en-US" sz="2000" dirty="0" smtClean="0"/>
              <a:t>IETF 93 – Bits and Bites.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188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Continue Working 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</TotalTime>
  <Words>855</Words>
  <Application>Microsoft Macintosh PowerPoint</Application>
  <PresentationFormat>Custom</PresentationFormat>
  <Paragraphs>204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PresentationTemplate2011</vt:lpstr>
      <vt:lpstr>Introduction to IPSO Smart Objects </vt:lpstr>
      <vt:lpstr>Problems to solve in IoT</vt:lpstr>
      <vt:lpstr>IPSO Smart Objects</vt:lpstr>
      <vt:lpstr>The Web in constrained devices</vt:lpstr>
      <vt:lpstr>IPSO Smart Object Structure</vt:lpstr>
      <vt:lpstr>Example: IPSO Humidity Sensor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Valentina Torno</cp:lastModifiedBy>
  <cp:revision>422</cp:revision>
  <dcterms:created xsi:type="dcterms:W3CDTF">2011-05-24T09:22:48Z</dcterms:created>
  <dcterms:modified xsi:type="dcterms:W3CDTF">2015-06-15T08:05:00Z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