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8" r:id="rId2"/>
    <p:sldId id="259" r:id="rId3"/>
    <p:sldId id="391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hanh776@gmail.com" initials="d" lastIdx="3" clrIdx="0">
    <p:extLst>
      <p:ext uri="{19B8F6BF-5375-455C-9EA6-DF929625EA0E}">
        <p15:presenceInfo xmlns:p15="http://schemas.microsoft.com/office/powerpoint/2012/main" userId="8a20ec61a911b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95D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377" autoAdjust="0"/>
  </p:normalViewPr>
  <p:slideViewPr>
    <p:cSldViewPr>
      <p:cViewPr varScale="1">
        <p:scale>
          <a:sx n="110" d="100"/>
          <a:sy n="110" d="100"/>
        </p:scale>
        <p:origin x="160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F0B18-04E9-49DD-8579-CE906E51FB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545F42-B6DC-47B3-8436-A8E6EC8A6D68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Người dùng chưa đăng nhập tài khoản</a:t>
          </a:r>
        </a:p>
      </dgm:t>
    </dgm:pt>
    <dgm:pt modelId="{79C0CDEF-39A9-4E62-98BC-0B7C0B1E5A8C}" type="parTrans" cxnId="{323262C0-C93D-42E1-AEC3-36EC9439B40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C6BA72-678E-403D-A740-86C97474F50C}" type="sibTrans" cxnId="{323262C0-C93D-42E1-AEC3-36EC9439B40B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9A9C4A-9F2A-4202-9F48-4F534EF30AAF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Người dùng đã có tài khoản</a:t>
          </a:r>
        </a:p>
      </dgm:t>
    </dgm:pt>
    <dgm:pt modelId="{262D2087-6A96-4640-9EDE-D030DFC6E87A}" type="parTrans" cxnId="{B2CBCD60-0240-4E46-8AF1-CCCA5EB4E79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DB550B-C8EE-408D-83E0-10FB806D4486}" type="sibTrans" cxnId="{B2CBCD60-0240-4E46-8AF1-CCCA5EB4E79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A6A534-7EBE-4C40-9399-D7798F11E6CF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trị viên</a:t>
          </a:r>
        </a:p>
      </dgm:t>
    </dgm:pt>
    <dgm:pt modelId="{6E784F2C-5419-45E5-84E7-D729A2287F5C}" type="parTrans" cxnId="{29C92807-2851-4B43-BC58-705CFA940E5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4BFDF-5EF7-4033-AC99-BA8148CBA22B}" type="sibTrans" cxnId="{29C92807-2851-4B43-BC58-705CFA940E5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BBBD8-58D9-4AFC-92E6-0589FAB65419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Website bán hàng Ogani Shop</a:t>
          </a:r>
        </a:p>
      </dgm:t>
    </dgm:pt>
    <dgm:pt modelId="{91369BA8-AE30-415F-9F0B-19594DB94458}" type="sibTrans" cxnId="{F8078FF7-5128-44AF-8BAD-AE054FBE559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4817F7-1D47-496D-9782-A1BABE8DC35C}" type="parTrans" cxnId="{F8078FF7-5128-44AF-8BAD-AE054FBE559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4CB274-11B3-4F05-9D63-8FC66A558D3C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Đăng ký tài khoản</a:t>
          </a:r>
        </a:p>
      </dgm:t>
    </dgm:pt>
    <dgm:pt modelId="{C0398793-61BD-420B-B137-9048B4FCB5CE}" type="parTrans" cxnId="{3B6E018D-ABC2-4CD9-BA5E-FBB4471D705A}">
      <dgm:prSet/>
      <dgm:spPr/>
      <dgm:t>
        <a:bodyPr/>
        <a:lstStyle/>
        <a:p>
          <a:endParaRPr lang="en-US"/>
        </a:p>
      </dgm:t>
    </dgm:pt>
    <dgm:pt modelId="{8EAA5622-8CCF-4837-A6BF-BFE76E1F4D36}" type="sibTrans" cxnId="{3B6E018D-ABC2-4CD9-BA5E-FBB4471D705A}">
      <dgm:prSet/>
      <dgm:spPr/>
      <dgm:t>
        <a:bodyPr/>
        <a:lstStyle/>
        <a:p>
          <a:endParaRPr lang="en-US"/>
        </a:p>
      </dgm:t>
    </dgm:pt>
    <dgm:pt modelId="{D93C7A85-2CA3-4DE7-8197-A67FBA25A22E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Xem trang chủ</a:t>
          </a:r>
        </a:p>
      </dgm:t>
    </dgm:pt>
    <dgm:pt modelId="{B9BB97BF-1F80-4324-BA85-A6D1FB317753}" type="parTrans" cxnId="{E4CE2B04-1A26-4443-ABA8-BB38E4E1B9C3}">
      <dgm:prSet/>
      <dgm:spPr/>
      <dgm:t>
        <a:bodyPr/>
        <a:lstStyle/>
        <a:p>
          <a:endParaRPr lang="en-US"/>
        </a:p>
      </dgm:t>
    </dgm:pt>
    <dgm:pt modelId="{D347A942-841E-44D0-AF41-AF1722B127C8}" type="sibTrans" cxnId="{E4CE2B04-1A26-4443-ABA8-BB38E4E1B9C3}">
      <dgm:prSet/>
      <dgm:spPr/>
      <dgm:t>
        <a:bodyPr/>
        <a:lstStyle/>
        <a:p>
          <a:endParaRPr lang="en-US"/>
        </a:p>
      </dgm:t>
    </dgm:pt>
    <dgm:pt modelId="{1C73E5AC-2DEF-4288-A4BD-C4939A8237D6}">
      <dgm:prSet phldrT="[Text]" custT="1"/>
      <dgm:spPr/>
      <dgm:t>
        <a:bodyPr/>
        <a:lstStyle/>
        <a:p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Xem chi tiết sản </a:t>
          </a:r>
          <a:r>
            <a:rPr lang="en-US" sz="12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phẩm</a:t>
          </a:r>
        </a:p>
      </dgm:t>
    </dgm:pt>
    <dgm:pt modelId="{624955B8-726F-4866-8A35-634614EAAD0D}" type="parTrans" cxnId="{4486F7EF-4841-41B3-975C-9F31AB697248}">
      <dgm:prSet/>
      <dgm:spPr/>
      <dgm:t>
        <a:bodyPr/>
        <a:lstStyle/>
        <a:p>
          <a:endParaRPr lang="en-US"/>
        </a:p>
      </dgm:t>
    </dgm:pt>
    <dgm:pt modelId="{067CF1CF-EE91-46B4-97F4-913608A3BCF1}" type="sibTrans" cxnId="{4486F7EF-4841-41B3-975C-9F31AB697248}">
      <dgm:prSet/>
      <dgm:spPr/>
      <dgm:t>
        <a:bodyPr/>
        <a:lstStyle/>
        <a:p>
          <a:endParaRPr lang="en-US"/>
        </a:p>
      </dgm:t>
    </dgm:pt>
    <dgm:pt modelId="{9BD634B5-2DF4-49C2-9254-80526FC668CF}">
      <dgm:prSet phldrT="[Text]" custT="1"/>
      <dgm:spPr/>
      <dgm:t>
        <a:bodyPr/>
        <a:lstStyle/>
        <a:p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Tìm kiếm sản </a:t>
          </a:r>
          <a:r>
            <a:rPr lang="en-US" sz="12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phẩm</a:t>
          </a:r>
        </a:p>
      </dgm:t>
    </dgm:pt>
    <dgm:pt modelId="{FFD479CA-2960-4069-9199-EA5316CE5145}" type="parTrans" cxnId="{13D1450E-EB40-4ACB-8C7A-1B47F6A92DCF}">
      <dgm:prSet/>
      <dgm:spPr/>
      <dgm:t>
        <a:bodyPr/>
        <a:lstStyle/>
        <a:p>
          <a:endParaRPr lang="en-US"/>
        </a:p>
      </dgm:t>
    </dgm:pt>
    <dgm:pt modelId="{583A1A14-8301-4429-998C-9288CF5D2E09}" type="sibTrans" cxnId="{13D1450E-EB40-4ACB-8C7A-1B47F6A92DCF}">
      <dgm:prSet/>
      <dgm:spPr/>
      <dgm:t>
        <a:bodyPr/>
        <a:lstStyle/>
        <a:p>
          <a:endParaRPr lang="en-US"/>
        </a:p>
      </dgm:t>
    </dgm:pt>
    <dgm:pt modelId="{BF1F96DA-26E2-40D5-BB76-E1F0E1DC95B7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Chia sẻ thông tin sản phẩm lên các nền tảng mạng xã hội</a:t>
          </a:r>
        </a:p>
      </dgm:t>
    </dgm:pt>
    <dgm:pt modelId="{CA03B69C-EDB6-4AEA-8A5D-5466CF76939A}" type="parTrans" cxnId="{50398437-405E-4B6F-B58B-19D44631881D}">
      <dgm:prSet/>
      <dgm:spPr/>
      <dgm:t>
        <a:bodyPr/>
        <a:lstStyle/>
        <a:p>
          <a:endParaRPr lang="en-US"/>
        </a:p>
      </dgm:t>
    </dgm:pt>
    <dgm:pt modelId="{84B973AF-C1DA-4BED-B282-F828A6016F5E}" type="sibTrans" cxnId="{50398437-405E-4B6F-B58B-19D44631881D}">
      <dgm:prSet/>
      <dgm:spPr/>
      <dgm:t>
        <a:bodyPr/>
        <a:lstStyle/>
        <a:p>
          <a:endParaRPr lang="en-US"/>
        </a:p>
      </dgm:t>
    </dgm:pt>
    <dgm:pt modelId="{84B265CC-FC0B-4C72-A122-633E592AA9C8}">
      <dgm:prSet phldrT="[Text]" custT="1"/>
      <dgm:spPr/>
      <dgm:t>
        <a:bodyPr/>
        <a:lstStyle/>
        <a:p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Lọc sản phẩm </a:t>
          </a:r>
          <a:r>
            <a:rPr lang="en-US" sz="12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theo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điều kiện</a:t>
          </a:r>
        </a:p>
      </dgm:t>
    </dgm:pt>
    <dgm:pt modelId="{523B68A4-68AD-41DD-8A25-DAAC757D0358}" type="parTrans" cxnId="{42E28CAC-2313-468C-B954-893268BC3A11}">
      <dgm:prSet/>
      <dgm:spPr/>
      <dgm:t>
        <a:bodyPr/>
        <a:lstStyle/>
        <a:p>
          <a:endParaRPr lang="en-US"/>
        </a:p>
      </dgm:t>
    </dgm:pt>
    <dgm:pt modelId="{72542398-85E7-4983-89B0-A83EFA129F36}" type="sibTrans" cxnId="{42E28CAC-2313-468C-B954-893268BC3A11}">
      <dgm:prSet/>
      <dgm:spPr/>
      <dgm:t>
        <a:bodyPr/>
        <a:lstStyle/>
        <a:p>
          <a:endParaRPr lang="en-US"/>
        </a:p>
      </dgm:t>
    </dgm:pt>
    <dgm:pt modelId="{652B2F5C-EC08-428D-99C0-9448D30823AB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Giỏ hàng</a:t>
          </a:r>
        </a:p>
      </dgm:t>
    </dgm:pt>
    <dgm:pt modelId="{1645599B-EBD4-4291-8C50-05BEEAE3AE20}" type="parTrans" cxnId="{BFEC5C81-C884-4798-AD19-AD89AED8F53C}">
      <dgm:prSet/>
      <dgm:spPr/>
      <dgm:t>
        <a:bodyPr/>
        <a:lstStyle/>
        <a:p>
          <a:endParaRPr lang="en-US"/>
        </a:p>
      </dgm:t>
    </dgm:pt>
    <dgm:pt modelId="{E83AF14E-DD87-4BBC-9357-EE633F37B75B}" type="sibTrans" cxnId="{BFEC5C81-C884-4798-AD19-AD89AED8F53C}">
      <dgm:prSet/>
      <dgm:spPr/>
      <dgm:t>
        <a:bodyPr/>
        <a:lstStyle/>
        <a:p>
          <a:endParaRPr lang="en-US"/>
        </a:p>
      </dgm:t>
    </dgm:pt>
    <dgm:pt modelId="{8DF782CC-B712-4E2B-A120-F0CCC386D71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Nhận thông báo qua email</a:t>
          </a:r>
        </a:p>
      </dgm:t>
    </dgm:pt>
    <dgm:pt modelId="{F069F38C-2154-4ADC-93FB-086418ACF0FB}" type="parTrans" cxnId="{ECD60168-0B4B-4DB7-97B9-9FBAC47378CD}">
      <dgm:prSet/>
      <dgm:spPr/>
      <dgm:t>
        <a:bodyPr/>
        <a:lstStyle/>
        <a:p>
          <a:endParaRPr lang="en-US"/>
        </a:p>
      </dgm:t>
    </dgm:pt>
    <dgm:pt modelId="{5BFFCB6D-7DFC-4730-91AC-6E47D4BD6112}" type="sibTrans" cxnId="{ECD60168-0B4B-4DB7-97B9-9FBAC47378CD}">
      <dgm:prSet/>
      <dgm:spPr/>
      <dgm:t>
        <a:bodyPr/>
        <a:lstStyle/>
        <a:p>
          <a:endParaRPr lang="en-US"/>
        </a:p>
      </dgm:t>
    </dgm:pt>
    <dgm:pt modelId="{09CBC045-8757-4B20-9E44-4294BF582345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Chat với quản trị viên qua zalo</a:t>
          </a:r>
        </a:p>
      </dgm:t>
    </dgm:pt>
    <dgm:pt modelId="{3BA987D6-AF00-4F85-A73F-3459EA7B6845}" type="parTrans" cxnId="{27512C26-798F-42D2-A960-A9B9AD8A21E4}">
      <dgm:prSet/>
      <dgm:spPr/>
      <dgm:t>
        <a:bodyPr/>
        <a:lstStyle/>
        <a:p>
          <a:endParaRPr lang="en-US"/>
        </a:p>
      </dgm:t>
    </dgm:pt>
    <dgm:pt modelId="{310584D2-E0FC-432E-864F-F785D10F8453}" type="sibTrans" cxnId="{27512C26-798F-42D2-A960-A9B9AD8A21E4}">
      <dgm:prSet/>
      <dgm:spPr/>
      <dgm:t>
        <a:bodyPr/>
        <a:lstStyle/>
        <a:p>
          <a:endParaRPr lang="en-US"/>
        </a:p>
      </dgm:t>
    </dgm:pt>
    <dgm:pt modelId="{7DC98291-F46E-40F1-8DD2-16C466A4A4A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Đăng nhập</a:t>
          </a:r>
        </a:p>
      </dgm:t>
    </dgm:pt>
    <dgm:pt modelId="{B9972E9B-0442-483F-B4AE-86C9C3F5E3E6}" type="parTrans" cxnId="{CDEB63CC-8D2E-4DA7-95CF-E34A9EE3D681}">
      <dgm:prSet/>
      <dgm:spPr/>
      <dgm:t>
        <a:bodyPr/>
        <a:lstStyle/>
        <a:p>
          <a:endParaRPr lang="en-US"/>
        </a:p>
      </dgm:t>
    </dgm:pt>
    <dgm:pt modelId="{8FD6A26A-63D5-4A56-A856-2108EE0A6AD0}" type="sibTrans" cxnId="{CDEB63CC-8D2E-4DA7-95CF-E34A9EE3D681}">
      <dgm:prSet/>
      <dgm:spPr/>
      <dgm:t>
        <a:bodyPr/>
        <a:lstStyle/>
        <a:p>
          <a:endParaRPr lang="en-US"/>
        </a:p>
      </dgm:t>
    </dgm:pt>
    <dgm:pt modelId="{479BA055-07A8-4081-8C92-5BDD64546909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Đăng xuất</a:t>
          </a:r>
        </a:p>
      </dgm:t>
    </dgm:pt>
    <dgm:pt modelId="{EEFCACFA-0067-4293-ACF4-FD16CFFF1D4D}" type="parTrans" cxnId="{0DE878DA-04E7-459D-B50B-1E48C5802B33}">
      <dgm:prSet/>
      <dgm:spPr/>
      <dgm:t>
        <a:bodyPr/>
        <a:lstStyle/>
        <a:p>
          <a:endParaRPr lang="en-US"/>
        </a:p>
      </dgm:t>
    </dgm:pt>
    <dgm:pt modelId="{A4FFEE4F-715B-4FF0-B483-2FC4E2367CDB}" type="sibTrans" cxnId="{0DE878DA-04E7-459D-B50B-1E48C5802B33}">
      <dgm:prSet/>
      <dgm:spPr/>
      <dgm:t>
        <a:bodyPr/>
        <a:lstStyle/>
        <a:p>
          <a:endParaRPr lang="en-US"/>
        </a:p>
      </dgm:t>
    </dgm:pt>
    <dgm:pt modelId="{964F4A54-17E0-44F3-BAD4-751A80A2805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cá nhân</a:t>
          </a:r>
        </a:p>
      </dgm:t>
    </dgm:pt>
    <dgm:pt modelId="{A0BC42B9-DD3B-4AF1-BED2-E3222B306E69}" type="parTrans" cxnId="{FD0DDC67-9EA7-4374-9832-B1A054A5837A}">
      <dgm:prSet/>
      <dgm:spPr/>
      <dgm:t>
        <a:bodyPr/>
        <a:lstStyle/>
        <a:p>
          <a:endParaRPr lang="en-US"/>
        </a:p>
      </dgm:t>
    </dgm:pt>
    <dgm:pt modelId="{7CF32885-F4D6-4369-9D77-B3A516C5C849}" type="sibTrans" cxnId="{FD0DDC67-9EA7-4374-9832-B1A054A5837A}">
      <dgm:prSet/>
      <dgm:spPr/>
      <dgm:t>
        <a:bodyPr/>
        <a:lstStyle/>
        <a:p>
          <a:endParaRPr lang="en-US"/>
        </a:p>
      </dgm:t>
    </dgm:pt>
    <dgm:pt modelId="{B159620C-6E03-44AA-9170-9EC57FEC76B8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Thanh toán sản phẩm</a:t>
          </a:r>
        </a:p>
      </dgm:t>
    </dgm:pt>
    <dgm:pt modelId="{B46E2554-6B38-4C72-84CD-591201D34956}" type="parTrans" cxnId="{580E6307-126C-445F-ACAF-AC6DB7FB9196}">
      <dgm:prSet/>
      <dgm:spPr/>
      <dgm:t>
        <a:bodyPr/>
        <a:lstStyle/>
        <a:p>
          <a:endParaRPr lang="en-US"/>
        </a:p>
      </dgm:t>
    </dgm:pt>
    <dgm:pt modelId="{A3FE4B10-E2A0-48A1-BC87-47404F2D01C5}" type="sibTrans" cxnId="{580E6307-126C-445F-ACAF-AC6DB7FB9196}">
      <dgm:prSet/>
      <dgm:spPr/>
      <dgm:t>
        <a:bodyPr/>
        <a:lstStyle/>
        <a:p>
          <a:endParaRPr lang="en-US"/>
        </a:p>
      </dgm:t>
    </dgm:pt>
    <dgm:pt modelId="{F89801B5-3DAB-472A-90A3-8557730C9BB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Xem lịch sử mua hàng</a:t>
          </a:r>
        </a:p>
      </dgm:t>
    </dgm:pt>
    <dgm:pt modelId="{83624602-5D3C-473D-A9E5-19ABCA5E59FC}" type="parTrans" cxnId="{D1F59A12-9F36-45A8-A111-4B4A50031425}">
      <dgm:prSet/>
      <dgm:spPr/>
      <dgm:t>
        <a:bodyPr/>
        <a:lstStyle/>
        <a:p>
          <a:endParaRPr lang="en-US"/>
        </a:p>
      </dgm:t>
    </dgm:pt>
    <dgm:pt modelId="{F618640E-5C2D-40C4-8FB7-594EF70945D2}" type="sibTrans" cxnId="{D1F59A12-9F36-45A8-A111-4B4A50031425}">
      <dgm:prSet/>
      <dgm:spPr/>
      <dgm:t>
        <a:bodyPr/>
        <a:lstStyle/>
        <a:p>
          <a:endParaRPr lang="en-US"/>
        </a:p>
      </dgm:t>
    </dgm:pt>
    <dgm:pt modelId="{0BC4BFD0-388B-422C-A26B-3F45C9C9BCD2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Đánh giá sản phẩm</a:t>
          </a:r>
        </a:p>
      </dgm:t>
    </dgm:pt>
    <dgm:pt modelId="{89AA7D45-1FCB-4FB6-98DF-77810315B5DE}" type="parTrans" cxnId="{1144E659-3761-421B-81D3-A7173A8304D7}">
      <dgm:prSet/>
      <dgm:spPr/>
      <dgm:t>
        <a:bodyPr/>
        <a:lstStyle/>
        <a:p>
          <a:endParaRPr lang="en-US"/>
        </a:p>
      </dgm:t>
    </dgm:pt>
    <dgm:pt modelId="{34CEC1BC-7563-456F-92F2-EFEC01E6F78A}" type="sibTrans" cxnId="{1144E659-3761-421B-81D3-A7173A8304D7}">
      <dgm:prSet/>
      <dgm:spPr/>
      <dgm:t>
        <a:bodyPr/>
        <a:lstStyle/>
        <a:p>
          <a:endParaRPr lang="en-US"/>
        </a:p>
      </dgm:t>
    </dgm:pt>
    <dgm:pt modelId="{CC6165E4-0CB7-45D5-B119-045A41C02591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lý sản phẩm</a:t>
          </a:r>
        </a:p>
      </dgm:t>
    </dgm:pt>
    <dgm:pt modelId="{0BA6C384-BA5B-43B2-A61A-854FE077ED77}" type="parTrans" cxnId="{E8C3A279-14BD-425F-936F-0D1C6C6DC0BE}">
      <dgm:prSet/>
      <dgm:spPr/>
      <dgm:t>
        <a:bodyPr/>
        <a:lstStyle/>
        <a:p>
          <a:endParaRPr lang="en-US"/>
        </a:p>
      </dgm:t>
    </dgm:pt>
    <dgm:pt modelId="{2812398E-68AB-44D0-B85B-0D9E7AD1EF06}" type="sibTrans" cxnId="{E8C3A279-14BD-425F-936F-0D1C6C6DC0BE}">
      <dgm:prSet/>
      <dgm:spPr/>
      <dgm:t>
        <a:bodyPr/>
        <a:lstStyle/>
        <a:p>
          <a:endParaRPr lang="en-US"/>
        </a:p>
      </dgm:t>
    </dgm:pt>
    <dgm:pt modelId="{042D963F-0013-4714-B3E4-B33F39BC8353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lý loại sản phẩm</a:t>
          </a:r>
        </a:p>
      </dgm:t>
    </dgm:pt>
    <dgm:pt modelId="{A4608C34-7485-4D0C-8EDB-BDEE2941DAF7}" type="parTrans" cxnId="{03AFC72C-298B-4A7B-A5E7-9D3C2043410B}">
      <dgm:prSet/>
      <dgm:spPr/>
      <dgm:t>
        <a:bodyPr/>
        <a:lstStyle/>
        <a:p>
          <a:endParaRPr lang="en-US"/>
        </a:p>
      </dgm:t>
    </dgm:pt>
    <dgm:pt modelId="{D0C1382D-B0EB-49CC-B5F6-417084A15DEB}" type="sibTrans" cxnId="{03AFC72C-298B-4A7B-A5E7-9D3C2043410B}">
      <dgm:prSet/>
      <dgm:spPr/>
      <dgm:t>
        <a:bodyPr/>
        <a:lstStyle/>
        <a:p>
          <a:endParaRPr lang="en-US"/>
        </a:p>
      </dgm:t>
    </dgm:pt>
    <dgm:pt modelId="{EDB368FA-12B8-4528-BE17-939214546EA8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lý người dung</a:t>
          </a:r>
        </a:p>
      </dgm:t>
    </dgm:pt>
    <dgm:pt modelId="{9F79DB40-6A72-4485-9CB3-CF14BFA549AF}" type="parTrans" cxnId="{86FF7673-3313-4CC1-9CBF-E4F3ACE4339E}">
      <dgm:prSet/>
      <dgm:spPr/>
      <dgm:t>
        <a:bodyPr/>
        <a:lstStyle/>
        <a:p>
          <a:endParaRPr lang="en-US"/>
        </a:p>
      </dgm:t>
    </dgm:pt>
    <dgm:pt modelId="{D2D9E071-A835-4B0F-B32E-F073598310F2}" type="sibTrans" cxnId="{86FF7673-3313-4CC1-9CBF-E4F3ACE4339E}">
      <dgm:prSet/>
      <dgm:spPr/>
      <dgm:t>
        <a:bodyPr/>
        <a:lstStyle/>
        <a:p>
          <a:endParaRPr lang="en-US"/>
        </a:p>
      </dgm:t>
    </dgm:pt>
    <dgm:pt modelId="{750AE9E0-8AC7-41D1-9E18-87E1E556903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lý đơn hàng</a:t>
          </a:r>
        </a:p>
      </dgm:t>
    </dgm:pt>
    <dgm:pt modelId="{5B941324-D63D-497E-B9B3-F0982F11A8D6}" type="parTrans" cxnId="{F0ED70B6-6CE2-407B-9298-AB7A15001A7F}">
      <dgm:prSet/>
      <dgm:spPr/>
      <dgm:t>
        <a:bodyPr/>
        <a:lstStyle/>
        <a:p>
          <a:endParaRPr lang="en-US"/>
        </a:p>
      </dgm:t>
    </dgm:pt>
    <dgm:pt modelId="{BEEA173D-DC0E-4029-9E1D-2D54330EA332}" type="sibTrans" cxnId="{F0ED70B6-6CE2-407B-9298-AB7A15001A7F}">
      <dgm:prSet/>
      <dgm:spPr/>
      <dgm:t>
        <a:bodyPr/>
        <a:lstStyle/>
        <a:p>
          <a:endParaRPr lang="en-US"/>
        </a:p>
      </dgm:t>
    </dgm:pt>
    <dgm:pt modelId="{F0D2C337-DC60-47BC-B243-AD7089B0826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lý đánh giá</a:t>
          </a:r>
        </a:p>
      </dgm:t>
    </dgm:pt>
    <dgm:pt modelId="{DBBB8BCA-717B-46EE-9D4A-4C24217BC6D0}" type="parTrans" cxnId="{ACAD589D-1B2D-404D-8FF8-AFFC1942C69E}">
      <dgm:prSet/>
      <dgm:spPr/>
      <dgm:t>
        <a:bodyPr/>
        <a:lstStyle/>
        <a:p>
          <a:endParaRPr lang="en-US"/>
        </a:p>
      </dgm:t>
    </dgm:pt>
    <dgm:pt modelId="{AC4C0184-3C12-41A5-B669-698F796191DE}" type="sibTrans" cxnId="{ACAD589D-1B2D-404D-8FF8-AFFC1942C69E}">
      <dgm:prSet/>
      <dgm:spPr/>
      <dgm:t>
        <a:bodyPr/>
        <a:lstStyle/>
        <a:p>
          <a:endParaRPr lang="en-US"/>
        </a:p>
      </dgm:t>
    </dgm:pt>
    <dgm:pt modelId="{61BC712F-0500-470C-9FB3-21389B2210E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Quản lý gửi email thông báo</a:t>
          </a:r>
        </a:p>
      </dgm:t>
    </dgm:pt>
    <dgm:pt modelId="{218821E6-0050-480F-87F8-9D516113BB4A}" type="parTrans" cxnId="{02BD41B1-8116-4FDA-8448-614EC8B4CACE}">
      <dgm:prSet/>
      <dgm:spPr/>
      <dgm:t>
        <a:bodyPr/>
        <a:lstStyle/>
        <a:p>
          <a:endParaRPr lang="en-US"/>
        </a:p>
      </dgm:t>
    </dgm:pt>
    <dgm:pt modelId="{31CEA83C-12A3-410C-85F3-41110D974D5A}" type="sibTrans" cxnId="{02BD41B1-8116-4FDA-8448-614EC8B4CACE}">
      <dgm:prSet/>
      <dgm:spPr/>
      <dgm:t>
        <a:bodyPr/>
        <a:lstStyle/>
        <a:p>
          <a:endParaRPr lang="en-US"/>
        </a:p>
      </dgm:t>
    </dgm:pt>
    <dgm:pt modelId="{49338756-272C-4284-88BA-2499033EA653}" type="pres">
      <dgm:prSet presAssocID="{930F0B18-04E9-49DD-8579-CE906E51FB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BB296E-D086-42F9-A988-744B09F524C7}" type="pres">
      <dgm:prSet presAssocID="{206BBBD8-58D9-4AFC-92E6-0589FAB65419}" presName="hierRoot1" presStyleCnt="0">
        <dgm:presLayoutVars>
          <dgm:hierBranch val="init"/>
        </dgm:presLayoutVars>
      </dgm:prSet>
      <dgm:spPr/>
    </dgm:pt>
    <dgm:pt modelId="{F708A5EC-09B1-4457-8790-6B4BADB7C721}" type="pres">
      <dgm:prSet presAssocID="{206BBBD8-58D9-4AFC-92E6-0589FAB65419}" presName="rootComposite1" presStyleCnt="0"/>
      <dgm:spPr/>
    </dgm:pt>
    <dgm:pt modelId="{3E21E8A9-C948-48F9-A2F1-D0E95E4B8569}" type="pres">
      <dgm:prSet presAssocID="{206BBBD8-58D9-4AFC-92E6-0589FAB65419}" presName="rootText1" presStyleLbl="node0" presStyleIdx="0" presStyleCnt="1" custScaleX="253261">
        <dgm:presLayoutVars>
          <dgm:chPref val="3"/>
        </dgm:presLayoutVars>
      </dgm:prSet>
      <dgm:spPr/>
    </dgm:pt>
    <dgm:pt modelId="{F0459939-FC23-424A-A91F-02A25CEE2259}" type="pres">
      <dgm:prSet presAssocID="{206BBBD8-58D9-4AFC-92E6-0589FAB65419}" presName="rootConnector1" presStyleLbl="node1" presStyleIdx="0" presStyleCnt="0"/>
      <dgm:spPr/>
    </dgm:pt>
    <dgm:pt modelId="{B09C7FCE-1A52-4819-A065-B72ED83B4A19}" type="pres">
      <dgm:prSet presAssocID="{206BBBD8-58D9-4AFC-92E6-0589FAB65419}" presName="hierChild2" presStyleCnt="0"/>
      <dgm:spPr/>
    </dgm:pt>
    <dgm:pt modelId="{E3E94898-7914-4069-B4FF-BF87D8F7378C}" type="pres">
      <dgm:prSet presAssocID="{79C0CDEF-39A9-4E62-98BC-0B7C0B1E5A8C}" presName="Name37" presStyleLbl="parChTrans1D2" presStyleIdx="0" presStyleCnt="3"/>
      <dgm:spPr/>
    </dgm:pt>
    <dgm:pt modelId="{D04DA06A-63BD-4547-89D4-9EFD07F12A09}" type="pres">
      <dgm:prSet presAssocID="{70545F42-B6DC-47B3-8436-A8E6EC8A6D68}" presName="hierRoot2" presStyleCnt="0">
        <dgm:presLayoutVars>
          <dgm:hierBranch val="init"/>
        </dgm:presLayoutVars>
      </dgm:prSet>
      <dgm:spPr/>
    </dgm:pt>
    <dgm:pt modelId="{FCFC9992-A271-495F-A6D1-DA1CF13BF6D6}" type="pres">
      <dgm:prSet presAssocID="{70545F42-B6DC-47B3-8436-A8E6EC8A6D68}" presName="rootComposite" presStyleCnt="0"/>
      <dgm:spPr/>
    </dgm:pt>
    <dgm:pt modelId="{4A2D28D6-4C4B-42EF-BA87-CD96EE980211}" type="pres">
      <dgm:prSet presAssocID="{70545F42-B6DC-47B3-8436-A8E6EC8A6D68}" presName="rootText" presStyleLbl="node2" presStyleIdx="0" presStyleCnt="3" custScaleX="225558">
        <dgm:presLayoutVars>
          <dgm:chPref val="3"/>
        </dgm:presLayoutVars>
      </dgm:prSet>
      <dgm:spPr/>
    </dgm:pt>
    <dgm:pt modelId="{0998AF37-80C1-40BD-9772-E08CC312FE31}" type="pres">
      <dgm:prSet presAssocID="{70545F42-B6DC-47B3-8436-A8E6EC8A6D68}" presName="rootConnector" presStyleLbl="node2" presStyleIdx="0" presStyleCnt="3"/>
      <dgm:spPr/>
    </dgm:pt>
    <dgm:pt modelId="{237916F1-4D72-4181-BA7D-0F13C129A267}" type="pres">
      <dgm:prSet presAssocID="{70545F42-B6DC-47B3-8436-A8E6EC8A6D68}" presName="hierChild4" presStyleCnt="0"/>
      <dgm:spPr/>
    </dgm:pt>
    <dgm:pt modelId="{2B4A3DAA-F377-46A0-8E5B-3E2D24978E53}" type="pres">
      <dgm:prSet presAssocID="{C0398793-61BD-420B-B137-9048B4FCB5CE}" presName="Name37" presStyleLbl="parChTrans1D3" presStyleIdx="0" presStyleCnt="21"/>
      <dgm:spPr/>
    </dgm:pt>
    <dgm:pt modelId="{E4A99C25-2162-455C-9819-F519D13A9448}" type="pres">
      <dgm:prSet presAssocID="{C04CB274-11B3-4F05-9D63-8FC66A558D3C}" presName="hierRoot2" presStyleCnt="0">
        <dgm:presLayoutVars>
          <dgm:hierBranch val="init"/>
        </dgm:presLayoutVars>
      </dgm:prSet>
      <dgm:spPr/>
    </dgm:pt>
    <dgm:pt modelId="{E9DA0421-FFBA-4A4F-8454-2844332B00C9}" type="pres">
      <dgm:prSet presAssocID="{C04CB274-11B3-4F05-9D63-8FC66A558D3C}" presName="rootComposite" presStyleCnt="0"/>
      <dgm:spPr/>
    </dgm:pt>
    <dgm:pt modelId="{5C8FF246-AB36-4BD3-AA73-C5407B80C70A}" type="pres">
      <dgm:prSet presAssocID="{C04CB274-11B3-4F05-9D63-8FC66A558D3C}" presName="rootText" presStyleLbl="node3" presStyleIdx="0" presStyleCnt="21" custScaleX="176853">
        <dgm:presLayoutVars>
          <dgm:chPref val="3"/>
        </dgm:presLayoutVars>
      </dgm:prSet>
      <dgm:spPr/>
    </dgm:pt>
    <dgm:pt modelId="{517E75A3-95B4-4821-9644-DD1C80BFC123}" type="pres">
      <dgm:prSet presAssocID="{C04CB274-11B3-4F05-9D63-8FC66A558D3C}" presName="rootConnector" presStyleLbl="node3" presStyleIdx="0" presStyleCnt="21"/>
      <dgm:spPr/>
    </dgm:pt>
    <dgm:pt modelId="{78CD1594-FE1A-47E3-B05E-51966D00B24E}" type="pres">
      <dgm:prSet presAssocID="{C04CB274-11B3-4F05-9D63-8FC66A558D3C}" presName="hierChild4" presStyleCnt="0"/>
      <dgm:spPr/>
    </dgm:pt>
    <dgm:pt modelId="{71EB036B-8E25-4D2E-88DD-94883841F4D6}" type="pres">
      <dgm:prSet presAssocID="{C04CB274-11B3-4F05-9D63-8FC66A558D3C}" presName="hierChild5" presStyleCnt="0"/>
      <dgm:spPr/>
    </dgm:pt>
    <dgm:pt modelId="{EA0F7680-B65F-4D24-BEB7-73B410278AFC}" type="pres">
      <dgm:prSet presAssocID="{B9BB97BF-1F80-4324-BA85-A6D1FB317753}" presName="Name37" presStyleLbl="parChTrans1D3" presStyleIdx="1" presStyleCnt="21"/>
      <dgm:spPr/>
    </dgm:pt>
    <dgm:pt modelId="{3EB3E23C-8C52-4FB1-956C-D68332021DE8}" type="pres">
      <dgm:prSet presAssocID="{D93C7A85-2CA3-4DE7-8197-A67FBA25A22E}" presName="hierRoot2" presStyleCnt="0">
        <dgm:presLayoutVars>
          <dgm:hierBranch val="init"/>
        </dgm:presLayoutVars>
      </dgm:prSet>
      <dgm:spPr/>
    </dgm:pt>
    <dgm:pt modelId="{081F3C94-C407-4E93-8FFE-A679C71DAD20}" type="pres">
      <dgm:prSet presAssocID="{D93C7A85-2CA3-4DE7-8197-A67FBA25A22E}" presName="rootComposite" presStyleCnt="0"/>
      <dgm:spPr/>
    </dgm:pt>
    <dgm:pt modelId="{E4CA7B00-69BC-4D4A-86E5-C7FF4C86F1D5}" type="pres">
      <dgm:prSet presAssocID="{D93C7A85-2CA3-4DE7-8197-A67FBA25A22E}" presName="rootText" presStyleLbl="node3" presStyleIdx="1" presStyleCnt="21" custScaleX="177926">
        <dgm:presLayoutVars>
          <dgm:chPref val="3"/>
        </dgm:presLayoutVars>
      </dgm:prSet>
      <dgm:spPr/>
    </dgm:pt>
    <dgm:pt modelId="{583D9808-024C-47FB-A0B8-C9198485C7B7}" type="pres">
      <dgm:prSet presAssocID="{D93C7A85-2CA3-4DE7-8197-A67FBA25A22E}" presName="rootConnector" presStyleLbl="node3" presStyleIdx="1" presStyleCnt="21"/>
      <dgm:spPr/>
    </dgm:pt>
    <dgm:pt modelId="{2EAEA4B4-4ED0-4588-8227-FDB3AF9B85C8}" type="pres">
      <dgm:prSet presAssocID="{D93C7A85-2CA3-4DE7-8197-A67FBA25A22E}" presName="hierChild4" presStyleCnt="0"/>
      <dgm:spPr/>
    </dgm:pt>
    <dgm:pt modelId="{4B98586E-14BA-4E23-B370-6340E29F56E5}" type="pres">
      <dgm:prSet presAssocID="{D93C7A85-2CA3-4DE7-8197-A67FBA25A22E}" presName="hierChild5" presStyleCnt="0"/>
      <dgm:spPr/>
    </dgm:pt>
    <dgm:pt modelId="{3F1E1F67-9FEB-441D-A8F5-BFEC473A8895}" type="pres">
      <dgm:prSet presAssocID="{624955B8-726F-4866-8A35-634614EAAD0D}" presName="Name37" presStyleLbl="parChTrans1D3" presStyleIdx="2" presStyleCnt="21"/>
      <dgm:spPr/>
    </dgm:pt>
    <dgm:pt modelId="{4BFC4B50-A625-4D82-979B-C6AFBBC20906}" type="pres">
      <dgm:prSet presAssocID="{1C73E5AC-2DEF-4288-A4BD-C4939A8237D6}" presName="hierRoot2" presStyleCnt="0">
        <dgm:presLayoutVars>
          <dgm:hierBranch val="init"/>
        </dgm:presLayoutVars>
      </dgm:prSet>
      <dgm:spPr/>
    </dgm:pt>
    <dgm:pt modelId="{D9B81C76-F34F-4F43-952D-740FE5987948}" type="pres">
      <dgm:prSet presAssocID="{1C73E5AC-2DEF-4288-A4BD-C4939A8237D6}" presName="rootComposite" presStyleCnt="0"/>
      <dgm:spPr/>
    </dgm:pt>
    <dgm:pt modelId="{A3F52E3A-FB69-49C5-9452-B1B1801BC132}" type="pres">
      <dgm:prSet presAssocID="{1C73E5AC-2DEF-4288-A4BD-C4939A8237D6}" presName="rootText" presStyleLbl="node3" presStyleIdx="2" presStyleCnt="21" custScaleX="176854">
        <dgm:presLayoutVars>
          <dgm:chPref val="3"/>
        </dgm:presLayoutVars>
      </dgm:prSet>
      <dgm:spPr/>
    </dgm:pt>
    <dgm:pt modelId="{18C2AE49-4246-4E6A-912C-88ECB8E95E9D}" type="pres">
      <dgm:prSet presAssocID="{1C73E5AC-2DEF-4288-A4BD-C4939A8237D6}" presName="rootConnector" presStyleLbl="node3" presStyleIdx="2" presStyleCnt="21"/>
      <dgm:spPr/>
    </dgm:pt>
    <dgm:pt modelId="{54F7C106-0F87-428E-AE8F-0913C5CE65C1}" type="pres">
      <dgm:prSet presAssocID="{1C73E5AC-2DEF-4288-A4BD-C4939A8237D6}" presName="hierChild4" presStyleCnt="0"/>
      <dgm:spPr/>
    </dgm:pt>
    <dgm:pt modelId="{E5EFF4D8-B35C-4D7A-BDD7-36A3851BA268}" type="pres">
      <dgm:prSet presAssocID="{1C73E5AC-2DEF-4288-A4BD-C4939A8237D6}" presName="hierChild5" presStyleCnt="0"/>
      <dgm:spPr/>
    </dgm:pt>
    <dgm:pt modelId="{2274B269-E2ED-45CA-A284-A6122CAF7CC0}" type="pres">
      <dgm:prSet presAssocID="{FFD479CA-2960-4069-9199-EA5316CE5145}" presName="Name37" presStyleLbl="parChTrans1D3" presStyleIdx="3" presStyleCnt="21"/>
      <dgm:spPr/>
    </dgm:pt>
    <dgm:pt modelId="{0BDB60BD-098D-4814-A543-56198562F0B9}" type="pres">
      <dgm:prSet presAssocID="{9BD634B5-2DF4-49C2-9254-80526FC668CF}" presName="hierRoot2" presStyleCnt="0">
        <dgm:presLayoutVars>
          <dgm:hierBranch val="init"/>
        </dgm:presLayoutVars>
      </dgm:prSet>
      <dgm:spPr/>
    </dgm:pt>
    <dgm:pt modelId="{9DA832AE-5D8D-4CAE-ACFE-711CD0FFCFDD}" type="pres">
      <dgm:prSet presAssocID="{9BD634B5-2DF4-49C2-9254-80526FC668CF}" presName="rootComposite" presStyleCnt="0"/>
      <dgm:spPr/>
    </dgm:pt>
    <dgm:pt modelId="{C214AFB3-5A9A-4AC2-B9D3-6EE4BBAD5994}" type="pres">
      <dgm:prSet presAssocID="{9BD634B5-2DF4-49C2-9254-80526FC668CF}" presName="rootText" presStyleLbl="node3" presStyleIdx="3" presStyleCnt="21" custScaleX="177926">
        <dgm:presLayoutVars>
          <dgm:chPref val="3"/>
        </dgm:presLayoutVars>
      </dgm:prSet>
      <dgm:spPr/>
    </dgm:pt>
    <dgm:pt modelId="{4BB085FB-2FE3-44F0-BECF-BA6574650358}" type="pres">
      <dgm:prSet presAssocID="{9BD634B5-2DF4-49C2-9254-80526FC668CF}" presName="rootConnector" presStyleLbl="node3" presStyleIdx="3" presStyleCnt="21"/>
      <dgm:spPr/>
    </dgm:pt>
    <dgm:pt modelId="{CE4B2F6A-20D8-484D-8168-5387B65E202E}" type="pres">
      <dgm:prSet presAssocID="{9BD634B5-2DF4-49C2-9254-80526FC668CF}" presName="hierChild4" presStyleCnt="0"/>
      <dgm:spPr/>
    </dgm:pt>
    <dgm:pt modelId="{CF262D37-8EB7-4C0C-BDCB-F257059A8F10}" type="pres">
      <dgm:prSet presAssocID="{9BD634B5-2DF4-49C2-9254-80526FC668CF}" presName="hierChild5" presStyleCnt="0"/>
      <dgm:spPr/>
    </dgm:pt>
    <dgm:pt modelId="{C685CFC7-3297-4D62-AD25-0864EBEF7409}" type="pres">
      <dgm:prSet presAssocID="{CA03B69C-EDB6-4AEA-8A5D-5466CF76939A}" presName="Name37" presStyleLbl="parChTrans1D3" presStyleIdx="4" presStyleCnt="21"/>
      <dgm:spPr/>
    </dgm:pt>
    <dgm:pt modelId="{A856D239-0A5D-4506-B3E6-71436C6A569C}" type="pres">
      <dgm:prSet presAssocID="{BF1F96DA-26E2-40D5-BB76-E1F0E1DC95B7}" presName="hierRoot2" presStyleCnt="0">
        <dgm:presLayoutVars>
          <dgm:hierBranch val="init"/>
        </dgm:presLayoutVars>
      </dgm:prSet>
      <dgm:spPr/>
    </dgm:pt>
    <dgm:pt modelId="{2050422C-0A28-470B-ACBC-4EDB42924285}" type="pres">
      <dgm:prSet presAssocID="{BF1F96DA-26E2-40D5-BB76-E1F0E1DC95B7}" presName="rootComposite" presStyleCnt="0"/>
      <dgm:spPr/>
    </dgm:pt>
    <dgm:pt modelId="{2F987DF4-1E89-4B97-BEEF-F58D4D99C55A}" type="pres">
      <dgm:prSet presAssocID="{BF1F96DA-26E2-40D5-BB76-E1F0E1DC95B7}" presName="rootText" presStyleLbl="node3" presStyleIdx="4" presStyleCnt="21" custScaleX="166965" custScaleY="156347">
        <dgm:presLayoutVars>
          <dgm:chPref val="3"/>
        </dgm:presLayoutVars>
      </dgm:prSet>
      <dgm:spPr/>
    </dgm:pt>
    <dgm:pt modelId="{B38BB153-FBD2-46FE-82D8-5C8ABB63327A}" type="pres">
      <dgm:prSet presAssocID="{BF1F96DA-26E2-40D5-BB76-E1F0E1DC95B7}" presName="rootConnector" presStyleLbl="node3" presStyleIdx="4" presStyleCnt="21"/>
      <dgm:spPr/>
    </dgm:pt>
    <dgm:pt modelId="{FE3728F8-F9F0-45B3-9C52-62BE80E0B75E}" type="pres">
      <dgm:prSet presAssocID="{BF1F96DA-26E2-40D5-BB76-E1F0E1DC95B7}" presName="hierChild4" presStyleCnt="0"/>
      <dgm:spPr/>
    </dgm:pt>
    <dgm:pt modelId="{5C67548A-F0B9-4217-BC62-4207B07A116E}" type="pres">
      <dgm:prSet presAssocID="{BF1F96DA-26E2-40D5-BB76-E1F0E1DC95B7}" presName="hierChild5" presStyleCnt="0"/>
      <dgm:spPr/>
    </dgm:pt>
    <dgm:pt modelId="{198CF3CE-0484-4884-96C2-F7262053112B}" type="pres">
      <dgm:prSet presAssocID="{523B68A4-68AD-41DD-8A25-DAAC757D0358}" presName="Name37" presStyleLbl="parChTrans1D3" presStyleIdx="5" presStyleCnt="21"/>
      <dgm:spPr/>
    </dgm:pt>
    <dgm:pt modelId="{1253D5DA-B566-46C0-9348-EDFB14AFD2C9}" type="pres">
      <dgm:prSet presAssocID="{84B265CC-FC0B-4C72-A122-633E592AA9C8}" presName="hierRoot2" presStyleCnt="0">
        <dgm:presLayoutVars>
          <dgm:hierBranch val="init"/>
        </dgm:presLayoutVars>
      </dgm:prSet>
      <dgm:spPr/>
    </dgm:pt>
    <dgm:pt modelId="{82F78387-D3C2-4DDA-898A-876A8942C0AB}" type="pres">
      <dgm:prSet presAssocID="{84B265CC-FC0B-4C72-A122-633E592AA9C8}" presName="rootComposite" presStyleCnt="0"/>
      <dgm:spPr/>
    </dgm:pt>
    <dgm:pt modelId="{C595A411-E7E9-4A07-8B89-2886DF2F0623}" type="pres">
      <dgm:prSet presAssocID="{84B265CC-FC0B-4C72-A122-633E592AA9C8}" presName="rootText" presStyleLbl="node3" presStyleIdx="5" presStyleCnt="21" custScaleX="182261">
        <dgm:presLayoutVars>
          <dgm:chPref val="3"/>
        </dgm:presLayoutVars>
      </dgm:prSet>
      <dgm:spPr/>
    </dgm:pt>
    <dgm:pt modelId="{3FB3A721-02FD-4F1B-BAA7-62555A2508F2}" type="pres">
      <dgm:prSet presAssocID="{84B265CC-FC0B-4C72-A122-633E592AA9C8}" presName="rootConnector" presStyleLbl="node3" presStyleIdx="5" presStyleCnt="21"/>
      <dgm:spPr/>
    </dgm:pt>
    <dgm:pt modelId="{0BECE5BA-E89B-4CA4-97C7-BC2A7705F724}" type="pres">
      <dgm:prSet presAssocID="{84B265CC-FC0B-4C72-A122-633E592AA9C8}" presName="hierChild4" presStyleCnt="0"/>
      <dgm:spPr/>
    </dgm:pt>
    <dgm:pt modelId="{5FBA6F3A-501C-4E2F-B3C6-C309714EAE73}" type="pres">
      <dgm:prSet presAssocID="{84B265CC-FC0B-4C72-A122-633E592AA9C8}" presName="hierChild5" presStyleCnt="0"/>
      <dgm:spPr/>
    </dgm:pt>
    <dgm:pt modelId="{B71B697D-3046-4525-AE9E-0282471BADD3}" type="pres">
      <dgm:prSet presAssocID="{1645599B-EBD4-4291-8C50-05BEEAE3AE20}" presName="Name37" presStyleLbl="parChTrans1D3" presStyleIdx="6" presStyleCnt="21"/>
      <dgm:spPr/>
    </dgm:pt>
    <dgm:pt modelId="{A1B53999-182D-4532-BBF8-285CCC1AB807}" type="pres">
      <dgm:prSet presAssocID="{652B2F5C-EC08-428D-99C0-9448D30823AB}" presName="hierRoot2" presStyleCnt="0">
        <dgm:presLayoutVars>
          <dgm:hierBranch val="init"/>
        </dgm:presLayoutVars>
      </dgm:prSet>
      <dgm:spPr/>
    </dgm:pt>
    <dgm:pt modelId="{5FEBB1FE-0952-414D-B414-396E8F4410B0}" type="pres">
      <dgm:prSet presAssocID="{652B2F5C-EC08-428D-99C0-9448D30823AB}" presName="rootComposite" presStyleCnt="0"/>
      <dgm:spPr/>
    </dgm:pt>
    <dgm:pt modelId="{9F70C7E7-69C2-4EF2-B2C2-AD5719EB3CB5}" type="pres">
      <dgm:prSet presAssocID="{652B2F5C-EC08-428D-99C0-9448D30823AB}" presName="rootText" presStyleLbl="node3" presStyleIdx="6" presStyleCnt="21" custScaleX="177926">
        <dgm:presLayoutVars>
          <dgm:chPref val="3"/>
        </dgm:presLayoutVars>
      </dgm:prSet>
      <dgm:spPr/>
    </dgm:pt>
    <dgm:pt modelId="{7E7874CC-385D-4A0D-86BD-FB8D31E87641}" type="pres">
      <dgm:prSet presAssocID="{652B2F5C-EC08-428D-99C0-9448D30823AB}" presName="rootConnector" presStyleLbl="node3" presStyleIdx="6" presStyleCnt="21"/>
      <dgm:spPr/>
    </dgm:pt>
    <dgm:pt modelId="{E4B9CD90-9462-4D12-9B30-21F5FDA9E831}" type="pres">
      <dgm:prSet presAssocID="{652B2F5C-EC08-428D-99C0-9448D30823AB}" presName="hierChild4" presStyleCnt="0"/>
      <dgm:spPr/>
    </dgm:pt>
    <dgm:pt modelId="{D765F4B6-5E27-4867-ACE5-417E78F4CBCC}" type="pres">
      <dgm:prSet presAssocID="{652B2F5C-EC08-428D-99C0-9448D30823AB}" presName="hierChild5" presStyleCnt="0"/>
      <dgm:spPr/>
    </dgm:pt>
    <dgm:pt modelId="{72782A29-EEB7-4F9B-A22E-6BE37596827B}" type="pres">
      <dgm:prSet presAssocID="{F069F38C-2154-4ADC-93FB-086418ACF0FB}" presName="Name37" presStyleLbl="parChTrans1D3" presStyleIdx="7" presStyleCnt="21"/>
      <dgm:spPr/>
    </dgm:pt>
    <dgm:pt modelId="{7703E31D-DDEF-458B-8533-A9CD463C07FE}" type="pres">
      <dgm:prSet presAssocID="{8DF782CC-B712-4E2B-A120-F0CCC386D710}" presName="hierRoot2" presStyleCnt="0">
        <dgm:presLayoutVars>
          <dgm:hierBranch val="init"/>
        </dgm:presLayoutVars>
      </dgm:prSet>
      <dgm:spPr/>
    </dgm:pt>
    <dgm:pt modelId="{340513D2-727C-49C5-8B6C-CD262CD3CA4E}" type="pres">
      <dgm:prSet presAssocID="{8DF782CC-B712-4E2B-A120-F0CCC386D710}" presName="rootComposite" presStyleCnt="0"/>
      <dgm:spPr/>
    </dgm:pt>
    <dgm:pt modelId="{023FDAAE-3372-49A8-AF0C-6DD232874E0C}" type="pres">
      <dgm:prSet presAssocID="{8DF782CC-B712-4E2B-A120-F0CCC386D710}" presName="rootText" presStyleLbl="node3" presStyleIdx="7" presStyleCnt="21" custScaleX="182961" custScaleY="130905">
        <dgm:presLayoutVars>
          <dgm:chPref val="3"/>
        </dgm:presLayoutVars>
      </dgm:prSet>
      <dgm:spPr/>
    </dgm:pt>
    <dgm:pt modelId="{7A97471E-82C0-4FD3-8DA8-6965C017B8F1}" type="pres">
      <dgm:prSet presAssocID="{8DF782CC-B712-4E2B-A120-F0CCC386D710}" presName="rootConnector" presStyleLbl="node3" presStyleIdx="7" presStyleCnt="21"/>
      <dgm:spPr/>
    </dgm:pt>
    <dgm:pt modelId="{746C58CA-1258-4FB1-9319-7F07AB130AB9}" type="pres">
      <dgm:prSet presAssocID="{8DF782CC-B712-4E2B-A120-F0CCC386D710}" presName="hierChild4" presStyleCnt="0"/>
      <dgm:spPr/>
    </dgm:pt>
    <dgm:pt modelId="{3F723028-AE19-4A5E-8F43-611ABC830473}" type="pres">
      <dgm:prSet presAssocID="{8DF782CC-B712-4E2B-A120-F0CCC386D710}" presName="hierChild5" presStyleCnt="0"/>
      <dgm:spPr/>
    </dgm:pt>
    <dgm:pt modelId="{B9BCF213-BF25-4D68-B432-DA0917D49120}" type="pres">
      <dgm:prSet presAssocID="{3BA987D6-AF00-4F85-A73F-3459EA7B6845}" presName="Name37" presStyleLbl="parChTrans1D3" presStyleIdx="8" presStyleCnt="21"/>
      <dgm:spPr/>
    </dgm:pt>
    <dgm:pt modelId="{5CF2ADB3-ADEE-40C6-9690-29D4E2B510AD}" type="pres">
      <dgm:prSet presAssocID="{09CBC045-8757-4B20-9E44-4294BF582345}" presName="hierRoot2" presStyleCnt="0">
        <dgm:presLayoutVars>
          <dgm:hierBranch val="init"/>
        </dgm:presLayoutVars>
      </dgm:prSet>
      <dgm:spPr/>
    </dgm:pt>
    <dgm:pt modelId="{BD54C01C-4804-45AD-8B4D-53285EC7B4D3}" type="pres">
      <dgm:prSet presAssocID="{09CBC045-8757-4B20-9E44-4294BF582345}" presName="rootComposite" presStyleCnt="0"/>
      <dgm:spPr/>
    </dgm:pt>
    <dgm:pt modelId="{F3835F40-1D3B-4F73-B2B4-C72D96474B3E}" type="pres">
      <dgm:prSet presAssocID="{09CBC045-8757-4B20-9E44-4294BF582345}" presName="rootText" presStyleLbl="node3" presStyleIdx="8" presStyleCnt="21" custScaleX="182261">
        <dgm:presLayoutVars>
          <dgm:chPref val="3"/>
        </dgm:presLayoutVars>
      </dgm:prSet>
      <dgm:spPr/>
    </dgm:pt>
    <dgm:pt modelId="{A11EB174-0AC5-4370-8096-BB8A5D8BA2D5}" type="pres">
      <dgm:prSet presAssocID="{09CBC045-8757-4B20-9E44-4294BF582345}" presName="rootConnector" presStyleLbl="node3" presStyleIdx="8" presStyleCnt="21"/>
      <dgm:spPr/>
    </dgm:pt>
    <dgm:pt modelId="{797C3247-9F28-4FD2-A810-118E7DC9599E}" type="pres">
      <dgm:prSet presAssocID="{09CBC045-8757-4B20-9E44-4294BF582345}" presName="hierChild4" presStyleCnt="0"/>
      <dgm:spPr/>
    </dgm:pt>
    <dgm:pt modelId="{B2941B3C-9AB1-4D73-A52B-DB4BEE875B7B}" type="pres">
      <dgm:prSet presAssocID="{09CBC045-8757-4B20-9E44-4294BF582345}" presName="hierChild5" presStyleCnt="0"/>
      <dgm:spPr/>
    </dgm:pt>
    <dgm:pt modelId="{17D05712-4461-4D37-89E6-9C964E5DF7F2}" type="pres">
      <dgm:prSet presAssocID="{70545F42-B6DC-47B3-8436-A8E6EC8A6D68}" presName="hierChild5" presStyleCnt="0"/>
      <dgm:spPr/>
    </dgm:pt>
    <dgm:pt modelId="{42934F20-B2BC-4EF9-871E-477E29B79ECA}" type="pres">
      <dgm:prSet presAssocID="{262D2087-6A96-4640-9EDE-D030DFC6E87A}" presName="Name37" presStyleLbl="parChTrans1D2" presStyleIdx="1" presStyleCnt="3"/>
      <dgm:spPr/>
    </dgm:pt>
    <dgm:pt modelId="{CA7F2BD0-BCCE-47D2-9C0A-C823378C1D23}" type="pres">
      <dgm:prSet presAssocID="{EE9A9C4A-9F2A-4202-9F48-4F534EF30AAF}" presName="hierRoot2" presStyleCnt="0">
        <dgm:presLayoutVars>
          <dgm:hierBranch val="init"/>
        </dgm:presLayoutVars>
      </dgm:prSet>
      <dgm:spPr/>
    </dgm:pt>
    <dgm:pt modelId="{763EDBF3-1BAE-4DDA-9B39-3A3FE3F872FC}" type="pres">
      <dgm:prSet presAssocID="{EE9A9C4A-9F2A-4202-9F48-4F534EF30AAF}" presName="rootComposite" presStyleCnt="0"/>
      <dgm:spPr/>
    </dgm:pt>
    <dgm:pt modelId="{4BA61866-A788-487D-9713-312E51285ED7}" type="pres">
      <dgm:prSet presAssocID="{EE9A9C4A-9F2A-4202-9F48-4F534EF30AAF}" presName="rootText" presStyleLbl="node2" presStyleIdx="1" presStyleCnt="3" custScaleX="186148">
        <dgm:presLayoutVars>
          <dgm:chPref val="3"/>
        </dgm:presLayoutVars>
      </dgm:prSet>
      <dgm:spPr/>
    </dgm:pt>
    <dgm:pt modelId="{02408CD8-ED4F-4408-8EA4-C070D98A32CE}" type="pres">
      <dgm:prSet presAssocID="{EE9A9C4A-9F2A-4202-9F48-4F534EF30AAF}" presName="rootConnector" presStyleLbl="node2" presStyleIdx="1" presStyleCnt="3"/>
      <dgm:spPr/>
    </dgm:pt>
    <dgm:pt modelId="{961B7B51-8A75-458F-B4E3-2466785A6FFF}" type="pres">
      <dgm:prSet presAssocID="{EE9A9C4A-9F2A-4202-9F48-4F534EF30AAF}" presName="hierChild4" presStyleCnt="0"/>
      <dgm:spPr/>
    </dgm:pt>
    <dgm:pt modelId="{421469A1-4AA5-4691-A6D8-D28CE5A69AF1}" type="pres">
      <dgm:prSet presAssocID="{B9972E9B-0442-483F-B4AE-86C9C3F5E3E6}" presName="Name37" presStyleLbl="parChTrans1D3" presStyleIdx="9" presStyleCnt="21"/>
      <dgm:spPr/>
    </dgm:pt>
    <dgm:pt modelId="{405126B8-E47B-4730-9BA6-C939E8EDB1D4}" type="pres">
      <dgm:prSet presAssocID="{7DC98291-F46E-40F1-8DD2-16C466A4A4A0}" presName="hierRoot2" presStyleCnt="0">
        <dgm:presLayoutVars>
          <dgm:hierBranch val="init"/>
        </dgm:presLayoutVars>
      </dgm:prSet>
      <dgm:spPr/>
    </dgm:pt>
    <dgm:pt modelId="{CF449E15-7C0F-41F8-9639-83ED798A0EA2}" type="pres">
      <dgm:prSet presAssocID="{7DC98291-F46E-40F1-8DD2-16C466A4A4A0}" presName="rootComposite" presStyleCnt="0"/>
      <dgm:spPr/>
    </dgm:pt>
    <dgm:pt modelId="{088F21B9-44B2-4737-B225-20DE5945D179}" type="pres">
      <dgm:prSet presAssocID="{7DC98291-F46E-40F1-8DD2-16C466A4A4A0}" presName="rootText" presStyleLbl="node3" presStyleIdx="9" presStyleCnt="21" custScaleX="136943">
        <dgm:presLayoutVars>
          <dgm:chPref val="3"/>
        </dgm:presLayoutVars>
      </dgm:prSet>
      <dgm:spPr/>
    </dgm:pt>
    <dgm:pt modelId="{009D7153-4BAE-452B-A235-49DF2FA5AC7E}" type="pres">
      <dgm:prSet presAssocID="{7DC98291-F46E-40F1-8DD2-16C466A4A4A0}" presName="rootConnector" presStyleLbl="node3" presStyleIdx="9" presStyleCnt="21"/>
      <dgm:spPr/>
    </dgm:pt>
    <dgm:pt modelId="{DB22BD1C-F9AE-4A69-A73E-510B74860D3B}" type="pres">
      <dgm:prSet presAssocID="{7DC98291-F46E-40F1-8DD2-16C466A4A4A0}" presName="hierChild4" presStyleCnt="0"/>
      <dgm:spPr/>
    </dgm:pt>
    <dgm:pt modelId="{EED0C426-7D26-4FCE-82BF-DFD8906038D2}" type="pres">
      <dgm:prSet presAssocID="{7DC98291-F46E-40F1-8DD2-16C466A4A4A0}" presName="hierChild5" presStyleCnt="0"/>
      <dgm:spPr/>
    </dgm:pt>
    <dgm:pt modelId="{5D23A7DE-64E9-481C-BBE4-8AAC5685C793}" type="pres">
      <dgm:prSet presAssocID="{EEFCACFA-0067-4293-ACF4-FD16CFFF1D4D}" presName="Name37" presStyleLbl="parChTrans1D3" presStyleIdx="10" presStyleCnt="21"/>
      <dgm:spPr/>
    </dgm:pt>
    <dgm:pt modelId="{AAE407AD-947C-4925-99E5-A26B204B2A6C}" type="pres">
      <dgm:prSet presAssocID="{479BA055-07A8-4081-8C92-5BDD64546909}" presName="hierRoot2" presStyleCnt="0">
        <dgm:presLayoutVars>
          <dgm:hierBranch val="init"/>
        </dgm:presLayoutVars>
      </dgm:prSet>
      <dgm:spPr/>
    </dgm:pt>
    <dgm:pt modelId="{B74A6C11-DF49-4FFF-8177-DD8073239EA2}" type="pres">
      <dgm:prSet presAssocID="{479BA055-07A8-4081-8C92-5BDD64546909}" presName="rootComposite" presStyleCnt="0"/>
      <dgm:spPr/>
    </dgm:pt>
    <dgm:pt modelId="{76B78FE8-BF72-4210-A1F5-8AB951C0E553}" type="pres">
      <dgm:prSet presAssocID="{479BA055-07A8-4081-8C92-5BDD64546909}" presName="rootText" presStyleLbl="node3" presStyleIdx="10" presStyleCnt="21" custScaleX="136944">
        <dgm:presLayoutVars>
          <dgm:chPref val="3"/>
        </dgm:presLayoutVars>
      </dgm:prSet>
      <dgm:spPr/>
    </dgm:pt>
    <dgm:pt modelId="{A144F98B-9318-43BD-B072-03CEC0B3629B}" type="pres">
      <dgm:prSet presAssocID="{479BA055-07A8-4081-8C92-5BDD64546909}" presName="rootConnector" presStyleLbl="node3" presStyleIdx="10" presStyleCnt="21"/>
      <dgm:spPr/>
    </dgm:pt>
    <dgm:pt modelId="{61A56399-9049-41FC-82DD-99E8ED8306D4}" type="pres">
      <dgm:prSet presAssocID="{479BA055-07A8-4081-8C92-5BDD64546909}" presName="hierChild4" presStyleCnt="0"/>
      <dgm:spPr/>
    </dgm:pt>
    <dgm:pt modelId="{8A955969-1948-4368-8D96-C0E8724506B8}" type="pres">
      <dgm:prSet presAssocID="{479BA055-07A8-4081-8C92-5BDD64546909}" presName="hierChild5" presStyleCnt="0"/>
      <dgm:spPr/>
    </dgm:pt>
    <dgm:pt modelId="{7F8B3E9C-51FF-4EC1-9685-85A9CD6786AA}" type="pres">
      <dgm:prSet presAssocID="{A0BC42B9-DD3B-4AF1-BED2-E3222B306E69}" presName="Name37" presStyleLbl="parChTrans1D3" presStyleIdx="11" presStyleCnt="21"/>
      <dgm:spPr/>
    </dgm:pt>
    <dgm:pt modelId="{BB06923A-638B-4B08-ACF7-7A259DED9941}" type="pres">
      <dgm:prSet presAssocID="{964F4A54-17E0-44F3-BAD4-751A80A28056}" presName="hierRoot2" presStyleCnt="0">
        <dgm:presLayoutVars>
          <dgm:hierBranch val="init"/>
        </dgm:presLayoutVars>
      </dgm:prSet>
      <dgm:spPr/>
    </dgm:pt>
    <dgm:pt modelId="{80825F1D-5D4C-42D2-95FD-75BE440EFF20}" type="pres">
      <dgm:prSet presAssocID="{964F4A54-17E0-44F3-BAD4-751A80A28056}" presName="rootComposite" presStyleCnt="0"/>
      <dgm:spPr/>
    </dgm:pt>
    <dgm:pt modelId="{BFD4A64E-24DC-4322-AD6A-4A7D25FA4197}" type="pres">
      <dgm:prSet presAssocID="{964F4A54-17E0-44F3-BAD4-751A80A28056}" presName="rootText" presStyleLbl="node3" presStyleIdx="11" presStyleCnt="21" custScaleX="136943">
        <dgm:presLayoutVars>
          <dgm:chPref val="3"/>
        </dgm:presLayoutVars>
      </dgm:prSet>
      <dgm:spPr/>
    </dgm:pt>
    <dgm:pt modelId="{BB64117B-3A2B-444E-8EE0-7639B8E94084}" type="pres">
      <dgm:prSet presAssocID="{964F4A54-17E0-44F3-BAD4-751A80A28056}" presName="rootConnector" presStyleLbl="node3" presStyleIdx="11" presStyleCnt="21"/>
      <dgm:spPr/>
    </dgm:pt>
    <dgm:pt modelId="{8CD10816-38BC-42EB-969D-70B82A851FCC}" type="pres">
      <dgm:prSet presAssocID="{964F4A54-17E0-44F3-BAD4-751A80A28056}" presName="hierChild4" presStyleCnt="0"/>
      <dgm:spPr/>
    </dgm:pt>
    <dgm:pt modelId="{FC02EA5C-6370-4DF0-9436-8B2A4FF9DED9}" type="pres">
      <dgm:prSet presAssocID="{964F4A54-17E0-44F3-BAD4-751A80A28056}" presName="hierChild5" presStyleCnt="0"/>
      <dgm:spPr/>
    </dgm:pt>
    <dgm:pt modelId="{1E7BD10A-02AE-4B16-85B2-D2B65DE79C7E}" type="pres">
      <dgm:prSet presAssocID="{B46E2554-6B38-4C72-84CD-591201D34956}" presName="Name37" presStyleLbl="parChTrans1D3" presStyleIdx="12" presStyleCnt="21"/>
      <dgm:spPr/>
    </dgm:pt>
    <dgm:pt modelId="{37C6C0A3-4367-4012-9C2E-B7AC6C5FADA7}" type="pres">
      <dgm:prSet presAssocID="{B159620C-6E03-44AA-9170-9EC57FEC76B8}" presName="hierRoot2" presStyleCnt="0">
        <dgm:presLayoutVars>
          <dgm:hierBranch val="init"/>
        </dgm:presLayoutVars>
      </dgm:prSet>
      <dgm:spPr/>
    </dgm:pt>
    <dgm:pt modelId="{78BA10E1-C552-46A0-9EE9-1ED1BE12F8D5}" type="pres">
      <dgm:prSet presAssocID="{B159620C-6E03-44AA-9170-9EC57FEC76B8}" presName="rootComposite" presStyleCnt="0"/>
      <dgm:spPr/>
    </dgm:pt>
    <dgm:pt modelId="{9D094269-C812-4C94-B83E-251E6CF81824}" type="pres">
      <dgm:prSet presAssocID="{B159620C-6E03-44AA-9170-9EC57FEC76B8}" presName="rootText" presStyleLbl="node3" presStyleIdx="12" presStyleCnt="21" custScaleX="136943">
        <dgm:presLayoutVars>
          <dgm:chPref val="3"/>
        </dgm:presLayoutVars>
      </dgm:prSet>
      <dgm:spPr/>
    </dgm:pt>
    <dgm:pt modelId="{8662CF33-455C-41B2-B049-C4558EE92564}" type="pres">
      <dgm:prSet presAssocID="{B159620C-6E03-44AA-9170-9EC57FEC76B8}" presName="rootConnector" presStyleLbl="node3" presStyleIdx="12" presStyleCnt="21"/>
      <dgm:spPr/>
    </dgm:pt>
    <dgm:pt modelId="{6F621D67-298B-4880-B96F-D8536720E97A}" type="pres">
      <dgm:prSet presAssocID="{B159620C-6E03-44AA-9170-9EC57FEC76B8}" presName="hierChild4" presStyleCnt="0"/>
      <dgm:spPr/>
    </dgm:pt>
    <dgm:pt modelId="{BA681BE7-7A0B-43FA-89A1-0E82AD29F656}" type="pres">
      <dgm:prSet presAssocID="{B159620C-6E03-44AA-9170-9EC57FEC76B8}" presName="hierChild5" presStyleCnt="0"/>
      <dgm:spPr/>
    </dgm:pt>
    <dgm:pt modelId="{622F29CE-4EEC-417F-A8FF-3317DD238730}" type="pres">
      <dgm:prSet presAssocID="{83624602-5D3C-473D-A9E5-19ABCA5E59FC}" presName="Name37" presStyleLbl="parChTrans1D3" presStyleIdx="13" presStyleCnt="21"/>
      <dgm:spPr/>
    </dgm:pt>
    <dgm:pt modelId="{47BF9FA8-BCFC-4D63-BAF6-98063EA86B0B}" type="pres">
      <dgm:prSet presAssocID="{F89801B5-3DAB-472A-90A3-8557730C9BB0}" presName="hierRoot2" presStyleCnt="0">
        <dgm:presLayoutVars>
          <dgm:hierBranch val="init"/>
        </dgm:presLayoutVars>
      </dgm:prSet>
      <dgm:spPr/>
    </dgm:pt>
    <dgm:pt modelId="{BE2E0560-C874-42AD-A0FD-C64F8D749D6B}" type="pres">
      <dgm:prSet presAssocID="{F89801B5-3DAB-472A-90A3-8557730C9BB0}" presName="rootComposite" presStyleCnt="0"/>
      <dgm:spPr/>
    </dgm:pt>
    <dgm:pt modelId="{D401769D-2A5E-4BB5-B61F-3D5D5A3BF66E}" type="pres">
      <dgm:prSet presAssocID="{F89801B5-3DAB-472A-90A3-8557730C9BB0}" presName="rootText" presStyleLbl="node3" presStyleIdx="13" presStyleCnt="21" custScaleX="136943">
        <dgm:presLayoutVars>
          <dgm:chPref val="3"/>
        </dgm:presLayoutVars>
      </dgm:prSet>
      <dgm:spPr/>
    </dgm:pt>
    <dgm:pt modelId="{C31A1E34-E0B4-4786-8A2A-88E4FFA42256}" type="pres">
      <dgm:prSet presAssocID="{F89801B5-3DAB-472A-90A3-8557730C9BB0}" presName="rootConnector" presStyleLbl="node3" presStyleIdx="13" presStyleCnt="21"/>
      <dgm:spPr/>
    </dgm:pt>
    <dgm:pt modelId="{0E5F7C3F-1B9D-4405-9B73-A4DEB3AB83F6}" type="pres">
      <dgm:prSet presAssocID="{F89801B5-3DAB-472A-90A3-8557730C9BB0}" presName="hierChild4" presStyleCnt="0"/>
      <dgm:spPr/>
    </dgm:pt>
    <dgm:pt modelId="{A018FE5E-628D-416E-BBD1-807A53EC9067}" type="pres">
      <dgm:prSet presAssocID="{F89801B5-3DAB-472A-90A3-8557730C9BB0}" presName="hierChild5" presStyleCnt="0"/>
      <dgm:spPr/>
    </dgm:pt>
    <dgm:pt modelId="{80AE140B-D6B7-4A9E-9F8F-B2D6F6256E1C}" type="pres">
      <dgm:prSet presAssocID="{89AA7D45-1FCB-4FB6-98DF-77810315B5DE}" presName="Name37" presStyleLbl="parChTrans1D3" presStyleIdx="14" presStyleCnt="21"/>
      <dgm:spPr/>
    </dgm:pt>
    <dgm:pt modelId="{A80E10C0-011E-4EA7-9598-2F382F297DB9}" type="pres">
      <dgm:prSet presAssocID="{0BC4BFD0-388B-422C-A26B-3F45C9C9BCD2}" presName="hierRoot2" presStyleCnt="0">
        <dgm:presLayoutVars>
          <dgm:hierBranch val="init"/>
        </dgm:presLayoutVars>
      </dgm:prSet>
      <dgm:spPr/>
    </dgm:pt>
    <dgm:pt modelId="{8C000E93-34CB-49B3-BC57-E6CE12512119}" type="pres">
      <dgm:prSet presAssocID="{0BC4BFD0-388B-422C-A26B-3F45C9C9BCD2}" presName="rootComposite" presStyleCnt="0"/>
      <dgm:spPr/>
    </dgm:pt>
    <dgm:pt modelId="{86A8CB8A-734E-484E-A842-EDE9765A8B7D}" type="pres">
      <dgm:prSet presAssocID="{0BC4BFD0-388B-422C-A26B-3F45C9C9BCD2}" presName="rootText" presStyleLbl="node3" presStyleIdx="14" presStyleCnt="21" custScaleX="136943">
        <dgm:presLayoutVars>
          <dgm:chPref val="3"/>
        </dgm:presLayoutVars>
      </dgm:prSet>
      <dgm:spPr/>
    </dgm:pt>
    <dgm:pt modelId="{D9A5C33F-800E-4734-968A-A3FD8F245E8B}" type="pres">
      <dgm:prSet presAssocID="{0BC4BFD0-388B-422C-A26B-3F45C9C9BCD2}" presName="rootConnector" presStyleLbl="node3" presStyleIdx="14" presStyleCnt="21"/>
      <dgm:spPr/>
    </dgm:pt>
    <dgm:pt modelId="{61E6F63E-D609-4076-9B29-D054A702283E}" type="pres">
      <dgm:prSet presAssocID="{0BC4BFD0-388B-422C-A26B-3F45C9C9BCD2}" presName="hierChild4" presStyleCnt="0"/>
      <dgm:spPr/>
    </dgm:pt>
    <dgm:pt modelId="{56CEB82C-8572-4F7C-9EE7-7869411C7D07}" type="pres">
      <dgm:prSet presAssocID="{0BC4BFD0-388B-422C-A26B-3F45C9C9BCD2}" presName="hierChild5" presStyleCnt="0"/>
      <dgm:spPr/>
    </dgm:pt>
    <dgm:pt modelId="{5CE69A58-320B-4CD7-8577-2F5E212AA44E}" type="pres">
      <dgm:prSet presAssocID="{EE9A9C4A-9F2A-4202-9F48-4F534EF30AAF}" presName="hierChild5" presStyleCnt="0"/>
      <dgm:spPr/>
    </dgm:pt>
    <dgm:pt modelId="{75A7C6BE-E0B2-4E6C-9BC0-0BCA8EA67249}" type="pres">
      <dgm:prSet presAssocID="{6E784F2C-5419-45E5-84E7-D729A2287F5C}" presName="Name37" presStyleLbl="parChTrans1D2" presStyleIdx="2" presStyleCnt="3"/>
      <dgm:spPr/>
    </dgm:pt>
    <dgm:pt modelId="{DA00AB9D-8BC0-4A15-8D44-1ED332E7DE53}" type="pres">
      <dgm:prSet presAssocID="{EEA6A534-7EBE-4C40-9399-D7798F11E6CF}" presName="hierRoot2" presStyleCnt="0">
        <dgm:presLayoutVars>
          <dgm:hierBranch val="init"/>
        </dgm:presLayoutVars>
      </dgm:prSet>
      <dgm:spPr/>
    </dgm:pt>
    <dgm:pt modelId="{455620E2-05EE-4BF2-A23C-0145CE9D3A42}" type="pres">
      <dgm:prSet presAssocID="{EEA6A534-7EBE-4C40-9399-D7798F11E6CF}" presName="rootComposite" presStyleCnt="0"/>
      <dgm:spPr/>
    </dgm:pt>
    <dgm:pt modelId="{E846E7A5-DF44-4DE4-A583-1AFDEE1134C0}" type="pres">
      <dgm:prSet presAssocID="{EEA6A534-7EBE-4C40-9399-D7798F11E6CF}" presName="rootText" presStyleLbl="node2" presStyleIdx="2" presStyleCnt="3" custScaleX="189186">
        <dgm:presLayoutVars>
          <dgm:chPref val="3"/>
        </dgm:presLayoutVars>
      </dgm:prSet>
      <dgm:spPr/>
    </dgm:pt>
    <dgm:pt modelId="{E6A07BBA-025B-4BD9-8BAE-324219D4C43B}" type="pres">
      <dgm:prSet presAssocID="{EEA6A534-7EBE-4C40-9399-D7798F11E6CF}" presName="rootConnector" presStyleLbl="node2" presStyleIdx="2" presStyleCnt="3"/>
      <dgm:spPr/>
    </dgm:pt>
    <dgm:pt modelId="{5FFFC82D-A30C-4509-A62B-75502F800478}" type="pres">
      <dgm:prSet presAssocID="{EEA6A534-7EBE-4C40-9399-D7798F11E6CF}" presName="hierChild4" presStyleCnt="0"/>
      <dgm:spPr/>
    </dgm:pt>
    <dgm:pt modelId="{D0B3AB7A-D866-4B8A-B0F0-EA151EF26863}" type="pres">
      <dgm:prSet presAssocID="{0BA6C384-BA5B-43B2-A61A-854FE077ED77}" presName="Name37" presStyleLbl="parChTrans1D3" presStyleIdx="15" presStyleCnt="21"/>
      <dgm:spPr/>
    </dgm:pt>
    <dgm:pt modelId="{1BB40992-4222-4DD2-BC8B-4550852B3776}" type="pres">
      <dgm:prSet presAssocID="{CC6165E4-0CB7-45D5-B119-045A41C02591}" presName="hierRoot2" presStyleCnt="0">
        <dgm:presLayoutVars>
          <dgm:hierBranch val="init"/>
        </dgm:presLayoutVars>
      </dgm:prSet>
      <dgm:spPr/>
    </dgm:pt>
    <dgm:pt modelId="{7A2D9DDA-BD8B-4DEC-8315-725C1AC736ED}" type="pres">
      <dgm:prSet presAssocID="{CC6165E4-0CB7-45D5-B119-045A41C02591}" presName="rootComposite" presStyleCnt="0"/>
      <dgm:spPr/>
    </dgm:pt>
    <dgm:pt modelId="{1D4B5CEC-729B-4B64-8E18-1AF5A62E4EF5}" type="pres">
      <dgm:prSet presAssocID="{CC6165E4-0CB7-45D5-B119-045A41C02591}" presName="rootText" presStyleLbl="node3" presStyleIdx="15" presStyleCnt="21" custScaleX="130241">
        <dgm:presLayoutVars>
          <dgm:chPref val="3"/>
        </dgm:presLayoutVars>
      </dgm:prSet>
      <dgm:spPr/>
    </dgm:pt>
    <dgm:pt modelId="{7CC7109F-5A8A-413A-9CFF-D39A6CE13B1B}" type="pres">
      <dgm:prSet presAssocID="{CC6165E4-0CB7-45D5-B119-045A41C02591}" presName="rootConnector" presStyleLbl="node3" presStyleIdx="15" presStyleCnt="21"/>
      <dgm:spPr/>
    </dgm:pt>
    <dgm:pt modelId="{7AF8349B-FCEF-4CC4-9C96-F139166030E8}" type="pres">
      <dgm:prSet presAssocID="{CC6165E4-0CB7-45D5-B119-045A41C02591}" presName="hierChild4" presStyleCnt="0"/>
      <dgm:spPr/>
    </dgm:pt>
    <dgm:pt modelId="{DE57198F-024B-415E-A477-45290EA9F996}" type="pres">
      <dgm:prSet presAssocID="{CC6165E4-0CB7-45D5-B119-045A41C02591}" presName="hierChild5" presStyleCnt="0"/>
      <dgm:spPr/>
    </dgm:pt>
    <dgm:pt modelId="{A5F05904-1DB2-4232-B48F-1BE3BA0CCE7D}" type="pres">
      <dgm:prSet presAssocID="{A4608C34-7485-4D0C-8EDB-BDEE2941DAF7}" presName="Name37" presStyleLbl="parChTrans1D3" presStyleIdx="16" presStyleCnt="21"/>
      <dgm:spPr/>
    </dgm:pt>
    <dgm:pt modelId="{B6B950DE-167A-43B6-87F1-F3BF81669296}" type="pres">
      <dgm:prSet presAssocID="{042D963F-0013-4714-B3E4-B33F39BC8353}" presName="hierRoot2" presStyleCnt="0">
        <dgm:presLayoutVars>
          <dgm:hierBranch val="init"/>
        </dgm:presLayoutVars>
      </dgm:prSet>
      <dgm:spPr/>
    </dgm:pt>
    <dgm:pt modelId="{04BC50B4-961C-4041-80A0-A0D5E42E1789}" type="pres">
      <dgm:prSet presAssocID="{042D963F-0013-4714-B3E4-B33F39BC8353}" presName="rootComposite" presStyleCnt="0"/>
      <dgm:spPr/>
    </dgm:pt>
    <dgm:pt modelId="{0B5C9DE7-41E4-4119-B7FE-9ADFC0B4F6AC}" type="pres">
      <dgm:prSet presAssocID="{042D963F-0013-4714-B3E4-B33F39BC8353}" presName="rootText" presStyleLbl="node3" presStyleIdx="16" presStyleCnt="21" custScaleX="130241">
        <dgm:presLayoutVars>
          <dgm:chPref val="3"/>
        </dgm:presLayoutVars>
      </dgm:prSet>
      <dgm:spPr/>
    </dgm:pt>
    <dgm:pt modelId="{C35A6A48-3071-4969-A6F9-4209EC79E233}" type="pres">
      <dgm:prSet presAssocID="{042D963F-0013-4714-B3E4-B33F39BC8353}" presName="rootConnector" presStyleLbl="node3" presStyleIdx="16" presStyleCnt="21"/>
      <dgm:spPr/>
    </dgm:pt>
    <dgm:pt modelId="{B0BD52E8-9B1B-4EE6-9A13-3B3000550FB6}" type="pres">
      <dgm:prSet presAssocID="{042D963F-0013-4714-B3E4-B33F39BC8353}" presName="hierChild4" presStyleCnt="0"/>
      <dgm:spPr/>
    </dgm:pt>
    <dgm:pt modelId="{D96FFC69-4E39-4C5C-835D-C1025F965F05}" type="pres">
      <dgm:prSet presAssocID="{042D963F-0013-4714-B3E4-B33F39BC8353}" presName="hierChild5" presStyleCnt="0"/>
      <dgm:spPr/>
    </dgm:pt>
    <dgm:pt modelId="{CCD31D31-1876-4E9C-B4AB-3FF35D801F92}" type="pres">
      <dgm:prSet presAssocID="{9F79DB40-6A72-4485-9CB3-CF14BFA549AF}" presName="Name37" presStyleLbl="parChTrans1D3" presStyleIdx="17" presStyleCnt="21"/>
      <dgm:spPr/>
    </dgm:pt>
    <dgm:pt modelId="{DF215D37-AB5C-4EC6-A3BE-3DBB2D643CEE}" type="pres">
      <dgm:prSet presAssocID="{EDB368FA-12B8-4528-BE17-939214546EA8}" presName="hierRoot2" presStyleCnt="0">
        <dgm:presLayoutVars>
          <dgm:hierBranch val="init"/>
        </dgm:presLayoutVars>
      </dgm:prSet>
      <dgm:spPr/>
    </dgm:pt>
    <dgm:pt modelId="{5A3FB160-C2C8-4375-BA77-F0A11F141398}" type="pres">
      <dgm:prSet presAssocID="{EDB368FA-12B8-4528-BE17-939214546EA8}" presName="rootComposite" presStyleCnt="0"/>
      <dgm:spPr/>
    </dgm:pt>
    <dgm:pt modelId="{40F4F012-58CF-481E-B73B-AFAF0548BB00}" type="pres">
      <dgm:prSet presAssocID="{EDB368FA-12B8-4528-BE17-939214546EA8}" presName="rootText" presStyleLbl="node3" presStyleIdx="17" presStyleCnt="21" custScaleX="130241">
        <dgm:presLayoutVars>
          <dgm:chPref val="3"/>
        </dgm:presLayoutVars>
      </dgm:prSet>
      <dgm:spPr/>
    </dgm:pt>
    <dgm:pt modelId="{59BF4BA5-AFAE-4C83-BC46-3FF72836A28A}" type="pres">
      <dgm:prSet presAssocID="{EDB368FA-12B8-4528-BE17-939214546EA8}" presName="rootConnector" presStyleLbl="node3" presStyleIdx="17" presStyleCnt="21"/>
      <dgm:spPr/>
    </dgm:pt>
    <dgm:pt modelId="{9AF13C79-AAD3-45F7-B76B-7DE399F5DA50}" type="pres">
      <dgm:prSet presAssocID="{EDB368FA-12B8-4528-BE17-939214546EA8}" presName="hierChild4" presStyleCnt="0"/>
      <dgm:spPr/>
    </dgm:pt>
    <dgm:pt modelId="{ABA9C1A3-3C55-4745-A2E5-8FC8C7E797D0}" type="pres">
      <dgm:prSet presAssocID="{EDB368FA-12B8-4528-BE17-939214546EA8}" presName="hierChild5" presStyleCnt="0"/>
      <dgm:spPr/>
    </dgm:pt>
    <dgm:pt modelId="{4F91081A-B6BF-4044-933D-3C45FE9AAFF7}" type="pres">
      <dgm:prSet presAssocID="{5B941324-D63D-497E-B9B3-F0982F11A8D6}" presName="Name37" presStyleLbl="parChTrans1D3" presStyleIdx="18" presStyleCnt="21"/>
      <dgm:spPr/>
    </dgm:pt>
    <dgm:pt modelId="{4CE5D698-FD77-40ED-AF32-85945DEBBD84}" type="pres">
      <dgm:prSet presAssocID="{750AE9E0-8AC7-41D1-9E18-87E1E5569036}" presName="hierRoot2" presStyleCnt="0">
        <dgm:presLayoutVars>
          <dgm:hierBranch val="init"/>
        </dgm:presLayoutVars>
      </dgm:prSet>
      <dgm:spPr/>
    </dgm:pt>
    <dgm:pt modelId="{A4FDA2CC-CAE9-4CE3-AEED-FA2F24FC8250}" type="pres">
      <dgm:prSet presAssocID="{750AE9E0-8AC7-41D1-9E18-87E1E5569036}" presName="rootComposite" presStyleCnt="0"/>
      <dgm:spPr/>
    </dgm:pt>
    <dgm:pt modelId="{B8307498-8030-46C7-B8D9-A9865209B478}" type="pres">
      <dgm:prSet presAssocID="{750AE9E0-8AC7-41D1-9E18-87E1E5569036}" presName="rootText" presStyleLbl="node3" presStyleIdx="18" presStyleCnt="21" custScaleX="130241">
        <dgm:presLayoutVars>
          <dgm:chPref val="3"/>
        </dgm:presLayoutVars>
      </dgm:prSet>
      <dgm:spPr/>
    </dgm:pt>
    <dgm:pt modelId="{0FF7804B-6638-405A-BDAF-17ADE96BDABC}" type="pres">
      <dgm:prSet presAssocID="{750AE9E0-8AC7-41D1-9E18-87E1E5569036}" presName="rootConnector" presStyleLbl="node3" presStyleIdx="18" presStyleCnt="21"/>
      <dgm:spPr/>
    </dgm:pt>
    <dgm:pt modelId="{A3455D87-F3DA-4AF2-BC7D-948FCDEC4E9A}" type="pres">
      <dgm:prSet presAssocID="{750AE9E0-8AC7-41D1-9E18-87E1E5569036}" presName="hierChild4" presStyleCnt="0"/>
      <dgm:spPr/>
    </dgm:pt>
    <dgm:pt modelId="{1409F952-D206-404E-ACCF-6C1F644EFFCB}" type="pres">
      <dgm:prSet presAssocID="{750AE9E0-8AC7-41D1-9E18-87E1E5569036}" presName="hierChild5" presStyleCnt="0"/>
      <dgm:spPr/>
    </dgm:pt>
    <dgm:pt modelId="{03797FDF-D539-47EC-A363-C97064C5CB4F}" type="pres">
      <dgm:prSet presAssocID="{DBBB8BCA-717B-46EE-9D4A-4C24217BC6D0}" presName="Name37" presStyleLbl="parChTrans1D3" presStyleIdx="19" presStyleCnt="21"/>
      <dgm:spPr/>
    </dgm:pt>
    <dgm:pt modelId="{F9B43C74-2280-4C25-8AAA-8A026C3FED10}" type="pres">
      <dgm:prSet presAssocID="{F0D2C337-DC60-47BC-B243-AD7089B08266}" presName="hierRoot2" presStyleCnt="0">
        <dgm:presLayoutVars>
          <dgm:hierBranch val="init"/>
        </dgm:presLayoutVars>
      </dgm:prSet>
      <dgm:spPr/>
    </dgm:pt>
    <dgm:pt modelId="{6A4C1B8C-4881-4A07-AA25-59180EF45C2E}" type="pres">
      <dgm:prSet presAssocID="{F0D2C337-DC60-47BC-B243-AD7089B08266}" presName="rootComposite" presStyleCnt="0"/>
      <dgm:spPr/>
    </dgm:pt>
    <dgm:pt modelId="{794F6E44-B041-4EDD-A977-D9DA02E7C4AE}" type="pres">
      <dgm:prSet presAssocID="{F0D2C337-DC60-47BC-B243-AD7089B08266}" presName="rootText" presStyleLbl="node3" presStyleIdx="19" presStyleCnt="21" custScaleX="130241">
        <dgm:presLayoutVars>
          <dgm:chPref val="3"/>
        </dgm:presLayoutVars>
      </dgm:prSet>
      <dgm:spPr/>
    </dgm:pt>
    <dgm:pt modelId="{AFEEE01C-432E-4869-9945-9226D183E2B9}" type="pres">
      <dgm:prSet presAssocID="{F0D2C337-DC60-47BC-B243-AD7089B08266}" presName="rootConnector" presStyleLbl="node3" presStyleIdx="19" presStyleCnt="21"/>
      <dgm:spPr/>
    </dgm:pt>
    <dgm:pt modelId="{154157D5-AA42-489B-A2C2-BC42BCA371AC}" type="pres">
      <dgm:prSet presAssocID="{F0D2C337-DC60-47BC-B243-AD7089B08266}" presName="hierChild4" presStyleCnt="0"/>
      <dgm:spPr/>
    </dgm:pt>
    <dgm:pt modelId="{1A336595-AA0E-4E36-AF24-2AA917901E0F}" type="pres">
      <dgm:prSet presAssocID="{F0D2C337-DC60-47BC-B243-AD7089B08266}" presName="hierChild5" presStyleCnt="0"/>
      <dgm:spPr/>
    </dgm:pt>
    <dgm:pt modelId="{AE54916E-EA62-46AF-B1FA-3026E5C3C3E5}" type="pres">
      <dgm:prSet presAssocID="{218821E6-0050-480F-87F8-9D516113BB4A}" presName="Name37" presStyleLbl="parChTrans1D3" presStyleIdx="20" presStyleCnt="21"/>
      <dgm:spPr/>
    </dgm:pt>
    <dgm:pt modelId="{B1178C05-9B4E-43FD-846C-71C8F7ED7662}" type="pres">
      <dgm:prSet presAssocID="{61BC712F-0500-470C-9FB3-21389B2210E6}" presName="hierRoot2" presStyleCnt="0">
        <dgm:presLayoutVars>
          <dgm:hierBranch val="init"/>
        </dgm:presLayoutVars>
      </dgm:prSet>
      <dgm:spPr/>
    </dgm:pt>
    <dgm:pt modelId="{557E3930-25D1-4D1E-81CE-A716B1AD5B72}" type="pres">
      <dgm:prSet presAssocID="{61BC712F-0500-470C-9FB3-21389B2210E6}" presName="rootComposite" presStyleCnt="0"/>
      <dgm:spPr/>
    </dgm:pt>
    <dgm:pt modelId="{884C02EE-CD99-4BCE-A9AB-31C2987E101D}" type="pres">
      <dgm:prSet presAssocID="{61BC712F-0500-470C-9FB3-21389B2210E6}" presName="rootText" presStyleLbl="node3" presStyleIdx="20" presStyleCnt="21" custScaleX="130241">
        <dgm:presLayoutVars>
          <dgm:chPref val="3"/>
        </dgm:presLayoutVars>
      </dgm:prSet>
      <dgm:spPr/>
    </dgm:pt>
    <dgm:pt modelId="{46520CDB-4A87-42ED-8BD1-5ABFFF8D7B79}" type="pres">
      <dgm:prSet presAssocID="{61BC712F-0500-470C-9FB3-21389B2210E6}" presName="rootConnector" presStyleLbl="node3" presStyleIdx="20" presStyleCnt="21"/>
      <dgm:spPr/>
    </dgm:pt>
    <dgm:pt modelId="{8C8F88A4-7C3F-4A5C-B4CF-B4E7E112D3A7}" type="pres">
      <dgm:prSet presAssocID="{61BC712F-0500-470C-9FB3-21389B2210E6}" presName="hierChild4" presStyleCnt="0"/>
      <dgm:spPr/>
    </dgm:pt>
    <dgm:pt modelId="{D0CFAE0F-04BA-4B46-9AD9-1DCC6B0B2F93}" type="pres">
      <dgm:prSet presAssocID="{61BC712F-0500-470C-9FB3-21389B2210E6}" presName="hierChild5" presStyleCnt="0"/>
      <dgm:spPr/>
    </dgm:pt>
    <dgm:pt modelId="{5E21D535-91F4-4E8D-9FC1-BD0E35600C87}" type="pres">
      <dgm:prSet presAssocID="{EEA6A534-7EBE-4C40-9399-D7798F11E6CF}" presName="hierChild5" presStyleCnt="0"/>
      <dgm:spPr/>
    </dgm:pt>
    <dgm:pt modelId="{F750F804-51E1-401A-885F-88E8AAE979B1}" type="pres">
      <dgm:prSet presAssocID="{206BBBD8-58D9-4AFC-92E6-0589FAB65419}" presName="hierChild3" presStyleCnt="0"/>
      <dgm:spPr/>
    </dgm:pt>
  </dgm:ptLst>
  <dgm:cxnLst>
    <dgm:cxn modelId="{E4CE2B04-1A26-4443-ABA8-BB38E4E1B9C3}" srcId="{70545F42-B6DC-47B3-8436-A8E6EC8A6D68}" destId="{D93C7A85-2CA3-4DE7-8197-A67FBA25A22E}" srcOrd="1" destOrd="0" parTransId="{B9BB97BF-1F80-4324-BA85-A6D1FB317753}" sibTransId="{D347A942-841E-44D0-AF41-AF1722B127C8}"/>
    <dgm:cxn modelId="{40148A05-12A4-4F9B-9C5B-E06AFDF9B48D}" type="presOf" srcId="{F069F38C-2154-4ADC-93FB-086418ACF0FB}" destId="{72782A29-EEB7-4F9B-A22E-6BE37596827B}" srcOrd="0" destOrd="0" presId="urn:microsoft.com/office/officeart/2005/8/layout/orgChart1"/>
    <dgm:cxn modelId="{29C92807-2851-4B43-BC58-705CFA940E5D}" srcId="{206BBBD8-58D9-4AFC-92E6-0589FAB65419}" destId="{EEA6A534-7EBE-4C40-9399-D7798F11E6CF}" srcOrd="2" destOrd="0" parTransId="{6E784F2C-5419-45E5-84E7-D729A2287F5C}" sibTransId="{2A44BFDF-5EF7-4033-AC99-BA8148CBA22B}"/>
    <dgm:cxn modelId="{580E6307-126C-445F-ACAF-AC6DB7FB9196}" srcId="{EE9A9C4A-9F2A-4202-9F48-4F534EF30AAF}" destId="{B159620C-6E03-44AA-9170-9EC57FEC76B8}" srcOrd="3" destOrd="0" parTransId="{B46E2554-6B38-4C72-84CD-591201D34956}" sibTransId="{A3FE4B10-E2A0-48A1-BC87-47404F2D01C5}"/>
    <dgm:cxn modelId="{055A990A-81F6-482C-8C1F-DE89D2E3B65D}" type="presOf" srcId="{206BBBD8-58D9-4AFC-92E6-0589FAB65419}" destId="{F0459939-FC23-424A-A91F-02A25CEE2259}" srcOrd="1" destOrd="0" presId="urn:microsoft.com/office/officeart/2005/8/layout/orgChart1"/>
    <dgm:cxn modelId="{3FB8240C-0B95-418A-B902-C87408993489}" type="presOf" srcId="{D93C7A85-2CA3-4DE7-8197-A67FBA25A22E}" destId="{583D9808-024C-47FB-A0B8-C9198485C7B7}" srcOrd="1" destOrd="0" presId="urn:microsoft.com/office/officeart/2005/8/layout/orgChart1"/>
    <dgm:cxn modelId="{13D1450E-EB40-4ACB-8C7A-1B47F6A92DCF}" srcId="{70545F42-B6DC-47B3-8436-A8E6EC8A6D68}" destId="{9BD634B5-2DF4-49C2-9254-80526FC668CF}" srcOrd="3" destOrd="0" parTransId="{FFD479CA-2960-4069-9199-EA5316CE5145}" sibTransId="{583A1A14-8301-4429-998C-9288CF5D2E09}"/>
    <dgm:cxn modelId="{DB030A11-8C2F-4DCA-A783-D90478C46E24}" type="presOf" srcId="{7DC98291-F46E-40F1-8DD2-16C466A4A4A0}" destId="{088F21B9-44B2-4737-B225-20DE5945D179}" srcOrd="0" destOrd="0" presId="urn:microsoft.com/office/officeart/2005/8/layout/orgChart1"/>
    <dgm:cxn modelId="{D1F59A12-9F36-45A8-A111-4B4A50031425}" srcId="{EE9A9C4A-9F2A-4202-9F48-4F534EF30AAF}" destId="{F89801B5-3DAB-472A-90A3-8557730C9BB0}" srcOrd="4" destOrd="0" parTransId="{83624602-5D3C-473D-A9E5-19ABCA5E59FC}" sibTransId="{F618640E-5C2D-40C4-8FB7-594EF70945D2}"/>
    <dgm:cxn modelId="{323B4D13-EFFF-4D02-95DF-8247A0269078}" type="presOf" srcId="{1C73E5AC-2DEF-4288-A4BD-C4939A8237D6}" destId="{A3F52E3A-FB69-49C5-9452-B1B1801BC132}" srcOrd="0" destOrd="0" presId="urn:microsoft.com/office/officeart/2005/8/layout/orgChart1"/>
    <dgm:cxn modelId="{988D241B-E007-4428-AF90-EFE798EA799E}" type="presOf" srcId="{0BC4BFD0-388B-422C-A26B-3F45C9C9BCD2}" destId="{86A8CB8A-734E-484E-A842-EDE9765A8B7D}" srcOrd="0" destOrd="0" presId="urn:microsoft.com/office/officeart/2005/8/layout/orgChart1"/>
    <dgm:cxn modelId="{07C37521-4200-498B-A9E7-D7B7AE6670BD}" type="presOf" srcId="{479BA055-07A8-4081-8C92-5BDD64546909}" destId="{76B78FE8-BF72-4210-A1F5-8AB951C0E553}" srcOrd="0" destOrd="0" presId="urn:microsoft.com/office/officeart/2005/8/layout/orgChart1"/>
    <dgm:cxn modelId="{27512C26-798F-42D2-A960-A9B9AD8A21E4}" srcId="{70545F42-B6DC-47B3-8436-A8E6EC8A6D68}" destId="{09CBC045-8757-4B20-9E44-4294BF582345}" srcOrd="8" destOrd="0" parTransId="{3BA987D6-AF00-4F85-A73F-3459EA7B6845}" sibTransId="{310584D2-E0FC-432E-864F-F785D10F8453}"/>
    <dgm:cxn modelId="{12303A28-AAFF-449E-9409-663368303159}" type="presOf" srcId="{6E784F2C-5419-45E5-84E7-D729A2287F5C}" destId="{75A7C6BE-E0B2-4E6C-9BC0-0BCA8EA67249}" srcOrd="0" destOrd="0" presId="urn:microsoft.com/office/officeart/2005/8/layout/orgChart1"/>
    <dgm:cxn modelId="{9DA90A2A-3D03-4533-8EF0-982DDC888F97}" type="presOf" srcId="{206BBBD8-58D9-4AFC-92E6-0589FAB65419}" destId="{3E21E8A9-C948-48F9-A2F1-D0E95E4B8569}" srcOrd="0" destOrd="0" presId="urn:microsoft.com/office/officeart/2005/8/layout/orgChart1"/>
    <dgm:cxn modelId="{03AFC72C-298B-4A7B-A5E7-9D3C2043410B}" srcId="{EEA6A534-7EBE-4C40-9399-D7798F11E6CF}" destId="{042D963F-0013-4714-B3E4-B33F39BC8353}" srcOrd="1" destOrd="0" parTransId="{A4608C34-7485-4D0C-8EDB-BDEE2941DAF7}" sibTransId="{D0C1382D-B0EB-49CC-B5F6-417084A15DEB}"/>
    <dgm:cxn modelId="{81A5C72E-2BE4-4A07-A47A-613486BC9930}" type="presOf" srcId="{BF1F96DA-26E2-40D5-BB76-E1F0E1DC95B7}" destId="{B38BB153-FBD2-46FE-82D8-5C8ABB63327A}" srcOrd="1" destOrd="0" presId="urn:microsoft.com/office/officeart/2005/8/layout/orgChart1"/>
    <dgm:cxn modelId="{50398437-405E-4B6F-B58B-19D44631881D}" srcId="{70545F42-B6DC-47B3-8436-A8E6EC8A6D68}" destId="{BF1F96DA-26E2-40D5-BB76-E1F0E1DC95B7}" srcOrd="4" destOrd="0" parTransId="{CA03B69C-EDB6-4AEA-8A5D-5466CF76939A}" sibTransId="{84B973AF-C1DA-4BED-B282-F828A6016F5E}"/>
    <dgm:cxn modelId="{4EE03B3B-5103-44D7-914D-8085DFC649E9}" type="presOf" srcId="{3BA987D6-AF00-4F85-A73F-3459EA7B6845}" destId="{B9BCF213-BF25-4D68-B432-DA0917D49120}" srcOrd="0" destOrd="0" presId="urn:microsoft.com/office/officeart/2005/8/layout/orgChart1"/>
    <dgm:cxn modelId="{FD93633B-3EED-44A1-8790-E9707707ACEC}" type="presOf" srcId="{C04CB274-11B3-4F05-9D63-8FC66A558D3C}" destId="{5C8FF246-AB36-4BD3-AA73-C5407B80C70A}" srcOrd="0" destOrd="0" presId="urn:microsoft.com/office/officeart/2005/8/layout/orgChart1"/>
    <dgm:cxn modelId="{E690093C-9FA7-4A33-9993-017CBB9019D3}" type="presOf" srcId="{61BC712F-0500-470C-9FB3-21389B2210E6}" destId="{884C02EE-CD99-4BCE-A9AB-31C2987E101D}" srcOrd="0" destOrd="0" presId="urn:microsoft.com/office/officeart/2005/8/layout/orgChart1"/>
    <dgm:cxn modelId="{138DE23C-BF3E-4EA8-B71A-FC736C74B58F}" type="presOf" srcId="{523B68A4-68AD-41DD-8A25-DAAC757D0358}" destId="{198CF3CE-0484-4884-96C2-F7262053112B}" srcOrd="0" destOrd="0" presId="urn:microsoft.com/office/officeart/2005/8/layout/orgChart1"/>
    <dgm:cxn modelId="{B2CBCD60-0240-4E46-8AF1-CCCA5EB4E79E}" srcId="{206BBBD8-58D9-4AFC-92E6-0589FAB65419}" destId="{EE9A9C4A-9F2A-4202-9F48-4F534EF30AAF}" srcOrd="1" destOrd="0" parTransId="{262D2087-6A96-4640-9EDE-D030DFC6E87A}" sibTransId="{21DB550B-C8EE-408D-83E0-10FB806D4486}"/>
    <dgm:cxn modelId="{A8152862-143C-462B-AD6E-935CC6F7DCD5}" type="presOf" srcId="{B46E2554-6B38-4C72-84CD-591201D34956}" destId="{1E7BD10A-02AE-4B16-85B2-D2B65DE79C7E}" srcOrd="0" destOrd="0" presId="urn:microsoft.com/office/officeart/2005/8/layout/orgChart1"/>
    <dgm:cxn modelId="{08A77362-84FE-48C3-B360-C67DB3E80182}" type="presOf" srcId="{EEA6A534-7EBE-4C40-9399-D7798F11E6CF}" destId="{E846E7A5-DF44-4DE4-A583-1AFDEE1134C0}" srcOrd="0" destOrd="0" presId="urn:microsoft.com/office/officeart/2005/8/layout/orgChart1"/>
    <dgm:cxn modelId="{8AE8A863-9250-4C05-9FEE-0E0A38AA8F61}" type="presOf" srcId="{042D963F-0013-4714-B3E4-B33F39BC8353}" destId="{0B5C9DE7-41E4-4119-B7FE-9ADFC0B4F6AC}" srcOrd="0" destOrd="0" presId="urn:microsoft.com/office/officeart/2005/8/layout/orgChart1"/>
    <dgm:cxn modelId="{BC6EBA43-1697-4628-A9CC-A9C91F1A66A7}" type="presOf" srcId="{8DF782CC-B712-4E2B-A120-F0CCC386D710}" destId="{7A97471E-82C0-4FD3-8DA8-6965C017B8F1}" srcOrd="1" destOrd="0" presId="urn:microsoft.com/office/officeart/2005/8/layout/orgChart1"/>
    <dgm:cxn modelId="{8B476D44-4235-4979-93F7-A70A6C4FFF4A}" type="presOf" srcId="{9BD634B5-2DF4-49C2-9254-80526FC668CF}" destId="{C214AFB3-5A9A-4AC2-B9D3-6EE4BBAD5994}" srcOrd="0" destOrd="0" presId="urn:microsoft.com/office/officeart/2005/8/layout/orgChart1"/>
    <dgm:cxn modelId="{0A690067-2760-4840-B474-4111A35A7658}" type="presOf" srcId="{479BA055-07A8-4081-8C92-5BDD64546909}" destId="{A144F98B-9318-43BD-B072-03CEC0B3629B}" srcOrd="1" destOrd="0" presId="urn:microsoft.com/office/officeart/2005/8/layout/orgChart1"/>
    <dgm:cxn modelId="{D8234667-60D7-4610-A024-4E639AD3CDDE}" type="presOf" srcId="{8DF782CC-B712-4E2B-A120-F0CCC386D710}" destId="{023FDAAE-3372-49A8-AF0C-6DD232874E0C}" srcOrd="0" destOrd="0" presId="urn:microsoft.com/office/officeart/2005/8/layout/orgChart1"/>
    <dgm:cxn modelId="{FD0DDC67-9EA7-4374-9832-B1A054A5837A}" srcId="{EE9A9C4A-9F2A-4202-9F48-4F534EF30AAF}" destId="{964F4A54-17E0-44F3-BAD4-751A80A28056}" srcOrd="2" destOrd="0" parTransId="{A0BC42B9-DD3B-4AF1-BED2-E3222B306E69}" sibTransId="{7CF32885-F4D6-4369-9D77-B3A516C5C849}"/>
    <dgm:cxn modelId="{ECD60168-0B4B-4DB7-97B9-9FBAC47378CD}" srcId="{70545F42-B6DC-47B3-8436-A8E6EC8A6D68}" destId="{8DF782CC-B712-4E2B-A120-F0CCC386D710}" srcOrd="7" destOrd="0" parTransId="{F069F38C-2154-4ADC-93FB-086418ACF0FB}" sibTransId="{5BFFCB6D-7DFC-4730-91AC-6E47D4BD6112}"/>
    <dgm:cxn modelId="{E8DDFE49-AD2F-4082-8EFB-2637604E7B7F}" type="presOf" srcId="{218821E6-0050-480F-87F8-9D516113BB4A}" destId="{AE54916E-EA62-46AF-B1FA-3026E5C3C3E5}" srcOrd="0" destOrd="0" presId="urn:microsoft.com/office/officeart/2005/8/layout/orgChart1"/>
    <dgm:cxn modelId="{76BDB14C-36E1-4BC2-ABEC-277A1422FCBB}" type="presOf" srcId="{F89801B5-3DAB-472A-90A3-8557730C9BB0}" destId="{C31A1E34-E0B4-4786-8A2A-88E4FFA42256}" srcOrd="1" destOrd="0" presId="urn:microsoft.com/office/officeart/2005/8/layout/orgChart1"/>
    <dgm:cxn modelId="{6591516E-5FB5-497A-A278-76BB50008680}" type="presOf" srcId="{EDB368FA-12B8-4528-BE17-939214546EA8}" destId="{59BF4BA5-AFAE-4C83-BC46-3FF72836A28A}" srcOrd="1" destOrd="0" presId="urn:microsoft.com/office/officeart/2005/8/layout/orgChart1"/>
    <dgm:cxn modelId="{C900F04E-E4CC-46F9-91EB-838A1B88C345}" type="presOf" srcId="{A4608C34-7485-4D0C-8EDB-BDEE2941DAF7}" destId="{A5F05904-1DB2-4232-B48F-1BE3BA0CCE7D}" srcOrd="0" destOrd="0" presId="urn:microsoft.com/office/officeart/2005/8/layout/orgChart1"/>
    <dgm:cxn modelId="{591D7070-E96D-444B-831C-485F8F7F4443}" type="presOf" srcId="{09CBC045-8757-4B20-9E44-4294BF582345}" destId="{F3835F40-1D3B-4F73-B2B4-C72D96474B3E}" srcOrd="0" destOrd="0" presId="urn:microsoft.com/office/officeart/2005/8/layout/orgChart1"/>
    <dgm:cxn modelId="{065E9951-3A2E-48FD-9EEC-C1D9A277E07A}" type="presOf" srcId="{DBBB8BCA-717B-46EE-9D4A-4C24217BC6D0}" destId="{03797FDF-D539-47EC-A363-C97064C5CB4F}" srcOrd="0" destOrd="0" presId="urn:microsoft.com/office/officeart/2005/8/layout/orgChart1"/>
    <dgm:cxn modelId="{27681E73-416C-4A29-B2E3-1DAEAD8700A6}" type="presOf" srcId="{61BC712F-0500-470C-9FB3-21389B2210E6}" destId="{46520CDB-4A87-42ED-8BD1-5ABFFF8D7B79}" srcOrd="1" destOrd="0" presId="urn:microsoft.com/office/officeart/2005/8/layout/orgChart1"/>
    <dgm:cxn modelId="{6CA05553-4606-4F82-B7A7-1306EA1A5BF3}" type="presOf" srcId="{964F4A54-17E0-44F3-BAD4-751A80A28056}" destId="{BB64117B-3A2B-444E-8EE0-7639B8E94084}" srcOrd="1" destOrd="0" presId="urn:microsoft.com/office/officeart/2005/8/layout/orgChart1"/>
    <dgm:cxn modelId="{86FF7673-3313-4CC1-9CBF-E4F3ACE4339E}" srcId="{EEA6A534-7EBE-4C40-9399-D7798F11E6CF}" destId="{EDB368FA-12B8-4528-BE17-939214546EA8}" srcOrd="2" destOrd="0" parTransId="{9F79DB40-6A72-4485-9CB3-CF14BFA549AF}" sibTransId="{D2D9E071-A835-4B0F-B32E-F073598310F2}"/>
    <dgm:cxn modelId="{896A9776-A291-4A12-993B-BD4348A63757}" type="presOf" srcId="{D93C7A85-2CA3-4DE7-8197-A67FBA25A22E}" destId="{E4CA7B00-69BC-4D4A-86E5-C7FF4C86F1D5}" srcOrd="0" destOrd="0" presId="urn:microsoft.com/office/officeart/2005/8/layout/orgChart1"/>
    <dgm:cxn modelId="{BB889E56-197B-497D-9C45-C9F5871621C8}" type="presOf" srcId="{EEFCACFA-0067-4293-ACF4-FD16CFFF1D4D}" destId="{5D23A7DE-64E9-481C-BBE4-8AAC5685C793}" srcOrd="0" destOrd="0" presId="urn:microsoft.com/office/officeart/2005/8/layout/orgChart1"/>
    <dgm:cxn modelId="{2B078759-106D-468C-9D24-4EBE602641F4}" type="presOf" srcId="{042D963F-0013-4714-B3E4-B33F39BC8353}" destId="{C35A6A48-3071-4969-A6F9-4209EC79E233}" srcOrd="1" destOrd="0" presId="urn:microsoft.com/office/officeart/2005/8/layout/orgChart1"/>
    <dgm:cxn modelId="{E8C3A279-14BD-425F-936F-0D1C6C6DC0BE}" srcId="{EEA6A534-7EBE-4C40-9399-D7798F11E6CF}" destId="{CC6165E4-0CB7-45D5-B119-045A41C02591}" srcOrd="0" destOrd="0" parTransId="{0BA6C384-BA5B-43B2-A61A-854FE077ED77}" sibTransId="{2812398E-68AB-44D0-B85B-0D9E7AD1EF06}"/>
    <dgm:cxn modelId="{1144E659-3761-421B-81D3-A7173A8304D7}" srcId="{EE9A9C4A-9F2A-4202-9F48-4F534EF30AAF}" destId="{0BC4BFD0-388B-422C-A26B-3F45C9C9BCD2}" srcOrd="5" destOrd="0" parTransId="{89AA7D45-1FCB-4FB6-98DF-77810315B5DE}" sibTransId="{34CEC1BC-7563-456F-92F2-EFEC01E6F78A}"/>
    <dgm:cxn modelId="{AC367A7B-18A4-4292-ADA8-A73662A4A098}" type="presOf" srcId="{EE9A9C4A-9F2A-4202-9F48-4F534EF30AAF}" destId="{4BA61866-A788-487D-9713-312E51285ED7}" srcOrd="0" destOrd="0" presId="urn:microsoft.com/office/officeart/2005/8/layout/orgChart1"/>
    <dgm:cxn modelId="{BF271880-B471-4B9F-9F6D-30919B006038}" type="presOf" srcId="{9F79DB40-6A72-4485-9CB3-CF14BFA549AF}" destId="{CCD31D31-1876-4E9C-B4AB-3FF35D801F92}" srcOrd="0" destOrd="0" presId="urn:microsoft.com/office/officeart/2005/8/layout/orgChart1"/>
    <dgm:cxn modelId="{BFEC5C81-C884-4798-AD19-AD89AED8F53C}" srcId="{70545F42-B6DC-47B3-8436-A8E6EC8A6D68}" destId="{652B2F5C-EC08-428D-99C0-9448D30823AB}" srcOrd="6" destOrd="0" parTransId="{1645599B-EBD4-4291-8C50-05BEEAE3AE20}" sibTransId="{E83AF14E-DD87-4BBC-9357-EE633F37B75B}"/>
    <dgm:cxn modelId="{C2453C86-C50B-415B-9A76-0F1B467E602D}" type="presOf" srcId="{70545F42-B6DC-47B3-8436-A8E6EC8A6D68}" destId="{4A2D28D6-4C4B-42EF-BA87-CD96EE980211}" srcOrd="0" destOrd="0" presId="urn:microsoft.com/office/officeart/2005/8/layout/orgChart1"/>
    <dgm:cxn modelId="{3B6E018D-ABC2-4CD9-BA5E-FBB4471D705A}" srcId="{70545F42-B6DC-47B3-8436-A8E6EC8A6D68}" destId="{C04CB274-11B3-4F05-9D63-8FC66A558D3C}" srcOrd="0" destOrd="0" parTransId="{C0398793-61BD-420B-B137-9048B4FCB5CE}" sibTransId="{8EAA5622-8CCF-4837-A6BF-BFE76E1F4D36}"/>
    <dgm:cxn modelId="{B89A568F-FDD9-4A06-8EBA-067BC10CB44E}" type="presOf" srcId="{B159620C-6E03-44AA-9170-9EC57FEC76B8}" destId="{9D094269-C812-4C94-B83E-251E6CF81824}" srcOrd="0" destOrd="0" presId="urn:microsoft.com/office/officeart/2005/8/layout/orgChart1"/>
    <dgm:cxn modelId="{ABF5E694-9CE1-4D4A-A16D-AB115034F3F2}" type="presOf" srcId="{CA03B69C-EDB6-4AEA-8A5D-5466CF76939A}" destId="{C685CFC7-3297-4D62-AD25-0864EBEF7409}" srcOrd="0" destOrd="0" presId="urn:microsoft.com/office/officeart/2005/8/layout/orgChart1"/>
    <dgm:cxn modelId="{F5D3F096-BF6A-4BA2-8935-C6EF5A076035}" type="presOf" srcId="{7DC98291-F46E-40F1-8DD2-16C466A4A4A0}" destId="{009D7153-4BAE-452B-A235-49DF2FA5AC7E}" srcOrd="1" destOrd="0" presId="urn:microsoft.com/office/officeart/2005/8/layout/orgChart1"/>
    <dgm:cxn modelId="{B918FC9A-19F0-4199-992F-5BFBAEB2456E}" type="presOf" srcId="{FFD479CA-2960-4069-9199-EA5316CE5145}" destId="{2274B269-E2ED-45CA-A284-A6122CAF7CC0}" srcOrd="0" destOrd="0" presId="urn:microsoft.com/office/officeart/2005/8/layout/orgChart1"/>
    <dgm:cxn modelId="{ACAD589D-1B2D-404D-8FF8-AFFC1942C69E}" srcId="{EEA6A534-7EBE-4C40-9399-D7798F11E6CF}" destId="{F0D2C337-DC60-47BC-B243-AD7089B08266}" srcOrd="4" destOrd="0" parTransId="{DBBB8BCA-717B-46EE-9D4A-4C24217BC6D0}" sibTransId="{AC4C0184-3C12-41A5-B669-698F796191DE}"/>
    <dgm:cxn modelId="{07995DA7-8277-4A83-8E43-E007212F048B}" type="presOf" srcId="{5B941324-D63D-497E-B9B3-F0982F11A8D6}" destId="{4F91081A-B6BF-4044-933D-3C45FE9AAFF7}" srcOrd="0" destOrd="0" presId="urn:microsoft.com/office/officeart/2005/8/layout/orgChart1"/>
    <dgm:cxn modelId="{0E04D1A7-02CA-4847-8F91-C018C106B152}" type="presOf" srcId="{09CBC045-8757-4B20-9E44-4294BF582345}" destId="{A11EB174-0AC5-4370-8096-BB8A5D8BA2D5}" srcOrd="1" destOrd="0" presId="urn:microsoft.com/office/officeart/2005/8/layout/orgChart1"/>
    <dgm:cxn modelId="{FFD74AA8-8D1A-4B90-BBF8-D914194508B7}" type="presOf" srcId="{652B2F5C-EC08-428D-99C0-9448D30823AB}" destId="{7E7874CC-385D-4A0D-86BD-FB8D31E87641}" srcOrd="1" destOrd="0" presId="urn:microsoft.com/office/officeart/2005/8/layout/orgChart1"/>
    <dgm:cxn modelId="{16B2FFA8-71D3-4E56-8CBF-5A66B533517A}" type="presOf" srcId="{262D2087-6A96-4640-9EDE-D030DFC6E87A}" destId="{42934F20-B2BC-4EF9-871E-477E29B79ECA}" srcOrd="0" destOrd="0" presId="urn:microsoft.com/office/officeart/2005/8/layout/orgChart1"/>
    <dgm:cxn modelId="{97B5E5A9-EEC6-46B6-8A82-466E74C54BC8}" type="presOf" srcId="{BF1F96DA-26E2-40D5-BB76-E1F0E1DC95B7}" destId="{2F987DF4-1E89-4B97-BEEF-F58D4D99C55A}" srcOrd="0" destOrd="0" presId="urn:microsoft.com/office/officeart/2005/8/layout/orgChart1"/>
    <dgm:cxn modelId="{42E28CAC-2313-468C-B954-893268BC3A11}" srcId="{70545F42-B6DC-47B3-8436-A8E6EC8A6D68}" destId="{84B265CC-FC0B-4C72-A122-633E592AA9C8}" srcOrd="5" destOrd="0" parTransId="{523B68A4-68AD-41DD-8A25-DAAC757D0358}" sibTransId="{72542398-85E7-4983-89B0-A83EFA129F36}"/>
    <dgm:cxn modelId="{94C64DAE-061A-4501-A87F-0ECA37A58433}" type="presOf" srcId="{B9972E9B-0442-483F-B4AE-86C9C3F5E3E6}" destId="{421469A1-4AA5-4691-A6D8-D28CE5A69AF1}" srcOrd="0" destOrd="0" presId="urn:microsoft.com/office/officeart/2005/8/layout/orgChart1"/>
    <dgm:cxn modelId="{B7CFD3AE-9908-4E9B-97D2-41994DE112CB}" type="presOf" srcId="{C0398793-61BD-420B-B137-9048B4FCB5CE}" destId="{2B4A3DAA-F377-46A0-8E5B-3E2D24978E53}" srcOrd="0" destOrd="0" presId="urn:microsoft.com/office/officeart/2005/8/layout/orgChart1"/>
    <dgm:cxn modelId="{02BD41B1-8116-4FDA-8448-614EC8B4CACE}" srcId="{EEA6A534-7EBE-4C40-9399-D7798F11E6CF}" destId="{61BC712F-0500-470C-9FB3-21389B2210E6}" srcOrd="5" destOrd="0" parTransId="{218821E6-0050-480F-87F8-9D516113BB4A}" sibTransId="{31CEA83C-12A3-410C-85F3-41110D974D5A}"/>
    <dgm:cxn modelId="{DF359FB3-B7E9-4339-B5C8-7688B2AF621C}" type="presOf" srcId="{EE9A9C4A-9F2A-4202-9F48-4F534EF30AAF}" destId="{02408CD8-ED4F-4408-8EA4-C070D98A32CE}" srcOrd="1" destOrd="0" presId="urn:microsoft.com/office/officeart/2005/8/layout/orgChart1"/>
    <dgm:cxn modelId="{0D36F3B4-6083-405E-986D-2AA8DBD1B033}" type="presOf" srcId="{1645599B-EBD4-4291-8C50-05BEEAE3AE20}" destId="{B71B697D-3046-4525-AE9E-0282471BADD3}" srcOrd="0" destOrd="0" presId="urn:microsoft.com/office/officeart/2005/8/layout/orgChart1"/>
    <dgm:cxn modelId="{F0ED70B6-6CE2-407B-9298-AB7A15001A7F}" srcId="{EEA6A534-7EBE-4C40-9399-D7798F11E6CF}" destId="{750AE9E0-8AC7-41D1-9E18-87E1E5569036}" srcOrd="3" destOrd="0" parTransId="{5B941324-D63D-497E-B9B3-F0982F11A8D6}" sibTransId="{BEEA173D-DC0E-4029-9E1D-2D54330EA332}"/>
    <dgm:cxn modelId="{9673C0B6-E12C-4298-AABC-9E79F40EA508}" type="presOf" srcId="{83624602-5D3C-473D-A9E5-19ABCA5E59FC}" destId="{622F29CE-4EEC-417F-A8FF-3317DD238730}" srcOrd="0" destOrd="0" presId="urn:microsoft.com/office/officeart/2005/8/layout/orgChart1"/>
    <dgm:cxn modelId="{34FE0DB8-B285-4550-8F87-1547E016E8C8}" type="presOf" srcId="{CC6165E4-0CB7-45D5-B119-045A41C02591}" destId="{1D4B5CEC-729B-4B64-8E18-1AF5A62E4EF5}" srcOrd="0" destOrd="0" presId="urn:microsoft.com/office/officeart/2005/8/layout/orgChart1"/>
    <dgm:cxn modelId="{EA33E8BD-2580-47A2-B496-54F8AF5AC73C}" type="presOf" srcId="{B159620C-6E03-44AA-9170-9EC57FEC76B8}" destId="{8662CF33-455C-41B2-B049-C4558EE92564}" srcOrd="1" destOrd="0" presId="urn:microsoft.com/office/officeart/2005/8/layout/orgChart1"/>
    <dgm:cxn modelId="{60133EBF-157A-4481-B42A-DFAAB8165E61}" type="presOf" srcId="{84B265CC-FC0B-4C72-A122-633E592AA9C8}" destId="{C595A411-E7E9-4A07-8B89-2886DF2F0623}" srcOrd="0" destOrd="0" presId="urn:microsoft.com/office/officeart/2005/8/layout/orgChart1"/>
    <dgm:cxn modelId="{7B7640C0-4BFD-4A78-B377-BBAFCD0C2FD9}" type="presOf" srcId="{F89801B5-3DAB-472A-90A3-8557730C9BB0}" destId="{D401769D-2A5E-4BB5-B61F-3D5D5A3BF66E}" srcOrd="0" destOrd="0" presId="urn:microsoft.com/office/officeart/2005/8/layout/orgChart1"/>
    <dgm:cxn modelId="{323262C0-C93D-42E1-AEC3-36EC9439B40B}" srcId="{206BBBD8-58D9-4AFC-92E6-0589FAB65419}" destId="{70545F42-B6DC-47B3-8436-A8E6EC8A6D68}" srcOrd="0" destOrd="0" parTransId="{79C0CDEF-39A9-4E62-98BC-0B7C0B1E5A8C}" sibTransId="{3BC6BA72-678E-403D-A740-86C97474F50C}"/>
    <dgm:cxn modelId="{933E78C3-CA6B-4D09-96EF-04E43DAB8D23}" type="presOf" srcId="{750AE9E0-8AC7-41D1-9E18-87E1E5569036}" destId="{B8307498-8030-46C7-B8D9-A9865209B478}" srcOrd="0" destOrd="0" presId="urn:microsoft.com/office/officeart/2005/8/layout/orgChart1"/>
    <dgm:cxn modelId="{93B902C4-FC20-4F3A-A281-D795BAFC00DA}" type="presOf" srcId="{750AE9E0-8AC7-41D1-9E18-87E1E5569036}" destId="{0FF7804B-6638-405A-BDAF-17ADE96BDABC}" srcOrd="1" destOrd="0" presId="urn:microsoft.com/office/officeart/2005/8/layout/orgChart1"/>
    <dgm:cxn modelId="{5D8927C8-D025-4EE1-9C25-0574F0FF34A7}" type="presOf" srcId="{EEA6A534-7EBE-4C40-9399-D7798F11E6CF}" destId="{E6A07BBA-025B-4BD9-8BAE-324219D4C43B}" srcOrd="1" destOrd="0" presId="urn:microsoft.com/office/officeart/2005/8/layout/orgChart1"/>
    <dgm:cxn modelId="{C062F6C9-1B79-4F75-B716-39AEB4689246}" type="presOf" srcId="{89AA7D45-1FCB-4FB6-98DF-77810315B5DE}" destId="{80AE140B-D6B7-4A9E-9F8F-B2D6F6256E1C}" srcOrd="0" destOrd="0" presId="urn:microsoft.com/office/officeart/2005/8/layout/orgChart1"/>
    <dgm:cxn modelId="{CDEB63CC-8D2E-4DA7-95CF-E34A9EE3D681}" srcId="{EE9A9C4A-9F2A-4202-9F48-4F534EF30AAF}" destId="{7DC98291-F46E-40F1-8DD2-16C466A4A4A0}" srcOrd="0" destOrd="0" parTransId="{B9972E9B-0442-483F-B4AE-86C9C3F5E3E6}" sibTransId="{8FD6A26A-63D5-4A56-A856-2108EE0A6AD0}"/>
    <dgm:cxn modelId="{C9B12FCE-92C8-4515-896F-ACC5C70530FE}" type="presOf" srcId="{79C0CDEF-39A9-4E62-98BC-0B7C0B1E5A8C}" destId="{E3E94898-7914-4069-B4FF-BF87D8F7378C}" srcOrd="0" destOrd="0" presId="urn:microsoft.com/office/officeart/2005/8/layout/orgChart1"/>
    <dgm:cxn modelId="{576831CE-B862-4669-BFB0-7401337B9CE9}" type="presOf" srcId="{70545F42-B6DC-47B3-8436-A8E6EC8A6D68}" destId="{0998AF37-80C1-40BD-9772-E08CC312FE31}" srcOrd="1" destOrd="0" presId="urn:microsoft.com/office/officeart/2005/8/layout/orgChart1"/>
    <dgm:cxn modelId="{428E75CE-D8D7-46C2-8FFD-3B71B8DB9D5F}" type="presOf" srcId="{C04CB274-11B3-4F05-9D63-8FC66A558D3C}" destId="{517E75A3-95B4-4821-9644-DD1C80BFC123}" srcOrd="1" destOrd="0" presId="urn:microsoft.com/office/officeart/2005/8/layout/orgChart1"/>
    <dgm:cxn modelId="{9588B7CF-7DAC-46F4-AE3F-8D4CEDC80B5E}" type="presOf" srcId="{0BA6C384-BA5B-43B2-A61A-854FE077ED77}" destId="{D0B3AB7A-D866-4B8A-B0F0-EA151EF26863}" srcOrd="0" destOrd="0" presId="urn:microsoft.com/office/officeart/2005/8/layout/orgChart1"/>
    <dgm:cxn modelId="{8B4278D3-99B3-4DD9-B858-FA862DACA330}" type="presOf" srcId="{0BC4BFD0-388B-422C-A26B-3F45C9C9BCD2}" destId="{D9A5C33F-800E-4734-968A-A3FD8F245E8B}" srcOrd="1" destOrd="0" presId="urn:microsoft.com/office/officeart/2005/8/layout/orgChart1"/>
    <dgm:cxn modelId="{B94F08D4-937A-4ED9-A830-B50C99697A16}" type="presOf" srcId="{9BD634B5-2DF4-49C2-9254-80526FC668CF}" destId="{4BB085FB-2FE3-44F0-BECF-BA6574650358}" srcOrd="1" destOrd="0" presId="urn:microsoft.com/office/officeart/2005/8/layout/orgChart1"/>
    <dgm:cxn modelId="{0DE878DA-04E7-459D-B50B-1E48C5802B33}" srcId="{EE9A9C4A-9F2A-4202-9F48-4F534EF30AAF}" destId="{479BA055-07A8-4081-8C92-5BDD64546909}" srcOrd="1" destOrd="0" parTransId="{EEFCACFA-0067-4293-ACF4-FD16CFFF1D4D}" sibTransId="{A4FFEE4F-715B-4FF0-B483-2FC4E2367CDB}"/>
    <dgm:cxn modelId="{ECFC96DB-256D-4507-95E1-33484C54C357}" type="presOf" srcId="{F0D2C337-DC60-47BC-B243-AD7089B08266}" destId="{AFEEE01C-432E-4869-9945-9226D183E2B9}" srcOrd="1" destOrd="0" presId="urn:microsoft.com/office/officeart/2005/8/layout/orgChart1"/>
    <dgm:cxn modelId="{F85F26DD-6110-4CC0-81E8-212A81832BA9}" type="presOf" srcId="{652B2F5C-EC08-428D-99C0-9448D30823AB}" destId="{9F70C7E7-69C2-4EF2-B2C2-AD5719EB3CB5}" srcOrd="0" destOrd="0" presId="urn:microsoft.com/office/officeart/2005/8/layout/orgChart1"/>
    <dgm:cxn modelId="{EA6C27DD-251D-46AE-9D15-1E2C4CDE32B9}" type="presOf" srcId="{1C73E5AC-2DEF-4288-A4BD-C4939A8237D6}" destId="{18C2AE49-4246-4E6A-912C-88ECB8E95E9D}" srcOrd="1" destOrd="0" presId="urn:microsoft.com/office/officeart/2005/8/layout/orgChart1"/>
    <dgm:cxn modelId="{8560A0DE-975A-45DA-B439-ECC47346C5A2}" type="presOf" srcId="{624955B8-726F-4866-8A35-634614EAAD0D}" destId="{3F1E1F67-9FEB-441D-A8F5-BFEC473A8895}" srcOrd="0" destOrd="0" presId="urn:microsoft.com/office/officeart/2005/8/layout/orgChart1"/>
    <dgm:cxn modelId="{BA3EE7DF-1A21-430B-8B0B-552AB4124454}" type="presOf" srcId="{F0D2C337-DC60-47BC-B243-AD7089B08266}" destId="{794F6E44-B041-4EDD-A977-D9DA02E7C4AE}" srcOrd="0" destOrd="0" presId="urn:microsoft.com/office/officeart/2005/8/layout/orgChart1"/>
    <dgm:cxn modelId="{42B520E1-F1AF-4ECF-990D-490C2906B7FE}" type="presOf" srcId="{A0BC42B9-DD3B-4AF1-BED2-E3222B306E69}" destId="{7F8B3E9C-51FF-4EC1-9685-85A9CD6786AA}" srcOrd="0" destOrd="0" presId="urn:microsoft.com/office/officeart/2005/8/layout/orgChart1"/>
    <dgm:cxn modelId="{E5E916E6-FCD7-4184-BC66-53D4907ED7A0}" type="presOf" srcId="{964F4A54-17E0-44F3-BAD4-751A80A28056}" destId="{BFD4A64E-24DC-4322-AD6A-4A7D25FA4197}" srcOrd="0" destOrd="0" presId="urn:microsoft.com/office/officeart/2005/8/layout/orgChart1"/>
    <dgm:cxn modelId="{4486F7EF-4841-41B3-975C-9F31AB697248}" srcId="{70545F42-B6DC-47B3-8436-A8E6EC8A6D68}" destId="{1C73E5AC-2DEF-4288-A4BD-C4939A8237D6}" srcOrd="2" destOrd="0" parTransId="{624955B8-726F-4866-8A35-634614EAAD0D}" sibTransId="{067CF1CF-EE91-46B4-97F4-913608A3BCF1}"/>
    <dgm:cxn modelId="{80BE0CF1-C400-488C-AFE4-780CD1EF2728}" type="presOf" srcId="{84B265CC-FC0B-4C72-A122-633E592AA9C8}" destId="{3FB3A721-02FD-4F1B-BAA7-62555A2508F2}" srcOrd="1" destOrd="0" presId="urn:microsoft.com/office/officeart/2005/8/layout/orgChart1"/>
    <dgm:cxn modelId="{8E1BCFF2-84E8-4F2F-8393-548E6924EE15}" type="presOf" srcId="{930F0B18-04E9-49DD-8579-CE906E51FB9A}" destId="{49338756-272C-4284-88BA-2499033EA653}" srcOrd="0" destOrd="0" presId="urn:microsoft.com/office/officeart/2005/8/layout/orgChart1"/>
    <dgm:cxn modelId="{B67CEFF5-D25C-4329-A621-40CDAD9A44F2}" type="presOf" srcId="{B9BB97BF-1F80-4324-BA85-A6D1FB317753}" destId="{EA0F7680-B65F-4D24-BEB7-73B410278AFC}" srcOrd="0" destOrd="0" presId="urn:microsoft.com/office/officeart/2005/8/layout/orgChart1"/>
    <dgm:cxn modelId="{F8078FF7-5128-44AF-8BAD-AE054FBE559A}" srcId="{930F0B18-04E9-49DD-8579-CE906E51FB9A}" destId="{206BBBD8-58D9-4AFC-92E6-0589FAB65419}" srcOrd="0" destOrd="0" parTransId="{804817F7-1D47-496D-9782-A1BABE8DC35C}" sibTransId="{91369BA8-AE30-415F-9F0B-19594DB94458}"/>
    <dgm:cxn modelId="{8119A4FA-2560-48E4-A1EE-A1A15D78FB60}" type="presOf" srcId="{CC6165E4-0CB7-45D5-B119-045A41C02591}" destId="{7CC7109F-5A8A-413A-9CFF-D39A6CE13B1B}" srcOrd="1" destOrd="0" presId="urn:microsoft.com/office/officeart/2005/8/layout/orgChart1"/>
    <dgm:cxn modelId="{8DE158FD-3D05-4C03-91D9-7A4D41E48602}" type="presOf" srcId="{EDB368FA-12B8-4528-BE17-939214546EA8}" destId="{40F4F012-58CF-481E-B73B-AFAF0548BB00}" srcOrd="0" destOrd="0" presId="urn:microsoft.com/office/officeart/2005/8/layout/orgChart1"/>
    <dgm:cxn modelId="{A5D90D70-2125-4B09-A7EC-FBCCD22F66B2}" type="presParOf" srcId="{49338756-272C-4284-88BA-2499033EA653}" destId="{FABB296E-D086-42F9-A988-744B09F524C7}" srcOrd="0" destOrd="0" presId="urn:microsoft.com/office/officeart/2005/8/layout/orgChart1"/>
    <dgm:cxn modelId="{04B310DF-8A03-4B40-B3B1-3CF19C31E901}" type="presParOf" srcId="{FABB296E-D086-42F9-A988-744B09F524C7}" destId="{F708A5EC-09B1-4457-8790-6B4BADB7C721}" srcOrd="0" destOrd="0" presId="urn:microsoft.com/office/officeart/2005/8/layout/orgChart1"/>
    <dgm:cxn modelId="{E5034AFF-F91E-4F5C-ABA3-1C610739C1DA}" type="presParOf" srcId="{F708A5EC-09B1-4457-8790-6B4BADB7C721}" destId="{3E21E8A9-C948-48F9-A2F1-D0E95E4B8569}" srcOrd="0" destOrd="0" presId="urn:microsoft.com/office/officeart/2005/8/layout/orgChart1"/>
    <dgm:cxn modelId="{70A0CAF4-57E3-4BAD-B302-DD34A4B85ACA}" type="presParOf" srcId="{F708A5EC-09B1-4457-8790-6B4BADB7C721}" destId="{F0459939-FC23-424A-A91F-02A25CEE2259}" srcOrd="1" destOrd="0" presId="urn:microsoft.com/office/officeart/2005/8/layout/orgChart1"/>
    <dgm:cxn modelId="{043ADC0B-7C27-4501-AD86-174C0BBEB3BF}" type="presParOf" srcId="{FABB296E-D086-42F9-A988-744B09F524C7}" destId="{B09C7FCE-1A52-4819-A065-B72ED83B4A19}" srcOrd="1" destOrd="0" presId="urn:microsoft.com/office/officeart/2005/8/layout/orgChart1"/>
    <dgm:cxn modelId="{A1FC1CB4-4217-48FC-8CDC-FC0A17C7290B}" type="presParOf" srcId="{B09C7FCE-1A52-4819-A065-B72ED83B4A19}" destId="{E3E94898-7914-4069-B4FF-BF87D8F7378C}" srcOrd="0" destOrd="0" presId="urn:microsoft.com/office/officeart/2005/8/layout/orgChart1"/>
    <dgm:cxn modelId="{76686B79-1A59-4606-B4F6-4D005D313AFF}" type="presParOf" srcId="{B09C7FCE-1A52-4819-A065-B72ED83B4A19}" destId="{D04DA06A-63BD-4547-89D4-9EFD07F12A09}" srcOrd="1" destOrd="0" presId="urn:microsoft.com/office/officeart/2005/8/layout/orgChart1"/>
    <dgm:cxn modelId="{AECD9635-A4BD-4A3F-8B37-CC33BCFCC9A4}" type="presParOf" srcId="{D04DA06A-63BD-4547-89D4-9EFD07F12A09}" destId="{FCFC9992-A271-495F-A6D1-DA1CF13BF6D6}" srcOrd="0" destOrd="0" presId="urn:microsoft.com/office/officeart/2005/8/layout/orgChart1"/>
    <dgm:cxn modelId="{3172B505-8427-45CA-B7E2-FE2E2166EDA8}" type="presParOf" srcId="{FCFC9992-A271-495F-A6D1-DA1CF13BF6D6}" destId="{4A2D28D6-4C4B-42EF-BA87-CD96EE980211}" srcOrd="0" destOrd="0" presId="urn:microsoft.com/office/officeart/2005/8/layout/orgChart1"/>
    <dgm:cxn modelId="{D7506AAD-8AAC-4D8C-B781-F58746F9F3D7}" type="presParOf" srcId="{FCFC9992-A271-495F-A6D1-DA1CF13BF6D6}" destId="{0998AF37-80C1-40BD-9772-E08CC312FE31}" srcOrd="1" destOrd="0" presId="urn:microsoft.com/office/officeart/2005/8/layout/orgChart1"/>
    <dgm:cxn modelId="{A3DD4409-0DEF-4E93-B38B-74ACC6ADFADF}" type="presParOf" srcId="{D04DA06A-63BD-4547-89D4-9EFD07F12A09}" destId="{237916F1-4D72-4181-BA7D-0F13C129A267}" srcOrd="1" destOrd="0" presId="urn:microsoft.com/office/officeart/2005/8/layout/orgChart1"/>
    <dgm:cxn modelId="{3E9FA81F-7F65-4013-9D56-ACC37F363BEE}" type="presParOf" srcId="{237916F1-4D72-4181-BA7D-0F13C129A267}" destId="{2B4A3DAA-F377-46A0-8E5B-3E2D24978E53}" srcOrd="0" destOrd="0" presId="urn:microsoft.com/office/officeart/2005/8/layout/orgChart1"/>
    <dgm:cxn modelId="{01E5F709-07DF-47D5-ADBD-76AFDA27B20F}" type="presParOf" srcId="{237916F1-4D72-4181-BA7D-0F13C129A267}" destId="{E4A99C25-2162-455C-9819-F519D13A9448}" srcOrd="1" destOrd="0" presId="urn:microsoft.com/office/officeart/2005/8/layout/orgChart1"/>
    <dgm:cxn modelId="{7EB13CA7-329F-4556-A1E3-6FB3191EE51E}" type="presParOf" srcId="{E4A99C25-2162-455C-9819-F519D13A9448}" destId="{E9DA0421-FFBA-4A4F-8454-2844332B00C9}" srcOrd="0" destOrd="0" presId="urn:microsoft.com/office/officeart/2005/8/layout/orgChart1"/>
    <dgm:cxn modelId="{B6B67832-D4B7-4F9A-B713-DC5D94FFF3D8}" type="presParOf" srcId="{E9DA0421-FFBA-4A4F-8454-2844332B00C9}" destId="{5C8FF246-AB36-4BD3-AA73-C5407B80C70A}" srcOrd="0" destOrd="0" presId="urn:microsoft.com/office/officeart/2005/8/layout/orgChart1"/>
    <dgm:cxn modelId="{8B1CA6BB-A690-4FE7-B98C-06CE81AD04F9}" type="presParOf" srcId="{E9DA0421-FFBA-4A4F-8454-2844332B00C9}" destId="{517E75A3-95B4-4821-9644-DD1C80BFC123}" srcOrd="1" destOrd="0" presId="urn:microsoft.com/office/officeart/2005/8/layout/orgChart1"/>
    <dgm:cxn modelId="{6EC28FC7-E2AB-43BF-8534-49EF252679F0}" type="presParOf" srcId="{E4A99C25-2162-455C-9819-F519D13A9448}" destId="{78CD1594-FE1A-47E3-B05E-51966D00B24E}" srcOrd="1" destOrd="0" presId="urn:microsoft.com/office/officeart/2005/8/layout/orgChart1"/>
    <dgm:cxn modelId="{5AC155D0-1145-4D4E-8605-DC8749730DDA}" type="presParOf" srcId="{E4A99C25-2162-455C-9819-F519D13A9448}" destId="{71EB036B-8E25-4D2E-88DD-94883841F4D6}" srcOrd="2" destOrd="0" presId="urn:microsoft.com/office/officeart/2005/8/layout/orgChart1"/>
    <dgm:cxn modelId="{6BE1F203-3FDD-4ACE-9D49-CFA4A25030F0}" type="presParOf" srcId="{237916F1-4D72-4181-BA7D-0F13C129A267}" destId="{EA0F7680-B65F-4D24-BEB7-73B410278AFC}" srcOrd="2" destOrd="0" presId="urn:microsoft.com/office/officeart/2005/8/layout/orgChart1"/>
    <dgm:cxn modelId="{A4363658-9D37-4FCD-A29E-B6AFF15A933A}" type="presParOf" srcId="{237916F1-4D72-4181-BA7D-0F13C129A267}" destId="{3EB3E23C-8C52-4FB1-956C-D68332021DE8}" srcOrd="3" destOrd="0" presId="urn:microsoft.com/office/officeart/2005/8/layout/orgChart1"/>
    <dgm:cxn modelId="{C1F08091-E6E5-4B17-9389-15F7B59598CB}" type="presParOf" srcId="{3EB3E23C-8C52-4FB1-956C-D68332021DE8}" destId="{081F3C94-C407-4E93-8FFE-A679C71DAD20}" srcOrd="0" destOrd="0" presId="urn:microsoft.com/office/officeart/2005/8/layout/orgChart1"/>
    <dgm:cxn modelId="{217AB23E-6338-4543-A14F-1CDA2F593711}" type="presParOf" srcId="{081F3C94-C407-4E93-8FFE-A679C71DAD20}" destId="{E4CA7B00-69BC-4D4A-86E5-C7FF4C86F1D5}" srcOrd="0" destOrd="0" presId="urn:microsoft.com/office/officeart/2005/8/layout/orgChart1"/>
    <dgm:cxn modelId="{6AF2D321-E711-4B9D-A020-EDAF09B3E4B5}" type="presParOf" srcId="{081F3C94-C407-4E93-8FFE-A679C71DAD20}" destId="{583D9808-024C-47FB-A0B8-C9198485C7B7}" srcOrd="1" destOrd="0" presId="urn:microsoft.com/office/officeart/2005/8/layout/orgChart1"/>
    <dgm:cxn modelId="{896ED53E-4665-4801-8CDA-E227306C93C0}" type="presParOf" srcId="{3EB3E23C-8C52-4FB1-956C-D68332021DE8}" destId="{2EAEA4B4-4ED0-4588-8227-FDB3AF9B85C8}" srcOrd="1" destOrd="0" presId="urn:microsoft.com/office/officeart/2005/8/layout/orgChart1"/>
    <dgm:cxn modelId="{1DFF4B42-3C4E-4D8D-BC58-C6F89FB481EC}" type="presParOf" srcId="{3EB3E23C-8C52-4FB1-956C-D68332021DE8}" destId="{4B98586E-14BA-4E23-B370-6340E29F56E5}" srcOrd="2" destOrd="0" presId="urn:microsoft.com/office/officeart/2005/8/layout/orgChart1"/>
    <dgm:cxn modelId="{FD7711EB-E462-4BA3-BCDB-1FC7BBB40728}" type="presParOf" srcId="{237916F1-4D72-4181-BA7D-0F13C129A267}" destId="{3F1E1F67-9FEB-441D-A8F5-BFEC473A8895}" srcOrd="4" destOrd="0" presId="urn:microsoft.com/office/officeart/2005/8/layout/orgChart1"/>
    <dgm:cxn modelId="{EDEDD166-FBDA-4D4C-B247-06E34E90C58C}" type="presParOf" srcId="{237916F1-4D72-4181-BA7D-0F13C129A267}" destId="{4BFC4B50-A625-4D82-979B-C6AFBBC20906}" srcOrd="5" destOrd="0" presId="urn:microsoft.com/office/officeart/2005/8/layout/orgChart1"/>
    <dgm:cxn modelId="{65490232-0F99-4626-8DD9-F9A38B3F702E}" type="presParOf" srcId="{4BFC4B50-A625-4D82-979B-C6AFBBC20906}" destId="{D9B81C76-F34F-4F43-952D-740FE5987948}" srcOrd="0" destOrd="0" presId="urn:microsoft.com/office/officeart/2005/8/layout/orgChart1"/>
    <dgm:cxn modelId="{9317D9FB-EB23-497E-B549-DA0F51C42E9F}" type="presParOf" srcId="{D9B81C76-F34F-4F43-952D-740FE5987948}" destId="{A3F52E3A-FB69-49C5-9452-B1B1801BC132}" srcOrd="0" destOrd="0" presId="urn:microsoft.com/office/officeart/2005/8/layout/orgChart1"/>
    <dgm:cxn modelId="{E623E42C-8C63-464B-B4E8-CECEE33606DD}" type="presParOf" srcId="{D9B81C76-F34F-4F43-952D-740FE5987948}" destId="{18C2AE49-4246-4E6A-912C-88ECB8E95E9D}" srcOrd="1" destOrd="0" presId="urn:microsoft.com/office/officeart/2005/8/layout/orgChart1"/>
    <dgm:cxn modelId="{62564337-478D-4086-A361-8EB444CB40F8}" type="presParOf" srcId="{4BFC4B50-A625-4D82-979B-C6AFBBC20906}" destId="{54F7C106-0F87-428E-AE8F-0913C5CE65C1}" srcOrd="1" destOrd="0" presId="urn:microsoft.com/office/officeart/2005/8/layout/orgChart1"/>
    <dgm:cxn modelId="{6A94B3EA-3CD2-463F-B5C0-60F00B30B958}" type="presParOf" srcId="{4BFC4B50-A625-4D82-979B-C6AFBBC20906}" destId="{E5EFF4D8-B35C-4D7A-BDD7-36A3851BA268}" srcOrd="2" destOrd="0" presId="urn:microsoft.com/office/officeart/2005/8/layout/orgChart1"/>
    <dgm:cxn modelId="{A400A685-C1E5-4EF6-BD3C-67740B415960}" type="presParOf" srcId="{237916F1-4D72-4181-BA7D-0F13C129A267}" destId="{2274B269-E2ED-45CA-A284-A6122CAF7CC0}" srcOrd="6" destOrd="0" presId="urn:microsoft.com/office/officeart/2005/8/layout/orgChart1"/>
    <dgm:cxn modelId="{5F32EA2C-64C4-44FF-B003-25CDB4EF1CD8}" type="presParOf" srcId="{237916F1-4D72-4181-BA7D-0F13C129A267}" destId="{0BDB60BD-098D-4814-A543-56198562F0B9}" srcOrd="7" destOrd="0" presId="urn:microsoft.com/office/officeart/2005/8/layout/orgChart1"/>
    <dgm:cxn modelId="{4B74837C-8062-4D11-A10A-B5865BD6BB2C}" type="presParOf" srcId="{0BDB60BD-098D-4814-A543-56198562F0B9}" destId="{9DA832AE-5D8D-4CAE-ACFE-711CD0FFCFDD}" srcOrd="0" destOrd="0" presId="urn:microsoft.com/office/officeart/2005/8/layout/orgChart1"/>
    <dgm:cxn modelId="{2726FE63-34CD-4BEC-B54D-27BEF327D10C}" type="presParOf" srcId="{9DA832AE-5D8D-4CAE-ACFE-711CD0FFCFDD}" destId="{C214AFB3-5A9A-4AC2-B9D3-6EE4BBAD5994}" srcOrd="0" destOrd="0" presId="urn:microsoft.com/office/officeart/2005/8/layout/orgChart1"/>
    <dgm:cxn modelId="{65911096-A8D5-4393-8739-24FC8FAC0301}" type="presParOf" srcId="{9DA832AE-5D8D-4CAE-ACFE-711CD0FFCFDD}" destId="{4BB085FB-2FE3-44F0-BECF-BA6574650358}" srcOrd="1" destOrd="0" presId="urn:microsoft.com/office/officeart/2005/8/layout/orgChart1"/>
    <dgm:cxn modelId="{D6F3DFAE-7C56-4B88-9B7B-A2FF736350A8}" type="presParOf" srcId="{0BDB60BD-098D-4814-A543-56198562F0B9}" destId="{CE4B2F6A-20D8-484D-8168-5387B65E202E}" srcOrd="1" destOrd="0" presId="urn:microsoft.com/office/officeart/2005/8/layout/orgChart1"/>
    <dgm:cxn modelId="{0F3B5625-5CCB-4CFE-80CF-58D054145EC5}" type="presParOf" srcId="{0BDB60BD-098D-4814-A543-56198562F0B9}" destId="{CF262D37-8EB7-4C0C-BDCB-F257059A8F10}" srcOrd="2" destOrd="0" presId="urn:microsoft.com/office/officeart/2005/8/layout/orgChart1"/>
    <dgm:cxn modelId="{0555AB4C-7494-482D-8F77-7A575A1B102E}" type="presParOf" srcId="{237916F1-4D72-4181-BA7D-0F13C129A267}" destId="{C685CFC7-3297-4D62-AD25-0864EBEF7409}" srcOrd="8" destOrd="0" presId="urn:microsoft.com/office/officeart/2005/8/layout/orgChart1"/>
    <dgm:cxn modelId="{21DF30C9-7BE9-4DCE-BE4C-013706BFA3AA}" type="presParOf" srcId="{237916F1-4D72-4181-BA7D-0F13C129A267}" destId="{A856D239-0A5D-4506-B3E6-71436C6A569C}" srcOrd="9" destOrd="0" presId="urn:microsoft.com/office/officeart/2005/8/layout/orgChart1"/>
    <dgm:cxn modelId="{DB678AD0-01B7-4F23-B445-A6E2D05D6DC4}" type="presParOf" srcId="{A856D239-0A5D-4506-B3E6-71436C6A569C}" destId="{2050422C-0A28-470B-ACBC-4EDB42924285}" srcOrd="0" destOrd="0" presId="urn:microsoft.com/office/officeart/2005/8/layout/orgChart1"/>
    <dgm:cxn modelId="{6DD26470-27B4-4787-A722-8978DDF76F20}" type="presParOf" srcId="{2050422C-0A28-470B-ACBC-4EDB42924285}" destId="{2F987DF4-1E89-4B97-BEEF-F58D4D99C55A}" srcOrd="0" destOrd="0" presId="urn:microsoft.com/office/officeart/2005/8/layout/orgChart1"/>
    <dgm:cxn modelId="{CD8AA846-5168-4F19-9022-672621A48E60}" type="presParOf" srcId="{2050422C-0A28-470B-ACBC-4EDB42924285}" destId="{B38BB153-FBD2-46FE-82D8-5C8ABB63327A}" srcOrd="1" destOrd="0" presId="urn:microsoft.com/office/officeart/2005/8/layout/orgChart1"/>
    <dgm:cxn modelId="{07FCB38C-01FF-494F-B605-377BB8541C02}" type="presParOf" srcId="{A856D239-0A5D-4506-B3E6-71436C6A569C}" destId="{FE3728F8-F9F0-45B3-9C52-62BE80E0B75E}" srcOrd="1" destOrd="0" presId="urn:microsoft.com/office/officeart/2005/8/layout/orgChart1"/>
    <dgm:cxn modelId="{D9ECD7B7-3C47-422B-A226-30AA5C256487}" type="presParOf" srcId="{A856D239-0A5D-4506-B3E6-71436C6A569C}" destId="{5C67548A-F0B9-4217-BC62-4207B07A116E}" srcOrd="2" destOrd="0" presId="urn:microsoft.com/office/officeart/2005/8/layout/orgChart1"/>
    <dgm:cxn modelId="{D8F52128-18CD-49BF-A9D7-80A71DD252BF}" type="presParOf" srcId="{237916F1-4D72-4181-BA7D-0F13C129A267}" destId="{198CF3CE-0484-4884-96C2-F7262053112B}" srcOrd="10" destOrd="0" presId="urn:microsoft.com/office/officeart/2005/8/layout/orgChart1"/>
    <dgm:cxn modelId="{A7CC23BF-2B7D-4348-A4AA-60D76F031A75}" type="presParOf" srcId="{237916F1-4D72-4181-BA7D-0F13C129A267}" destId="{1253D5DA-B566-46C0-9348-EDFB14AFD2C9}" srcOrd="11" destOrd="0" presId="urn:microsoft.com/office/officeart/2005/8/layout/orgChart1"/>
    <dgm:cxn modelId="{EB11C37D-3590-41CD-93B7-CACE013AB204}" type="presParOf" srcId="{1253D5DA-B566-46C0-9348-EDFB14AFD2C9}" destId="{82F78387-D3C2-4DDA-898A-876A8942C0AB}" srcOrd="0" destOrd="0" presId="urn:microsoft.com/office/officeart/2005/8/layout/orgChart1"/>
    <dgm:cxn modelId="{64B3D29E-A715-4613-AD4D-CD985BEA3EAD}" type="presParOf" srcId="{82F78387-D3C2-4DDA-898A-876A8942C0AB}" destId="{C595A411-E7E9-4A07-8B89-2886DF2F0623}" srcOrd="0" destOrd="0" presId="urn:microsoft.com/office/officeart/2005/8/layout/orgChart1"/>
    <dgm:cxn modelId="{D5DC1D92-4D32-4C30-8819-95AD6D79B7A6}" type="presParOf" srcId="{82F78387-D3C2-4DDA-898A-876A8942C0AB}" destId="{3FB3A721-02FD-4F1B-BAA7-62555A2508F2}" srcOrd="1" destOrd="0" presId="urn:microsoft.com/office/officeart/2005/8/layout/orgChart1"/>
    <dgm:cxn modelId="{17EDC12B-5E96-470A-B75A-4CB0BB17E554}" type="presParOf" srcId="{1253D5DA-B566-46C0-9348-EDFB14AFD2C9}" destId="{0BECE5BA-E89B-4CA4-97C7-BC2A7705F724}" srcOrd="1" destOrd="0" presId="urn:microsoft.com/office/officeart/2005/8/layout/orgChart1"/>
    <dgm:cxn modelId="{6C95F6C7-7E35-4D24-BC5D-6F74BCE0C4A8}" type="presParOf" srcId="{1253D5DA-B566-46C0-9348-EDFB14AFD2C9}" destId="{5FBA6F3A-501C-4E2F-B3C6-C309714EAE73}" srcOrd="2" destOrd="0" presId="urn:microsoft.com/office/officeart/2005/8/layout/orgChart1"/>
    <dgm:cxn modelId="{3367EEB5-F999-4BDC-8C85-178601701260}" type="presParOf" srcId="{237916F1-4D72-4181-BA7D-0F13C129A267}" destId="{B71B697D-3046-4525-AE9E-0282471BADD3}" srcOrd="12" destOrd="0" presId="urn:microsoft.com/office/officeart/2005/8/layout/orgChart1"/>
    <dgm:cxn modelId="{EADDB517-B1A8-43C6-9A7A-6DAF3454B471}" type="presParOf" srcId="{237916F1-4D72-4181-BA7D-0F13C129A267}" destId="{A1B53999-182D-4532-BBF8-285CCC1AB807}" srcOrd="13" destOrd="0" presId="urn:microsoft.com/office/officeart/2005/8/layout/orgChart1"/>
    <dgm:cxn modelId="{5310657D-3C02-4C49-9D0B-D7E301970361}" type="presParOf" srcId="{A1B53999-182D-4532-BBF8-285CCC1AB807}" destId="{5FEBB1FE-0952-414D-B414-396E8F4410B0}" srcOrd="0" destOrd="0" presId="urn:microsoft.com/office/officeart/2005/8/layout/orgChart1"/>
    <dgm:cxn modelId="{7F1E5229-281B-405F-A1E2-DCBE8C7A6B5F}" type="presParOf" srcId="{5FEBB1FE-0952-414D-B414-396E8F4410B0}" destId="{9F70C7E7-69C2-4EF2-B2C2-AD5719EB3CB5}" srcOrd="0" destOrd="0" presId="urn:microsoft.com/office/officeart/2005/8/layout/orgChart1"/>
    <dgm:cxn modelId="{2B752453-6505-4F3F-B7E2-DB7276C143D6}" type="presParOf" srcId="{5FEBB1FE-0952-414D-B414-396E8F4410B0}" destId="{7E7874CC-385D-4A0D-86BD-FB8D31E87641}" srcOrd="1" destOrd="0" presId="urn:microsoft.com/office/officeart/2005/8/layout/orgChart1"/>
    <dgm:cxn modelId="{637DBDEC-2D7C-4F38-84DD-D4A2134FC612}" type="presParOf" srcId="{A1B53999-182D-4532-BBF8-285CCC1AB807}" destId="{E4B9CD90-9462-4D12-9B30-21F5FDA9E831}" srcOrd="1" destOrd="0" presId="urn:microsoft.com/office/officeart/2005/8/layout/orgChart1"/>
    <dgm:cxn modelId="{2910620E-A856-43BB-A975-33F2B01CFC4A}" type="presParOf" srcId="{A1B53999-182D-4532-BBF8-285CCC1AB807}" destId="{D765F4B6-5E27-4867-ACE5-417E78F4CBCC}" srcOrd="2" destOrd="0" presId="urn:microsoft.com/office/officeart/2005/8/layout/orgChart1"/>
    <dgm:cxn modelId="{77EDE42A-72A1-47EA-BC88-A12B68A08D83}" type="presParOf" srcId="{237916F1-4D72-4181-BA7D-0F13C129A267}" destId="{72782A29-EEB7-4F9B-A22E-6BE37596827B}" srcOrd="14" destOrd="0" presId="urn:microsoft.com/office/officeart/2005/8/layout/orgChart1"/>
    <dgm:cxn modelId="{8BFCF2F5-9047-47D4-9997-85B5D4856FDB}" type="presParOf" srcId="{237916F1-4D72-4181-BA7D-0F13C129A267}" destId="{7703E31D-DDEF-458B-8533-A9CD463C07FE}" srcOrd="15" destOrd="0" presId="urn:microsoft.com/office/officeart/2005/8/layout/orgChart1"/>
    <dgm:cxn modelId="{954E7758-10D9-45C4-BACE-4BDC0EC906D6}" type="presParOf" srcId="{7703E31D-DDEF-458B-8533-A9CD463C07FE}" destId="{340513D2-727C-49C5-8B6C-CD262CD3CA4E}" srcOrd="0" destOrd="0" presId="urn:microsoft.com/office/officeart/2005/8/layout/orgChart1"/>
    <dgm:cxn modelId="{95DAE684-D654-41B9-A943-35884265286E}" type="presParOf" srcId="{340513D2-727C-49C5-8B6C-CD262CD3CA4E}" destId="{023FDAAE-3372-49A8-AF0C-6DD232874E0C}" srcOrd="0" destOrd="0" presId="urn:microsoft.com/office/officeart/2005/8/layout/orgChart1"/>
    <dgm:cxn modelId="{E7003D48-5C12-4549-88FC-01879540E7D9}" type="presParOf" srcId="{340513D2-727C-49C5-8B6C-CD262CD3CA4E}" destId="{7A97471E-82C0-4FD3-8DA8-6965C017B8F1}" srcOrd="1" destOrd="0" presId="urn:microsoft.com/office/officeart/2005/8/layout/orgChart1"/>
    <dgm:cxn modelId="{39FEEBDD-4896-4225-99A2-A4C706BD62BD}" type="presParOf" srcId="{7703E31D-DDEF-458B-8533-A9CD463C07FE}" destId="{746C58CA-1258-4FB1-9319-7F07AB130AB9}" srcOrd="1" destOrd="0" presId="urn:microsoft.com/office/officeart/2005/8/layout/orgChart1"/>
    <dgm:cxn modelId="{1FD32138-C4DA-43AE-BE25-359F060F7ECF}" type="presParOf" srcId="{7703E31D-DDEF-458B-8533-A9CD463C07FE}" destId="{3F723028-AE19-4A5E-8F43-611ABC830473}" srcOrd="2" destOrd="0" presId="urn:microsoft.com/office/officeart/2005/8/layout/orgChart1"/>
    <dgm:cxn modelId="{E5D952F0-9FB0-4D9F-B3AC-574708FFDC1E}" type="presParOf" srcId="{237916F1-4D72-4181-BA7D-0F13C129A267}" destId="{B9BCF213-BF25-4D68-B432-DA0917D49120}" srcOrd="16" destOrd="0" presId="urn:microsoft.com/office/officeart/2005/8/layout/orgChart1"/>
    <dgm:cxn modelId="{DA74EC6E-9D59-452A-8245-666AC516FC6E}" type="presParOf" srcId="{237916F1-4D72-4181-BA7D-0F13C129A267}" destId="{5CF2ADB3-ADEE-40C6-9690-29D4E2B510AD}" srcOrd="17" destOrd="0" presId="urn:microsoft.com/office/officeart/2005/8/layout/orgChart1"/>
    <dgm:cxn modelId="{2C57147C-4B3C-4BBA-91FE-5EC78E397E74}" type="presParOf" srcId="{5CF2ADB3-ADEE-40C6-9690-29D4E2B510AD}" destId="{BD54C01C-4804-45AD-8B4D-53285EC7B4D3}" srcOrd="0" destOrd="0" presId="urn:microsoft.com/office/officeart/2005/8/layout/orgChart1"/>
    <dgm:cxn modelId="{448E73A3-ECC6-4C0C-8744-C434487DB0C0}" type="presParOf" srcId="{BD54C01C-4804-45AD-8B4D-53285EC7B4D3}" destId="{F3835F40-1D3B-4F73-B2B4-C72D96474B3E}" srcOrd="0" destOrd="0" presId="urn:microsoft.com/office/officeart/2005/8/layout/orgChart1"/>
    <dgm:cxn modelId="{DEE906F6-CBE7-497C-8946-CE3C4F2E777B}" type="presParOf" srcId="{BD54C01C-4804-45AD-8B4D-53285EC7B4D3}" destId="{A11EB174-0AC5-4370-8096-BB8A5D8BA2D5}" srcOrd="1" destOrd="0" presId="urn:microsoft.com/office/officeart/2005/8/layout/orgChart1"/>
    <dgm:cxn modelId="{DC4BE767-E2CB-41AF-AA87-A67409C99465}" type="presParOf" srcId="{5CF2ADB3-ADEE-40C6-9690-29D4E2B510AD}" destId="{797C3247-9F28-4FD2-A810-118E7DC9599E}" srcOrd="1" destOrd="0" presId="urn:microsoft.com/office/officeart/2005/8/layout/orgChart1"/>
    <dgm:cxn modelId="{C61A13DE-D2CF-4BDC-BDD4-FB91994F4516}" type="presParOf" srcId="{5CF2ADB3-ADEE-40C6-9690-29D4E2B510AD}" destId="{B2941B3C-9AB1-4D73-A52B-DB4BEE875B7B}" srcOrd="2" destOrd="0" presId="urn:microsoft.com/office/officeart/2005/8/layout/orgChart1"/>
    <dgm:cxn modelId="{02B889FB-A5D2-438A-9286-364D6CDB55EF}" type="presParOf" srcId="{D04DA06A-63BD-4547-89D4-9EFD07F12A09}" destId="{17D05712-4461-4D37-89E6-9C964E5DF7F2}" srcOrd="2" destOrd="0" presId="urn:microsoft.com/office/officeart/2005/8/layout/orgChart1"/>
    <dgm:cxn modelId="{AB918DAC-D07A-4F45-BB70-4582953487D1}" type="presParOf" srcId="{B09C7FCE-1A52-4819-A065-B72ED83B4A19}" destId="{42934F20-B2BC-4EF9-871E-477E29B79ECA}" srcOrd="2" destOrd="0" presId="urn:microsoft.com/office/officeart/2005/8/layout/orgChart1"/>
    <dgm:cxn modelId="{AE7F393B-1475-4351-AF02-642FF6AAF8FA}" type="presParOf" srcId="{B09C7FCE-1A52-4819-A065-B72ED83B4A19}" destId="{CA7F2BD0-BCCE-47D2-9C0A-C823378C1D23}" srcOrd="3" destOrd="0" presId="urn:microsoft.com/office/officeart/2005/8/layout/orgChart1"/>
    <dgm:cxn modelId="{0639E7C1-63B5-42BA-87FE-6369365C49A4}" type="presParOf" srcId="{CA7F2BD0-BCCE-47D2-9C0A-C823378C1D23}" destId="{763EDBF3-1BAE-4DDA-9B39-3A3FE3F872FC}" srcOrd="0" destOrd="0" presId="urn:microsoft.com/office/officeart/2005/8/layout/orgChart1"/>
    <dgm:cxn modelId="{9A1F5B1E-E7CB-4A9B-BE11-727196F8718E}" type="presParOf" srcId="{763EDBF3-1BAE-4DDA-9B39-3A3FE3F872FC}" destId="{4BA61866-A788-487D-9713-312E51285ED7}" srcOrd="0" destOrd="0" presId="urn:microsoft.com/office/officeart/2005/8/layout/orgChart1"/>
    <dgm:cxn modelId="{D09A57BC-315B-4648-9A68-03A4D118B432}" type="presParOf" srcId="{763EDBF3-1BAE-4DDA-9B39-3A3FE3F872FC}" destId="{02408CD8-ED4F-4408-8EA4-C070D98A32CE}" srcOrd="1" destOrd="0" presId="urn:microsoft.com/office/officeart/2005/8/layout/orgChart1"/>
    <dgm:cxn modelId="{B72AC15E-D583-4F53-BE1C-95F10A54E783}" type="presParOf" srcId="{CA7F2BD0-BCCE-47D2-9C0A-C823378C1D23}" destId="{961B7B51-8A75-458F-B4E3-2466785A6FFF}" srcOrd="1" destOrd="0" presId="urn:microsoft.com/office/officeart/2005/8/layout/orgChart1"/>
    <dgm:cxn modelId="{975F1D19-F846-44F0-952A-7CA9B5C606E8}" type="presParOf" srcId="{961B7B51-8A75-458F-B4E3-2466785A6FFF}" destId="{421469A1-4AA5-4691-A6D8-D28CE5A69AF1}" srcOrd="0" destOrd="0" presId="urn:microsoft.com/office/officeart/2005/8/layout/orgChart1"/>
    <dgm:cxn modelId="{974AD30C-43D0-4C45-8E16-088E295F9D6B}" type="presParOf" srcId="{961B7B51-8A75-458F-B4E3-2466785A6FFF}" destId="{405126B8-E47B-4730-9BA6-C939E8EDB1D4}" srcOrd="1" destOrd="0" presId="urn:microsoft.com/office/officeart/2005/8/layout/orgChart1"/>
    <dgm:cxn modelId="{403412FD-9191-4576-AE36-284F0ED0F5B0}" type="presParOf" srcId="{405126B8-E47B-4730-9BA6-C939E8EDB1D4}" destId="{CF449E15-7C0F-41F8-9639-83ED798A0EA2}" srcOrd="0" destOrd="0" presId="urn:microsoft.com/office/officeart/2005/8/layout/orgChart1"/>
    <dgm:cxn modelId="{6322B8CB-6E88-4997-95EB-256F72954EA6}" type="presParOf" srcId="{CF449E15-7C0F-41F8-9639-83ED798A0EA2}" destId="{088F21B9-44B2-4737-B225-20DE5945D179}" srcOrd="0" destOrd="0" presId="urn:microsoft.com/office/officeart/2005/8/layout/orgChart1"/>
    <dgm:cxn modelId="{801CC816-6A61-40BA-A1AE-DF2B8D90D1C6}" type="presParOf" srcId="{CF449E15-7C0F-41F8-9639-83ED798A0EA2}" destId="{009D7153-4BAE-452B-A235-49DF2FA5AC7E}" srcOrd="1" destOrd="0" presId="urn:microsoft.com/office/officeart/2005/8/layout/orgChart1"/>
    <dgm:cxn modelId="{538DC6D7-1C5A-4C33-BED6-AEE309661BCE}" type="presParOf" srcId="{405126B8-E47B-4730-9BA6-C939E8EDB1D4}" destId="{DB22BD1C-F9AE-4A69-A73E-510B74860D3B}" srcOrd="1" destOrd="0" presId="urn:microsoft.com/office/officeart/2005/8/layout/orgChart1"/>
    <dgm:cxn modelId="{D869AA58-7099-4418-8293-9DE104346E66}" type="presParOf" srcId="{405126B8-E47B-4730-9BA6-C939E8EDB1D4}" destId="{EED0C426-7D26-4FCE-82BF-DFD8906038D2}" srcOrd="2" destOrd="0" presId="urn:microsoft.com/office/officeart/2005/8/layout/orgChart1"/>
    <dgm:cxn modelId="{09334889-3E5C-4A09-B5E8-BFD4AC453C6E}" type="presParOf" srcId="{961B7B51-8A75-458F-B4E3-2466785A6FFF}" destId="{5D23A7DE-64E9-481C-BBE4-8AAC5685C793}" srcOrd="2" destOrd="0" presId="urn:microsoft.com/office/officeart/2005/8/layout/orgChart1"/>
    <dgm:cxn modelId="{16D0FF29-E1A9-41AA-8069-C3B473A8F68B}" type="presParOf" srcId="{961B7B51-8A75-458F-B4E3-2466785A6FFF}" destId="{AAE407AD-947C-4925-99E5-A26B204B2A6C}" srcOrd="3" destOrd="0" presId="urn:microsoft.com/office/officeart/2005/8/layout/orgChart1"/>
    <dgm:cxn modelId="{A34F7B81-65C0-4D6D-B1FB-21257AA7A2E5}" type="presParOf" srcId="{AAE407AD-947C-4925-99E5-A26B204B2A6C}" destId="{B74A6C11-DF49-4FFF-8177-DD8073239EA2}" srcOrd="0" destOrd="0" presId="urn:microsoft.com/office/officeart/2005/8/layout/orgChart1"/>
    <dgm:cxn modelId="{CAB5EB07-45F6-45BF-BE21-AC759DD6C5F7}" type="presParOf" srcId="{B74A6C11-DF49-4FFF-8177-DD8073239EA2}" destId="{76B78FE8-BF72-4210-A1F5-8AB951C0E553}" srcOrd="0" destOrd="0" presId="urn:microsoft.com/office/officeart/2005/8/layout/orgChart1"/>
    <dgm:cxn modelId="{BC4758E2-7B0A-42E8-AF7D-1BF602FEC061}" type="presParOf" srcId="{B74A6C11-DF49-4FFF-8177-DD8073239EA2}" destId="{A144F98B-9318-43BD-B072-03CEC0B3629B}" srcOrd="1" destOrd="0" presId="urn:microsoft.com/office/officeart/2005/8/layout/orgChart1"/>
    <dgm:cxn modelId="{31C4AA37-AA0E-46C0-AA04-BAE4F21A52DB}" type="presParOf" srcId="{AAE407AD-947C-4925-99E5-A26B204B2A6C}" destId="{61A56399-9049-41FC-82DD-99E8ED8306D4}" srcOrd="1" destOrd="0" presId="urn:microsoft.com/office/officeart/2005/8/layout/orgChart1"/>
    <dgm:cxn modelId="{AC5A8BB1-1249-4787-8F93-7FCB851CD4E8}" type="presParOf" srcId="{AAE407AD-947C-4925-99E5-A26B204B2A6C}" destId="{8A955969-1948-4368-8D96-C0E8724506B8}" srcOrd="2" destOrd="0" presId="urn:microsoft.com/office/officeart/2005/8/layout/orgChart1"/>
    <dgm:cxn modelId="{B2BCB456-CB99-401E-BEF2-741BF8564C06}" type="presParOf" srcId="{961B7B51-8A75-458F-B4E3-2466785A6FFF}" destId="{7F8B3E9C-51FF-4EC1-9685-85A9CD6786AA}" srcOrd="4" destOrd="0" presId="urn:microsoft.com/office/officeart/2005/8/layout/orgChart1"/>
    <dgm:cxn modelId="{8EC20384-D655-433C-954D-D9976ACE7DA8}" type="presParOf" srcId="{961B7B51-8A75-458F-B4E3-2466785A6FFF}" destId="{BB06923A-638B-4B08-ACF7-7A259DED9941}" srcOrd="5" destOrd="0" presId="urn:microsoft.com/office/officeart/2005/8/layout/orgChart1"/>
    <dgm:cxn modelId="{4FAA5B71-1DE8-4B06-8473-68C98040983B}" type="presParOf" srcId="{BB06923A-638B-4B08-ACF7-7A259DED9941}" destId="{80825F1D-5D4C-42D2-95FD-75BE440EFF20}" srcOrd="0" destOrd="0" presId="urn:microsoft.com/office/officeart/2005/8/layout/orgChart1"/>
    <dgm:cxn modelId="{15B202F3-28CB-4D69-8690-E4E9E183F8AA}" type="presParOf" srcId="{80825F1D-5D4C-42D2-95FD-75BE440EFF20}" destId="{BFD4A64E-24DC-4322-AD6A-4A7D25FA4197}" srcOrd="0" destOrd="0" presId="urn:microsoft.com/office/officeart/2005/8/layout/orgChart1"/>
    <dgm:cxn modelId="{D9BCFCF3-1C61-4EB2-864E-CE8EA847236A}" type="presParOf" srcId="{80825F1D-5D4C-42D2-95FD-75BE440EFF20}" destId="{BB64117B-3A2B-444E-8EE0-7639B8E94084}" srcOrd="1" destOrd="0" presId="urn:microsoft.com/office/officeart/2005/8/layout/orgChart1"/>
    <dgm:cxn modelId="{54BF979B-32F6-4CB3-945E-2A94AA52543C}" type="presParOf" srcId="{BB06923A-638B-4B08-ACF7-7A259DED9941}" destId="{8CD10816-38BC-42EB-969D-70B82A851FCC}" srcOrd="1" destOrd="0" presId="urn:microsoft.com/office/officeart/2005/8/layout/orgChart1"/>
    <dgm:cxn modelId="{AA032A55-320B-491B-AF8C-576D3ECF57EA}" type="presParOf" srcId="{BB06923A-638B-4B08-ACF7-7A259DED9941}" destId="{FC02EA5C-6370-4DF0-9436-8B2A4FF9DED9}" srcOrd="2" destOrd="0" presId="urn:microsoft.com/office/officeart/2005/8/layout/orgChart1"/>
    <dgm:cxn modelId="{1521BC8A-D3CD-43DB-86AC-BA7E4C00E65B}" type="presParOf" srcId="{961B7B51-8A75-458F-B4E3-2466785A6FFF}" destId="{1E7BD10A-02AE-4B16-85B2-D2B65DE79C7E}" srcOrd="6" destOrd="0" presId="urn:microsoft.com/office/officeart/2005/8/layout/orgChart1"/>
    <dgm:cxn modelId="{37C0C414-395E-4C87-8D6C-418F5CD941AE}" type="presParOf" srcId="{961B7B51-8A75-458F-B4E3-2466785A6FFF}" destId="{37C6C0A3-4367-4012-9C2E-B7AC6C5FADA7}" srcOrd="7" destOrd="0" presId="urn:microsoft.com/office/officeart/2005/8/layout/orgChart1"/>
    <dgm:cxn modelId="{2B52C4B8-6537-4ADF-B443-A2C50704608B}" type="presParOf" srcId="{37C6C0A3-4367-4012-9C2E-B7AC6C5FADA7}" destId="{78BA10E1-C552-46A0-9EE9-1ED1BE12F8D5}" srcOrd="0" destOrd="0" presId="urn:microsoft.com/office/officeart/2005/8/layout/orgChart1"/>
    <dgm:cxn modelId="{F664FCF6-7D9E-4840-9F73-57CF9CCB45B3}" type="presParOf" srcId="{78BA10E1-C552-46A0-9EE9-1ED1BE12F8D5}" destId="{9D094269-C812-4C94-B83E-251E6CF81824}" srcOrd="0" destOrd="0" presId="urn:microsoft.com/office/officeart/2005/8/layout/orgChart1"/>
    <dgm:cxn modelId="{66F80788-0290-4127-8AFA-94CA570DBE6C}" type="presParOf" srcId="{78BA10E1-C552-46A0-9EE9-1ED1BE12F8D5}" destId="{8662CF33-455C-41B2-B049-C4558EE92564}" srcOrd="1" destOrd="0" presId="urn:microsoft.com/office/officeart/2005/8/layout/orgChart1"/>
    <dgm:cxn modelId="{447E505B-404A-4166-B741-4881E1D822F0}" type="presParOf" srcId="{37C6C0A3-4367-4012-9C2E-B7AC6C5FADA7}" destId="{6F621D67-298B-4880-B96F-D8536720E97A}" srcOrd="1" destOrd="0" presId="urn:microsoft.com/office/officeart/2005/8/layout/orgChart1"/>
    <dgm:cxn modelId="{C834A3AF-1BD4-4F2A-8F64-07835F9E72F0}" type="presParOf" srcId="{37C6C0A3-4367-4012-9C2E-B7AC6C5FADA7}" destId="{BA681BE7-7A0B-43FA-89A1-0E82AD29F656}" srcOrd="2" destOrd="0" presId="urn:microsoft.com/office/officeart/2005/8/layout/orgChart1"/>
    <dgm:cxn modelId="{67C6F3E5-DAB7-4323-9F9E-9444FF11F3EB}" type="presParOf" srcId="{961B7B51-8A75-458F-B4E3-2466785A6FFF}" destId="{622F29CE-4EEC-417F-A8FF-3317DD238730}" srcOrd="8" destOrd="0" presId="urn:microsoft.com/office/officeart/2005/8/layout/orgChart1"/>
    <dgm:cxn modelId="{8F6471BF-B091-42D6-86DE-3AEC09507A15}" type="presParOf" srcId="{961B7B51-8A75-458F-B4E3-2466785A6FFF}" destId="{47BF9FA8-BCFC-4D63-BAF6-98063EA86B0B}" srcOrd="9" destOrd="0" presId="urn:microsoft.com/office/officeart/2005/8/layout/orgChart1"/>
    <dgm:cxn modelId="{9D2AE783-CBEA-4052-8698-A692402BB3C5}" type="presParOf" srcId="{47BF9FA8-BCFC-4D63-BAF6-98063EA86B0B}" destId="{BE2E0560-C874-42AD-A0FD-C64F8D749D6B}" srcOrd="0" destOrd="0" presId="urn:microsoft.com/office/officeart/2005/8/layout/orgChart1"/>
    <dgm:cxn modelId="{2809797C-8BD5-47A9-9909-EC6B093A425A}" type="presParOf" srcId="{BE2E0560-C874-42AD-A0FD-C64F8D749D6B}" destId="{D401769D-2A5E-4BB5-B61F-3D5D5A3BF66E}" srcOrd="0" destOrd="0" presId="urn:microsoft.com/office/officeart/2005/8/layout/orgChart1"/>
    <dgm:cxn modelId="{ABAF5861-9705-4F93-A775-209364D57941}" type="presParOf" srcId="{BE2E0560-C874-42AD-A0FD-C64F8D749D6B}" destId="{C31A1E34-E0B4-4786-8A2A-88E4FFA42256}" srcOrd="1" destOrd="0" presId="urn:microsoft.com/office/officeart/2005/8/layout/orgChart1"/>
    <dgm:cxn modelId="{5E2CCC3C-5AF1-4A4F-8724-2096F65EE846}" type="presParOf" srcId="{47BF9FA8-BCFC-4D63-BAF6-98063EA86B0B}" destId="{0E5F7C3F-1B9D-4405-9B73-A4DEB3AB83F6}" srcOrd="1" destOrd="0" presId="urn:microsoft.com/office/officeart/2005/8/layout/orgChart1"/>
    <dgm:cxn modelId="{810B27CA-BB2C-4F61-BFA8-6DAC30FDB81A}" type="presParOf" srcId="{47BF9FA8-BCFC-4D63-BAF6-98063EA86B0B}" destId="{A018FE5E-628D-416E-BBD1-807A53EC9067}" srcOrd="2" destOrd="0" presId="urn:microsoft.com/office/officeart/2005/8/layout/orgChart1"/>
    <dgm:cxn modelId="{C66F52CA-825C-48E5-9173-919D9D241292}" type="presParOf" srcId="{961B7B51-8A75-458F-B4E3-2466785A6FFF}" destId="{80AE140B-D6B7-4A9E-9F8F-B2D6F6256E1C}" srcOrd="10" destOrd="0" presId="urn:microsoft.com/office/officeart/2005/8/layout/orgChart1"/>
    <dgm:cxn modelId="{1B9F7682-2AD1-4AA3-86E3-0A719F4C0F45}" type="presParOf" srcId="{961B7B51-8A75-458F-B4E3-2466785A6FFF}" destId="{A80E10C0-011E-4EA7-9598-2F382F297DB9}" srcOrd="11" destOrd="0" presId="urn:microsoft.com/office/officeart/2005/8/layout/orgChart1"/>
    <dgm:cxn modelId="{0D36C607-63D7-4C88-968B-3772EFCF538C}" type="presParOf" srcId="{A80E10C0-011E-4EA7-9598-2F382F297DB9}" destId="{8C000E93-34CB-49B3-BC57-E6CE12512119}" srcOrd="0" destOrd="0" presId="urn:microsoft.com/office/officeart/2005/8/layout/orgChart1"/>
    <dgm:cxn modelId="{83091078-F5BD-465E-B045-BB7EEDEA96EF}" type="presParOf" srcId="{8C000E93-34CB-49B3-BC57-E6CE12512119}" destId="{86A8CB8A-734E-484E-A842-EDE9765A8B7D}" srcOrd="0" destOrd="0" presId="urn:microsoft.com/office/officeart/2005/8/layout/orgChart1"/>
    <dgm:cxn modelId="{1D7B02C6-8C15-4089-96F2-E60587E92028}" type="presParOf" srcId="{8C000E93-34CB-49B3-BC57-E6CE12512119}" destId="{D9A5C33F-800E-4734-968A-A3FD8F245E8B}" srcOrd="1" destOrd="0" presId="urn:microsoft.com/office/officeart/2005/8/layout/orgChart1"/>
    <dgm:cxn modelId="{8A38C962-A6C9-45AC-9DB7-FA786F5EB8D8}" type="presParOf" srcId="{A80E10C0-011E-4EA7-9598-2F382F297DB9}" destId="{61E6F63E-D609-4076-9B29-D054A702283E}" srcOrd="1" destOrd="0" presId="urn:microsoft.com/office/officeart/2005/8/layout/orgChart1"/>
    <dgm:cxn modelId="{A18CF56D-B41A-46E0-B50D-EF4EE1CCB40E}" type="presParOf" srcId="{A80E10C0-011E-4EA7-9598-2F382F297DB9}" destId="{56CEB82C-8572-4F7C-9EE7-7869411C7D07}" srcOrd="2" destOrd="0" presId="urn:microsoft.com/office/officeart/2005/8/layout/orgChart1"/>
    <dgm:cxn modelId="{8A837935-73B1-4942-AFF2-87F5F2AE6B48}" type="presParOf" srcId="{CA7F2BD0-BCCE-47D2-9C0A-C823378C1D23}" destId="{5CE69A58-320B-4CD7-8577-2F5E212AA44E}" srcOrd="2" destOrd="0" presId="urn:microsoft.com/office/officeart/2005/8/layout/orgChart1"/>
    <dgm:cxn modelId="{30BB3769-3C7A-4A01-B35E-C9ED2D94FE9E}" type="presParOf" srcId="{B09C7FCE-1A52-4819-A065-B72ED83B4A19}" destId="{75A7C6BE-E0B2-4E6C-9BC0-0BCA8EA67249}" srcOrd="4" destOrd="0" presId="urn:microsoft.com/office/officeart/2005/8/layout/orgChart1"/>
    <dgm:cxn modelId="{078AE110-FC98-4A88-B1A1-A35C2C3F259A}" type="presParOf" srcId="{B09C7FCE-1A52-4819-A065-B72ED83B4A19}" destId="{DA00AB9D-8BC0-4A15-8D44-1ED332E7DE53}" srcOrd="5" destOrd="0" presId="urn:microsoft.com/office/officeart/2005/8/layout/orgChart1"/>
    <dgm:cxn modelId="{D5532069-3CDD-4460-8B63-9F9C82EDAE72}" type="presParOf" srcId="{DA00AB9D-8BC0-4A15-8D44-1ED332E7DE53}" destId="{455620E2-05EE-4BF2-A23C-0145CE9D3A42}" srcOrd="0" destOrd="0" presId="urn:microsoft.com/office/officeart/2005/8/layout/orgChart1"/>
    <dgm:cxn modelId="{16D03063-2573-4DAD-8A8E-E299FFC4008A}" type="presParOf" srcId="{455620E2-05EE-4BF2-A23C-0145CE9D3A42}" destId="{E846E7A5-DF44-4DE4-A583-1AFDEE1134C0}" srcOrd="0" destOrd="0" presId="urn:microsoft.com/office/officeart/2005/8/layout/orgChart1"/>
    <dgm:cxn modelId="{5496F958-C685-4C3F-94CF-2B7D0B9BF684}" type="presParOf" srcId="{455620E2-05EE-4BF2-A23C-0145CE9D3A42}" destId="{E6A07BBA-025B-4BD9-8BAE-324219D4C43B}" srcOrd="1" destOrd="0" presId="urn:microsoft.com/office/officeart/2005/8/layout/orgChart1"/>
    <dgm:cxn modelId="{DBE219EA-8506-4E51-8A39-4AEBD8EDA4F9}" type="presParOf" srcId="{DA00AB9D-8BC0-4A15-8D44-1ED332E7DE53}" destId="{5FFFC82D-A30C-4509-A62B-75502F800478}" srcOrd="1" destOrd="0" presId="urn:microsoft.com/office/officeart/2005/8/layout/orgChart1"/>
    <dgm:cxn modelId="{1B906DA0-7309-4809-BC80-3C10BF9CE528}" type="presParOf" srcId="{5FFFC82D-A30C-4509-A62B-75502F800478}" destId="{D0B3AB7A-D866-4B8A-B0F0-EA151EF26863}" srcOrd="0" destOrd="0" presId="urn:microsoft.com/office/officeart/2005/8/layout/orgChart1"/>
    <dgm:cxn modelId="{7AECD303-F239-43F7-9BA2-D47C9593396B}" type="presParOf" srcId="{5FFFC82D-A30C-4509-A62B-75502F800478}" destId="{1BB40992-4222-4DD2-BC8B-4550852B3776}" srcOrd="1" destOrd="0" presId="urn:microsoft.com/office/officeart/2005/8/layout/orgChart1"/>
    <dgm:cxn modelId="{29444075-9ED8-4DE5-8BE0-EF1FEF846E0F}" type="presParOf" srcId="{1BB40992-4222-4DD2-BC8B-4550852B3776}" destId="{7A2D9DDA-BD8B-4DEC-8315-725C1AC736ED}" srcOrd="0" destOrd="0" presId="urn:microsoft.com/office/officeart/2005/8/layout/orgChart1"/>
    <dgm:cxn modelId="{F9B29329-5FDE-49B0-B195-135F3B359438}" type="presParOf" srcId="{7A2D9DDA-BD8B-4DEC-8315-725C1AC736ED}" destId="{1D4B5CEC-729B-4B64-8E18-1AF5A62E4EF5}" srcOrd="0" destOrd="0" presId="urn:microsoft.com/office/officeart/2005/8/layout/orgChart1"/>
    <dgm:cxn modelId="{92BCC7C3-2380-4AA2-B456-B9B7F0D4DF03}" type="presParOf" srcId="{7A2D9DDA-BD8B-4DEC-8315-725C1AC736ED}" destId="{7CC7109F-5A8A-413A-9CFF-D39A6CE13B1B}" srcOrd="1" destOrd="0" presId="urn:microsoft.com/office/officeart/2005/8/layout/orgChart1"/>
    <dgm:cxn modelId="{4C436DDB-35AC-4BCE-B703-417B34B1EBEE}" type="presParOf" srcId="{1BB40992-4222-4DD2-BC8B-4550852B3776}" destId="{7AF8349B-FCEF-4CC4-9C96-F139166030E8}" srcOrd="1" destOrd="0" presId="urn:microsoft.com/office/officeart/2005/8/layout/orgChart1"/>
    <dgm:cxn modelId="{3A24EDF2-41A4-4874-B6E0-D24C4D64BF7B}" type="presParOf" srcId="{1BB40992-4222-4DD2-BC8B-4550852B3776}" destId="{DE57198F-024B-415E-A477-45290EA9F996}" srcOrd="2" destOrd="0" presId="urn:microsoft.com/office/officeart/2005/8/layout/orgChart1"/>
    <dgm:cxn modelId="{51AA1B11-49EB-4598-B2C0-276BDA972D2D}" type="presParOf" srcId="{5FFFC82D-A30C-4509-A62B-75502F800478}" destId="{A5F05904-1DB2-4232-B48F-1BE3BA0CCE7D}" srcOrd="2" destOrd="0" presId="urn:microsoft.com/office/officeart/2005/8/layout/orgChart1"/>
    <dgm:cxn modelId="{B4DEA629-005F-4C5A-8C9F-4BDE34F9E811}" type="presParOf" srcId="{5FFFC82D-A30C-4509-A62B-75502F800478}" destId="{B6B950DE-167A-43B6-87F1-F3BF81669296}" srcOrd="3" destOrd="0" presId="urn:microsoft.com/office/officeart/2005/8/layout/orgChart1"/>
    <dgm:cxn modelId="{83A75910-1D78-4AD3-B2A3-9310BD68CB21}" type="presParOf" srcId="{B6B950DE-167A-43B6-87F1-F3BF81669296}" destId="{04BC50B4-961C-4041-80A0-A0D5E42E1789}" srcOrd="0" destOrd="0" presId="urn:microsoft.com/office/officeart/2005/8/layout/orgChart1"/>
    <dgm:cxn modelId="{2C6ACB3D-5796-4CF7-AF70-516EB5B05FF4}" type="presParOf" srcId="{04BC50B4-961C-4041-80A0-A0D5E42E1789}" destId="{0B5C9DE7-41E4-4119-B7FE-9ADFC0B4F6AC}" srcOrd="0" destOrd="0" presId="urn:microsoft.com/office/officeart/2005/8/layout/orgChart1"/>
    <dgm:cxn modelId="{501A4A45-1E83-4FA9-8FBE-257E06330847}" type="presParOf" srcId="{04BC50B4-961C-4041-80A0-A0D5E42E1789}" destId="{C35A6A48-3071-4969-A6F9-4209EC79E233}" srcOrd="1" destOrd="0" presId="urn:microsoft.com/office/officeart/2005/8/layout/orgChart1"/>
    <dgm:cxn modelId="{4C814D64-4621-4A3C-B1C1-290D63F89B65}" type="presParOf" srcId="{B6B950DE-167A-43B6-87F1-F3BF81669296}" destId="{B0BD52E8-9B1B-4EE6-9A13-3B3000550FB6}" srcOrd="1" destOrd="0" presId="urn:microsoft.com/office/officeart/2005/8/layout/orgChart1"/>
    <dgm:cxn modelId="{A6AEF466-FB5D-40CF-9B5D-CDB5FF6510E1}" type="presParOf" srcId="{B6B950DE-167A-43B6-87F1-F3BF81669296}" destId="{D96FFC69-4E39-4C5C-835D-C1025F965F05}" srcOrd="2" destOrd="0" presId="urn:microsoft.com/office/officeart/2005/8/layout/orgChart1"/>
    <dgm:cxn modelId="{45F369BD-6CC2-4860-B0A5-6F3E79324FB2}" type="presParOf" srcId="{5FFFC82D-A30C-4509-A62B-75502F800478}" destId="{CCD31D31-1876-4E9C-B4AB-3FF35D801F92}" srcOrd="4" destOrd="0" presId="urn:microsoft.com/office/officeart/2005/8/layout/orgChart1"/>
    <dgm:cxn modelId="{FA8622AF-C351-414A-90F9-57F3BA925E76}" type="presParOf" srcId="{5FFFC82D-A30C-4509-A62B-75502F800478}" destId="{DF215D37-AB5C-4EC6-A3BE-3DBB2D643CEE}" srcOrd="5" destOrd="0" presId="urn:microsoft.com/office/officeart/2005/8/layout/orgChart1"/>
    <dgm:cxn modelId="{04DF590E-C8E7-4BEA-AFA5-0DE6E698CFE2}" type="presParOf" srcId="{DF215D37-AB5C-4EC6-A3BE-3DBB2D643CEE}" destId="{5A3FB160-C2C8-4375-BA77-F0A11F141398}" srcOrd="0" destOrd="0" presId="urn:microsoft.com/office/officeart/2005/8/layout/orgChart1"/>
    <dgm:cxn modelId="{0DDD1104-748F-4EC9-A4E7-D2387B1A5F94}" type="presParOf" srcId="{5A3FB160-C2C8-4375-BA77-F0A11F141398}" destId="{40F4F012-58CF-481E-B73B-AFAF0548BB00}" srcOrd="0" destOrd="0" presId="urn:microsoft.com/office/officeart/2005/8/layout/orgChart1"/>
    <dgm:cxn modelId="{5E46903D-DAC7-44BD-B189-0CBC354BD90C}" type="presParOf" srcId="{5A3FB160-C2C8-4375-BA77-F0A11F141398}" destId="{59BF4BA5-AFAE-4C83-BC46-3FF72836A28A}" srcOrd="1" destOrd="0" presId="urn:microsoft.com/office/officeart/2005/8/layout/orgChart1"/>
    <dgm:cxn modelId="{43409501-7B86-43F4-8FA5-9F5BBB13944B}" type="presParOf" srcId="{DF215D37-AB5C-4EC6-A3BE-3DBB2D643CEE}" destId="{9AF13C79-AAD3-45F7-B76B-7DE399F5DA50}" srcOrd="1" destOrd="0" presId="urn:microsoft.com/office/officeart/2005/8/layout/orgChart1"/>
    <dgm:cxn modelId="{4F53EE05-8477-483B-9666-4BEF5BC3D76D}" type="presParOf" srcId="{DF215D37-AB5C-4EC6-A3BE-3DBB2D643CEE}" destId="{ABA9C1A3-3C55-4745-A2E5-8FC8C7E797D0}" srcOrd="2" destOrd="0" presId="urn:microsoft.com/office/officeart/2005/8/layout/orgChart1"/>
    <dgm:cxn modelId="{36538009-083D-4F6C-A812-74B0CB33A486}" type="presParOf" srcId="{5FFFC82D-A30C-4509-A62B-75502F800478}" destId="{4F91081A-B6BF-4044-933D-3C45FE9AAFF7}" srcOrd="6" destOrd="0" presId="urn:microsoft.com/office/officeart/2005/8/layout/orgChart1"/>
    <dgm:cxn modelId="{D97AF1FD-21D9-4C1C-9FB6-90E4F6D6489A}" type="presParOf" srcId="{5FFFC82D-A30C-4509-A62B-75502F800478}" destId="{4CE5D698-FD77-40ED-AF32-85945DEBBD84}" srcOrd="7" destOrd="0" presId="urn:microsoft.com/office/officeart/2005/8/layout/orgChart1"/>
    <dgm:cxn modelId="{74C4CDAD-E2E0-46C4-8DD4-FFCA25428371}" type="presParOf" srcId="{4CE5D698-FD77-40ED-AF32-85945DEBBD84}" destId="{A4FDA2CC-CAE9-4CE3-AEED-FA2F24FC8250}" srcOrd="0" destOrd="0" presId="urn:microsoft.com/office/officeart/2005/8/layout/orgChart1"/>
    <dgm:cxn modelId="{FB5D5C6D-EF62-4C0F-B658-B318DC5C01CE}" type="presParOf" srcId="{A4FDA2CC-CAE9-4CE3-AEED-FA2F24FC8250}" destId="{B8307498-8030-46C7-B8D9-A9865209B478}" srcOrd="0" destOrd="0" presId="urn:microsoft.com/office/officeart/2005/8/layout/orgChart1"/>
    <dgm:cxn modelId="{5F78F067-4DA7-4D1E-AC89-C48B1F2CA1EC}" type="presParOf" srcId="{A4FDA2CC-CAE9-4CE3-AEED-FA2F24FC8250}" destId="{0FF7804B-6638-405A-BDAF-17ADE96BDABC}" srcOrd="1" destOrd="0" presId="urn:microsoft.com/office/officeart/2005/8/layout/orgChart1"/>
    <dgm:cxn modelId="{F1D77F03-C3B8-49DC-802E-041A38AC3671}" type="presParOf" srcId="{4CE5D698-FD77-40ED-AF32-85945DEBBD84}" destId="{A3455D87-F3DA-4AF2-BC7D-948FCDEC4E9A}" srcOrd="1" destOrd="0" presId="urn:microsoft.com/office/officeart/2005/8/layout/orgChart1"/>
    <dgm:cxn modelId="{A1F13439-20EF-4BC6-9D7C-B94ED546DABF}" type="presParOf" srcId="{4CE5D698-FD77-40ED-AF32-85945DEBBD84}" destId="{1409F952-D206-404E-ACCF-6C1F644EFFCB}" srcOrd="2" destOrd="0" presId="urn:microsoft.com/office/officeart/2005/8/layout/orgChart1"/>
    <dgm:cxn modelId="{F8807087-1F0B-452C-A6C1-0C0DF4C17D8C}" type="presParOf" srcId="{5FFFC82D-A30C-4509-A62B-75502F800478}" destId="{03797FDF-D539-47EC-A363-C97064C5CB4F}" srcOrd="8" destOrd="0" presId="urn:microsoft.com/office/officeart/2005/8/layout/orgChart1"/>
    <dgm:cxn modelId="{EB5D7F6C-CFCA-438D-BD59-E98162D8FD6E}" type="presParOf" srcId="{5FFFC82D-A30C-4509-A62B-75502F800478}" destId="{F9B43C74-2280-4C25-8AAA-8A026C3FED10}" srcOrd="9" destOrd="0" presId="urn:microsoft.com/office/officeart/2005/8/layout/orgChart1"/>
    <dgm:cxn modelId="{D2416462-9ACE-44D3-9A4A-1E1DCF4C7475}" type="presParOf" srcId="{F9B43C74-2280-4C25-8AAA-8A026C3FED10}" destId="{6A4C1B8C-4881-4A07-AA25-59180EF45C2E}" srcOrd="0" destOrd="0" presId="urn:microsoft.com/office/officeart/2005/8/layout/orgChart1"/>
    <dgm:cxn modelId="{2275D152-5910-4BC2-B559-97873646E50B}" type="presParOf" srcId="{6A4C1B8C-4881-4A07-AA25-59180EF45C2E}" destId="{794F6E44-B041-4EDD-A977-D9DA02E7C4AE}" srcOrd="0" destOrd="0" presId="urn:microsoft.com/office/officeart/2005/8/layout/orgChart1"/>
    <dgm:cxn modelId="{AFC0EB3D-0196-4ED5-B4C3-CA9C5335BB71}" type="presParOf" srcId="{6A4C1B8C-4881-4A07-AA25-59180EF45C2E}" destId="{AFEEE01C-432E-4869-9945-9226D183E2B9}" srcOrd="1" destOrd="0" presId="urn:microsoft.com/office/officeart/2005/8/layout/orgChart1"/>
    <dgm:cxn modelId="{A1406A4A-6257-4DD9-A2C3-A95460F565B8}" type="presParOf" srcId="{F9B43C74-2280-4C25-8AAA-8A026C3FED10}" destId="{154157D5-AA42-489B-A2C2-BC42BCA371AC}" srcOrd="1" destOrd="0" presId="urn:microsoft.com/office/officeart/2005/8/layout/orgChart1"/>
    <dgm:cxn modelId="{B65514DB-8DC5-461E-BBDE-975C44AFFCD7}" type="presParOf" srcId="{F9B43C74-2280-4C25-8AAA-8A026C3FED10}" destId="{1A336595-AA0E-4E36-AF24-2AA917901E0F}" srcOrd="2" destOrd="0" presId="urn:microsoft.com/office/officeart/2005/8/layout/orgChart1"/>
    <dgm:cxn modelId="{5FFF6006-047E-49BD-8C0C-B04DC31EBCDD}" type="presParOf" srcId="{5FFFC82D-A30C-4509-A62B-75502F800478}" destId="{AE54916E-EA62-46AF-B1FA-3026E5C3C3E5}" srcOrd="10" destOrd="0" presId="urn:microsoft.com/office/officeart/2005/8/layout/orgChart1"/>
    <dgm:cxn modelId="{2F138E55-EB9E-450C-A963-E865CD74006B}" type="presParOf" srcId="{5FFFC82D-A30C-4509-A62B-75502F800478}" destId="{B1178C05-9B4E-43FD-846C-71C8F7ED7662}" srcOrd="11" destOrd="0" presId="urn:microsoft.com/office/officeart/2005/8/layout/orgChart1"/>
    <dgm:cxn modelId="{6BD88025-69FC-42CE-B7E0-68724879DFB7}" type="presParOf" srcId="{B1178C05-9B4E-43FD-846C-71C8F7ED7662}" destId="{557E3930-25D1-4D1E-81CE-A716B1AD5B72}" srcOrd="0" destOrd="0" presId="urn:microsoft.com/office/officeart/2005/8/layout/orgChart1"/>
    <dgm:cxn modelId="{92BE7C33-7C15-4C25-9288-9DD1D0AE3969}" type="presParOf" srcId="{557E3930-25D1-4D1E-81CE-A716B1AD5B72}" destId="{884C02EE-CD99-4BCE-A9AB-31C2987E101D}" srcOrd="0" destOrd="0" presId="urn:microsoft.com/office/officeart/2005/8/layout/orgChart1"/>
    <dgm:cxn modelId="{A54FCBC0-7919-4F32-823F-ECB0D8EDC1B6}" type="presParOf" srcId="{557E3930-25D1-4D1E-81CE-A716B1AD5B72}" destId="{46520CDB-4A87-42ED-8BD1-5ABFFF8D7B79}" srcOrd="1" destOrd="0" presId="urn:microsoft.com/office/officeart/2005/8/layout/orgChart1"/>
    <dgm:cxn modelId="{95D91B8E-1A82-4D7C-A854-873BE4924DDA}" type="presParOf" srcId="{B1178C05-9B4E-43FD-846C-71C8F7ED7662}" destId="{8C8F88A4-7C3F-4A5C-B4CF-B4E7E112D3A7}" srcOrd="1" destOrd="0" presId="urn:microsoft.com/office/officeart/2005/8/layout/orgChart1"/>
    <dgm:cxn modelId="{B7FA875B-AF94-47BA-B43A-54BEFB1BBCF2}" type="presParOf" srcId="{B1178C05-9B4E-43FD-846C-71C8F7ED7662}" destId="{D0CFAE0F-04BA-4B46-9AD9-1DCC6B0B2F93}" srcOrd="2" destOrd="0" presId="urn:microsoft.com/office/officeart/2005/8/layout/orgChart1"/>
    <dgm:cxn modelId="{E5B7DC91-FB24-4D28-9B2D-79FE326DD175}" type="presParOf" srcId="{DA00AB9D-8BC0-4A15-8D44-1ED332E7DE53}" destId="{5E21D535-91F4-4E8D-9FC1-BD0E35600C87}" srcOrd="2" destOrd="0" presId="urn:microsoft.com/office/officeart/2005/8/layout/orgChart1"/>
    <dgm:cxn modelId="{768059F1-D37E-4C3A-981E-D1D06A042A04}" type="presParOf" srcId="{FABB296E-D086-42F9-A988-744B09F524C7}" destId="{F750F804-51E1-401A-885F-88E8AAE979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4916E-EA62-46AF-B1FA-3026E5C3C3E5}">
      <dsp:nvSpPr>
        <dsp:cNvPr id="0" name=""/>
        <dsp:cNvSpPr/>
      </dsp:nvSpPr>
      <dsp:spPr>
        <a:xfrm>
          <a:off x="4230636" y="949729"/>
          <a:ext cx="221994" cy="3136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6934"/>
              </a:lnTo>
              <a:lnTo>
                <a:pt x="221994" y="31369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97FDF-D539-47EC-A363-C97064C5CB4F}">
      <dsp:nvSpPr>
        <dsp:cNvPr id="0" name=""/>
        <dsp:cNvSpPr/>
      </dsp:nvSpPr>
      <dsp:spPr>
        <a:xfrm>
          <a:off x="4230636" y="949729"/>
          <a:ext cx="221994" cy="2581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1516"/>
              </a:lnTo>
              <a:lnTo>
                <a:pt x="221994" y="25815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1081A-B6BF-4044-933D-3C45FE9AAFF7}">
      <dsp:nvSpPr>
        <dsp:cNvPr id="0" name=""/>
        <dsp:cNvSpPr/>
      </dsp:nvSpPr>
      <dsp:spPr>
        <a:xfrm>
          <a:off x="4230636" y="949729"/>
          <a:ext cx="221994" cy="2026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099"/>
              </a:lnTo>
              <a:lnTo>
                <a:pt x="221994" y="20260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31D31-1876-4E9C-B4AB-3FF35D801F92}">
      <dsp:nvSpPr>
        <dsp:cNvPr id="0" name=""/>
        <dsp:cNvSpPr/>
      </dsp:nvSpPr>
      <dsp:spPr>
        <a:xfrm>
          <a:off x="4230636" y="949729"/>
          <a:ext cx="221994" cy="147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682"/>
              </a:lnTo>
              <a:lnTo>
                <a:pt x="221994" y="1470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05904-1DB2-4232-B48F-1BE3BA0CCE7D}">
      <dsp:nvSpPr>
        <dsp:cNvPr id="0" name=""/>
        <dsp:cNvSpPr/>
      </dsp:nvSpPr>
      <dsp:spPr>
        <a:xfrm>
          <a:off x="4230636" y="949729"/>
          <a:ext cx="221994" cy="91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5"/>
              </a:lnTo>
              <a:lnTo>
                <a:pt x="221994" y="9152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3AB7A-D866-4B8A-B0F0-EA151EF26863}">
      <dsp:nvSpPr>
        <dsp:cNvPr id="0" name=""/>
        <dsp:cNvSpPr/>
      </dsp:nvSpPr>
      <dsp:spPr>
        <a:xfrm>
          <a:off x="4230636" y="949729"/>
          <a:ext cx="221994" cy="359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847"/>
              </a:lnTo>
              <a:lnTo>
                <a:pt x="221994" y="3598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7C6BE-E0B2-4E6C-9BC0-0BCA8EA67249}">
      <dsp:nvSpPr>
        <dsp:cNvPr id="0" name=""/>
        <dsp:cNvSpPr/>
      </dsp:nvSpPr>
      <dsp:spPr>
        <a:xfrm>
          <a:off x="3048000" y="394312"/>
          <a:ext cx="1774620" cy="164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39"/>
              </a:lnTo>
              <a:lnTo>
                <a:pt x="1774620" y="82139"/>
              </a:lnTo>
              <a:lnTo>
                <a:pt x="1774620" y="1642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E140B-D6B7-4A9E-9F8F-B2D6F6256E1C}">
      <dsp:nvSpPr>
        <dsp:cNvPr id="0" name=""/>
        <dsp:cNvSpPr/>
      </dsp:nvSpPr>
      <dsp:spPr>
        <a:xfrm>
          <a:off x="2607787" y="949729"/>
          <a:ext cx="218429" cy="3136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6934"/>
              </a:lnTo>
              <a:lnTo>
                <a:pt x="218429" y="31369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F29CE-4EEC-417F-A8FF-3317DD238730}">
      <dsp:nvSpPr>
        <dsp:cNvPr id="0" name=""/>
        <dsp:cNvSpPr/>
      </dsp:nvSpPr>
      <dsp:spPr>
        <a:xfrm>
          <a:off x="2607787" y="949729"/>
          <a:ext cx="218429" cy="2581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1516"/>
              </a:lnTo>
              <a:lnTo>
                <a:pt x="218429" y="25815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BD10A-02AE-4B16-85B2-D2B65DE79C7E}">
      <dsp:nvSpPr>
        <dsp:cNvPr id="0" name=""/>
        <dsp:cNvSpPr/>
      </dsp:nvSpPr>
      <dsp:spPr>
        <a:xfrm>
          <a:off x="2607787" y="949729"/>
          <a:ext cx="218429" cy="2026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099"/>
              </a:lnTo>
              <a:lnTo>
                <a:pt x="218429" y="20260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B3E9C-51FF-4EC1-9685-85A9CD6786AA}">
      <dsp:nvSpPr>
        <dsp:cNvPr id="0" name=""/>
        <dsp:cNvSpPr/>
      </dsp:nvSpPr>
      <dsp:spPr>
        <a:xfrm>
          <a:off x="2607787" y="949729"/>
          <a:ext cx="218429" cy="147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682"/>
              </a:lnTo>
              <a:lnTo>
                <a:pt x="218429" y="1470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3A7DE-64E9-481C-BBE4-8AAC5685C793}">
      <dsp:nvSpPr>
        <dsp:cNvPr id="0" name=""/>
        <dsp:cNvSpPr/>
      </dsp:nvSpPr>
      <dsp:spPr>
        <a:xfrm>
          <a:off x="2607787" y="949729"/>
          <a:ext cx="218429" cy="91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5"/>
              </a:lnTo>
              <a:lnTo>
                <a:pt x="218429" y="9152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469A1-4AA5-4691-A6D8-D28CE5A69AF1}">
      <dsp:nvSpPr>
        <dsp:cNvPr id="0" name=""/>
        <dsp:cNvSpPr/>
      </dsp:nvSpPr>
      <dsp:spPr>
        <a:xfrm>
          <a:off x="2607787" y="949729"/>
          <a:ext cx="218429" cy="359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847"/>
              </a:lnTo>
              <a:lnTo>
                <a:pt x="218429" y="3598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34F20-B2BC-4EF9-871E-477E29B79ECA}">
      <dsp:nvSpPr>
        <dsp:cNvPr id="0" name=""/>
        <dsp:cNvSpPr/>
      </dsp:nvSpPr>
      <dsp:spPr>
        <a:xfrm>
          <a:off x="3048000" y="394312"/>
          <a:ext cx="142265" cy="164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39"/>
              </a:lnTo>
              <a:lnTo>
                <a:pt x="142265" y="82139"/>
              </a:lnTo>
              <a:lnTo>
                <a:pt x="142265" y="1642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CF213-BF25-4D68-B432-DA0917D49120}">
      <dsp:nvSpPr>
        <dsp:cNvPr id="0" name=""/>
        <dsp:cNvSpPr/>
      </dsp:nvSpPr>
      <dsp:spPr>
        <a:xfrm>
          <a:off x="709848" y="949729"/>
          <a:ext cx="264673" cy="5144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4462"/>
              </a:lnTo>
              <a:lnTo>
                <a:pt x="264673" y="51444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2A29-EEB7-4F9B-A22E-6BE37596827B}">
      <dsp:nvSpPr>
        <dsp:cNvPr id="0" name=""/>
        <dsp:cNvSpPr/>
      </dsp:nvSpPr>
      <dsp:spPr>
        <a:xfrm>
          <a:off x="709848" y="949729"/>
          <a:ext cx="264673" cy="452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604"/>
              </a:lnTo>
              <a:lnTo>
                <a:pt x="264673" y="45286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B697D-3046-4525-AE9E-0282471BADD3}">
      <dsp:nvSpPr>
        <dsp:cNvPr id="0" name=""/>
        <dsp:cNvSpPr/>
      </dsp:nvSpPr>
      <dsp:spPr>
        <a:xfrm>
          <a:off x="709848" y="949729"/>
          <a:ext cx="264673" cy="3912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2746"/>
              </a:lnTo>
              <a:lnTo>
                <a:pt x="264673" y="39127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F3CE-0484-4884-96C2-F7262053112B}">
      <dsp:nvSpPr>
        <dsp:cNvPr id="0" name=""/>
        <dsp:cNvSpPr/>
      </dsp:nvSpPr>
      <dsp:spPr>
        <a:xfrm>
          <a:off x="709848" y="949729"/>
          <a:ext cx="264673" cy="3357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329"/>
              </a:lnTo>
              <a:lnTo>
                <a:pt x="264673" y="33573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5CFC7-3297-4D62-AD25-0864EBEF7409}">
      <dsp:nvSpPr>
        <dsp:cNvPr id="0" name=""/>
        <dsp:cNvSpPr/>
      </dsp:nvSpPr>
      <dsp:spPr>
        <a:xfrm>
          <a:off x="709848" y="949729"/>
          <a:ext cx="264673" cy="2691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714"/>
              </a:lnTo>
              <a:lnTo>
                <a:pt x="264673" y="26917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4B269-E2ED-45CA-A284-A6122CAF7CC0}">
      <dsp:nvSpPr>
        <dsp:cNvPr id="0" name=""/>
        <dsp:cNvSpPr/>
      </dsp:nvSpPr>
      <dsp:spPr>
        <a:xfrm>
          <a:off x="709848" y="949729"/>
          <a:ext cx="264673" cy="2026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099"/>
              </a:lnTo>
              <a:lnTo>
                <a:pt x="264673" y="20260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E1F67-9FEB-441D-A8F5-BFEC473A8895}">
      <dsp:nvSpPr>
        <dsp:cNvPr id="0" name=""/>
        <dsp:cNvSpPr/>
      </dsp:nvSpPr>
      <dsp:spPr>
        <a:xfrm>
          <a:off x="709848" y="949729"/>
          <a:ext cx="264673" cy="147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682"/>
              </a:lnTo>
              <a:lnTo>
                <a:pt x="264673" y="1470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F7680-B65F-4D24-BEB7-73B410278AFC}">
      <dsp:nvSpPr>
        <dsp:cNvPr id="0" name=""/>
        <dsp:cNvSpPr/>
      </dsp:nvSpPr>
      <dsp:spPr>
        <a:xfrm>
          <a:off x="709848" y="949729"/>
          <a:ext cx="264673" cy="91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65"/>
              </a:lnTo>
              <a:lnTo>
                <a:pt x="264673" y="9152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A3DAA-F377-46A0-8E5B-3E2D24978E53}">
      <dsp:nvSpPr>
        <dsp:cNvPr id="0" name=""/>
        <dsp:cNvSpPr/>
      </dsp:nvSpPr>
      <dsp:spPr>
        <a:xfrm>
          <a:off x="709848" y="949729"/>
          <a:ext cx="264673" cy="359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847"/>
              </a:lnTo>
              <a:lnTo>
                <a:pt x="264673" y="3598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94898-7914-4069-B4FF-BF87D8F7378C}">
      <dsp:nvSpPr>
        <dsp:cNvPr id="0" name=""/>
        <dsp:cNvSpPr/>
      </dsp:nvSpPr>
      <dsp:spPr>
        <a:xfrm>
          <a:off x="1415644" y="394312"/>
          <a:ext cx="1632355" cy="164278"/>
        </a:xfrm>
        <a:custGeom>
          <a:avLst/>
          <a:gdLst/>
          <a:ahLst/>
          <a:cxnLst/>
          <a:rect l="0" t="0" r="0" b="0"/>
          <a:pathLst>
            <a:path>
              <a:moveTo>
                <a:pt x="1632355" y="0"/>
              </a:moveTo>
              <a:lnTo>
                <a:pt x="1632355" y="82139"/>
              </a:lnTo>
              <a:lnTo>
                <a:pt x="0" y="82139"/>
              </a:lnTo>
              <a:lnTo>
                <a:pt x="0" y="1642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1E8A9-C948-48F9-A2F1-D0E95E4B8569}">
      <dsp:nvSpPr>
        <dsp:cNvPr id="0" name=""/>
        <dsp:cNvSpPr/>
      </dsp:nvSpPr>
      <dsp:spPr>
        <a:xfrm>
          <a:off x="2057397" y="3173"/>
          <a:ext cx="1981204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Website bán hàng Ogani Shop</a:t>
          </a:r>
        </a:p>
      </dsp:txBody>
      <dsp:txXfrm>
        <a:off x="2057397" y="3173"/>
        <a:ext cx="1981204" cy="391138"/>
      </dsp:txXfrm>
    </dsp:sp>
    <dsp:sp modelId="{4A2D28D6-4C4B-42EF-BA87-CD96EE980211}">
      <dsp:nvSpPr>
        <dsp:cNvPr id="0" name=""/>
        <dsp:cNvSpPr/>
      </dsp:nvSpPr>
      <dsp:spPr>
        <a:xfrm>
          <a:off x="533399" y="558590"/>
          <a:ext cx="1764490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Người dùng chưa đăng nhập tài khoản</a:t>
          </a:r>
        </a:p>
      </dsp:txBody>
      <dsp:txXfrm>
        <a:off x="533399" y="558590"/>
        <a:ext cx="1764490" cy="391138"/>
      </dsp:txXfrm>
    </dsp:sp>
    <dsp:sp modelId="{5C8FF246-AB36-4BD3-AA73-C5407B80C70A}">
      <dsp:nvSpPr>
        <dsp:cNvPr id="0" name=""/>
        <dsp:cNvSpPr/>
      </dsp:nvSpPr>
      <dsp:spPr>
        <a:xfrm>
          <a:off x="974521" y="1114007"/>
          <a:ext cx="1383481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Đăng ký tài khoản</a:t>
          </a:r>
        </a:p>
      </dsp:txBody>
      <dsp:txXfrm>
        <a:off x="974521" y="1114007"/>
        <a:ext cx="1383481" cy="391138"/>
      </dsp:txXfrm>
    </dsp:sp>
    <dsp:sp modelId="{E4CA7B00-69BC-4D4A-86E5-C7FF4C86F1D5}">
      <dsp:nvSpPr>
        <dsp:cNvPr id="0" name=""/>
        <dsp:cNvSpPr/>
      </dsp:nvSpPr>
      <dsp:spPr>
        <a:xfrm>
          <a:off x="974521" y="1669425"/>
          <a:ext cx="1391875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Xem trang chủ</a:t>
          </a:r>
        </a:p>
      </dsp:txBody>
      <dsp:txXfrm>
        <a:off x="974521" y="1669425"/>
        <a:ext cx="1391875" cy="391138"/>
      </dsp:txXfrm>
    </dsp:sp>
    <dsp:sp modelId="{A3F52E3A-FB69-49C5-9452-B1B1801BC132}">
      <dsp:nvSpPr>
        <dsp:cNvPr id="0" name=""/>
        <dsp:cNvSpPr/>
      </dsp:nvSpPr>
      <dsp:spPr>
        <a:xfrm>
          <a:off x="974521" y="2224842"/>
          <a:ext cx="1383489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Xem chi tiết sản </a:t>
          </a:r>
          <a:r>
            <a:rPr lang="en-US" sz="12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phẩm</a:t>
          </a:r>
        </a:p>
      </dsp:txBody>
      <dsp:txXfrm>
        <a:off x="974521" y="2224842"/>
        <a:ext cx="1383489" cy="391138"/>
      </dsp:txXfrm>
    </dsp:sp>
    <dsp:sp modelId="{C214AFB3-5A9A-4AC2-B9D3-6EE4BBAD5994}">
      <dsp:nvSpPr>
        <dsp:cNvPr id="0" name=""/>
        <dsp:cNvSpPr/>
      </dsp:nvSpPr>
      <dsp:spPr>
        <a:xfrm>
          <a:off x="974521" y="2780259"/>
          <a:ext cx="1391875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Tìm kiếm sản </a:t>
          </a:r>
          <a:r>
            <a:rPr lang="en-US" sz="12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phẩm</a:t>
          </a:r>
        </a:p>
      </dsp:txBody>
      <dsp:txXfrm>
        <a:off x="974521" y="2780259"/>
        <a:ext cx="1391875" cy="391138"/>
      </dsp:txXfrm>
    </dsp:sp>
    <dsp:sp modelId="{2F987DF4-1E89-4B97-BEEF-F58D4D99C55A}">
      <dsp:nvSpPr>
        <dsp:cNvPr id="0" name=""/>
        <dsp:cNvSpPr/>
      </dsp:nvSpPr>
      <dsp:spPr>
        <a:xfrm>
          <a:off x="974521" y="3335677"/>
          <a:ext cx="1306130" cy="61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Chia sẻ thông tin sản phẩm lên các nền tảng mạng xã hội</a:t>
          </a:r>
        </a:p>
      </dsp:txBody>
      <dsp:txXfrm>
        <a:off x="974521" y="3335677"/>
        <a:ext cx="1306130" cy="611533"/>
      </dsp:txXfrm>
    </dsp:sp>
    <dsp:sp modelId="{C595A411-E7E9-4A07-8B89-2886DF2F0623}">
      <dsp:nvSpPr>
        <dsp:cNvPr id="0" name=""/>
        <dsp:cNvSpPr/>
      </dsp:nvSpPr>
      <dsp:spPr>
        <a:xfrm>
          <a:off x="974521" y="4111489"/>
          <a:ext cx="1425787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Lọc sản phẩm </a:t>
          </a:r>
          <a:r>
            <a:rPr lang="en-US" sz="1200" kern="120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theo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điều kiện</a:t>
          </a:r>
        </a:p>
      </dsp:txBody>
      <dsp:txXfrm>
        <a:off x="974521" y="4111489"/>
        <a:ext cx="1425787" cy="391138"/>
      </dsp:txXfrm>
    </dsp:sp>
    <dsp:sp modelId="{9F70C7E7-69C2-4EF2-B2C2-AD5719EB3CB5}">
      <dsp:nvSpPr>
        <dsp:cNvPr id="0" name=""/>
        <dsp:cNvSpPr/>
      </dsp:nvSpPr>
      <dsp:spPr>
        <a:xfrm>
          <a:off x="974521" y="4666906"/>
          <a:ext cx="1391875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Giỏ hàng</a:t>
          </a:r>
        </a:p>
      </dsp:txBody>
      <dsp:txXfrm>
        <a:off x="974521" y="4666906"/>
        <a:ext cx="1391875" cy="391138"/>
      </dsp:txXfrm>
    </dsp:sp>
    <dsp:sp modelId="{023FDAAE-3372-49A8-AF0C-6DD232874E0C}">
      <dsp:nvSpPr>
        <dsp:cNvPr id="0" name=""/>
        <dsp:cNvSpPr/>
      </dsp:nvSpPr>
      <dsp:spPr>
        <a:xfrm>
          <a:off x="974521" y="5222323"/>
          <a:ext cx="1431263" cy="512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Nhận thông báo qua email</a:t>
          </a:r>
        </a:p>
      </dsp:txBody>
      <dsp:txXfrm>
        <a:off x="974521" y="5222323"/>
        <a:ext cx="1431263" cy="512020"/>
      </dsp:txXfrm>
    </dsp:sp>
    <dsp:sp modelId="{F3835F40-1D3B-4F73-B2B4-C72D96474B3E}">
      <dsp:nvSpPr>
        <dsp:cNvPr id="0" name=""/>
        <dsp:cNvSpPr/>
      </dsp:nvSpPr>
      <dsp:spPr>
        <a:xfrm>
          <a:off x="974521" y="5898622"/>
          <a:ext cx="1425787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Chat với quản trị viên qua zalo</a:t>
          </a:r>
        </a:p>
      </dsp:txBody>
      <dsp:txXfrm>
        <a:off x="974521" y="5898622"/>
        <a:ext cx="1425787" cy="391138"/>
      </dsp:txXfrm>
    </dsp:sp>
    <dsp:sp modelId="{4BA61866-A788-487D-9713-312E51285ED7}">
      <dsp:nvSpPr>
        <dsp:cNvPr id="0" name=""/>
        <dsp:cNvSpPr/>
      </dsp:nvSpPr>
      <dsp:spPr>
        <a:xfrm>
          <a:off x="2462167" y="558590"/>
          <a:ext cx="1456194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Người dùng đã có tài khoản</a:t>
          </a:r>
        </a:p>
      </dsp:txBody>
      <dsp:txXfrm>
        <a:off x="2462167" y="558590"/>
        <a:ext cx="1456194" cy="391138"/>
      </dsp:txXfrm>
    </dsp:sp>
    <dsp:sp modelId="{088F21B9-44B2-4737-B225-20DE5945D179}">
      <dsp:nvSpPr>
        <dsp:cNvPr id="0" name=""/>
        <dsp:cNvSpPr/>
      </dsp:nvSpPr>
      <dsp:spPr>
        <a:xfrm>
          <a:off x="2826216" y="1114007"/>
          <a:ext cx="1071274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Đăng nhập</a:t>
          </a:r>
        </a:p>
      </dsp:txBody>
      <dsp:txXfrm>
        <a:off x="2826216" y="1114007"/>
        <a:ext cx="1071274" cy="391138"/>
      </dsp:txXfrm>
    </dsp:sp>
    <dsp:sp modelId="{76B78FE8-BF72-4210-A1F5-8AB951C0E553}">
      <dsp:nvSpPr>
        <dsp:cNvPr id="0" name=""/>
        <dsp:cNvSpPr/>
      </dsp:nvSpPr>
      <dsp:spPr>
        <a:xfrm>
          <a:off x="2826216" y="1669425"/>
          <a:ext cx="1071282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Đăng xuất</a:t>
          </a:r>
        </a:p>
      </dsp:txBody>
      <dsp:txXfrm>
        <a:off x="2826216" y="1669425"/>
        <a:ext cx="1071282" cy="391138"/>
      </dsp:txXfrm>
    </dsp:sp>
    <dsp:sp modelId="{BFD4A64E-24DC-4322-AD6A-4A7D25FA4197}">
      <dsp:nvSpPr>
        <dsp:cNvPr id="0" name=""/>
        <dsp:cNvSpPr/>
      </dsp:nvSpPr>
      <dsp:spPr>
        <a:xfrm>
          <a:off x="2826216" y="2224842"/>
          <a:ext cx="1071274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cá nhân</a:t>
          </a:r>
        </a:p>
      </dsp:txBody>
      <dsp:txXfrm>
        <a:off x="2826216" y="2224842"/>
        <a:ext cx="1071274" cy="391138"/>
      </dsp:txXfrm>
    </dsp:sp>
    <dsp:sp modelId="{9D094269-C812-4C94-B83E-251E6CF81824}">
      <dsp:nvSpPr>
        <dsp:cNvPr id="0" name=""/>
        <dsp:cNvSpPr/>
      </dsp:nvSpPr>
      <dsp:spPr>
        <a:xfrm>
          <a:off x="2826216" y="2780259"/>
          <a:ext cx="1071274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Thanh toán sản phẩm</a:t>
          </a:r>
        </a:p>
      </dsp:txBody>
      <dsp:txXfrm>
        <a:off x="2826216" y="2780259"/>
        <a:ext cx="1071274" cy="391138"/>
      </dsp:txXfrm>
    </dsp:sp>
    <dsp:sp modelId="{D401769D-2A5E-4BB5-B61F-3D5D5A3BF66E}">
      <dsp:nvSpPr>
        <dsp:cNvPr id="0" name=""/>
        <dsp:cNvSpPr/>
      </dsp:nvSpPr>
      <dsp:spPr>
        <a:xfrm>
          <a:off x="2826216" y="3335677"/>
          <a:ext cx="1071274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Xem lịch sử mua hàng</a:t>
          </a:r>
        </a:p>
      </dsp:txBody>
      <dsp:txXfrm>
        <a:off x="2826216" y="3335677"/>
        <a:ext cx="1071274" cy="391138"/>
      </dsp:txXfrm>
    </dsp:sp>
    <dsp:sp modelId="{86A8CB8A-734E-484E-A842-EDE9765A8B7D}">
      <dsp:nvSpPr>
        <dsp:cNvPr id="0" name=""/>
        <dsp:cNvSpPr/>
      </dsp:nvSpPr>
      <dsp:spPr>
        <a:xfrm>
          <a:off x="2826216" y="3891094"/>
          <a:ext cx="1071274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Đánh giá sản phẩm</a:t>
          </a:r>
        </a:p>
      </dsp:txBody>
      <dsp:txXfrm>
        <a:off x="2826216" y="3891094"/>
        <a:ext cx="1071274" cy="391138"/>
      </dsp:txXfrm>
    </dsp:sp>
    <dsp:sp modelId="{E846E7A5-DF44-4DE4-A583-1AFDEE1134C0}">
      <dsp:nvSpPr>
        <dsp:cNvPr id="0" name=""/>
        <dsp:cNvSpPr/>
      </dsp:nvSpPr>
      <dsp:spPr>
        <a:xfrm>
          <a:off x="4082640" y="558590"/>
          <a:ext cx="1479960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trị viên</a:t>
          </a:r>
        </a:p>
      </dsp:txBody>
      <dsp:txXfrm>
        <a:off x="4082640" y="558590"/>
        <a:ext cx="1479960" cy="391138"/>
      </dsp:txXfrm>
    </dsp:sp>
    <dsp:sp modelId="{1D4B5CEC-729B-4B64-8E18-1AF5A62E4EF5}">
      <dsp:nvSpPr>
        <dsp:cNvPr id="0" name=""/>
        <dsp:cNvSpPr/>
      </dsp:nvSpPr>
      <dsp:spPr>
        <a:xfrm>
          <a:off x="4452630" y="1114007"/>
          <a:ext cx="1018846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sản phẩm</a:t>
          </a:r>
        </a:p>
      </dsp:txBody>
      <dsp:txXfrm>
        <a:off x="4452630" y="1114007"/>
        <a:ext cx="1018846" cy="391138"/>
      </dsp:txXfrm>
    </dsp:sp>
    <dsp:sp modelId="{0B5C9DE7-41E4-4119-B7FE-9ADFC0B4F6AC}">
      <dsp:nvSpPr>
        <dsp:cNvPr id="0" name=""/>
        <dsp:cNvSpPr/>
      </dsp:nvSpPr>
      <dsp:spPr>
        <a:xfrm>
          <a:off x="4452630" y="1669425"/>
          <a:ext cx="1018846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loại sản phẩm</a:t>
          </a:r>
        </a:p>
      </dsp:txBody>
      <dsp:txXfrm>
        <a:off x="4452630" y="1669425"/>
        <a:ext cx="1018846" cy="391138"/>
      </dsp:txXfrm>
    </dsp:sp>
    <dsp:sp modelId="{40F4F012-58CF-481E-B73B-AFAF0548BB00}">
      <dsp:nvSpPr>
        <dsp:cNvPr id="0" name=""/>
        <dsp:cNvSpPr/>
      </dsp:nvSpPr>
      <dsp:spPr>
        <a:xfrm>
          <a:off x="4452630" y="2224842"/>
          <a:ext cx="1018846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người dung</a:t>
          </a:r>
        </a:p>
      </dsp:txBody>
      <dsp:txXfrm>
        <a:off x="4452630" y="2224842"/>
        <a:ext cx="1018846" cy="391138"/>
      </dsp:txXfrm>
    </dsp:sp>
    <dsp:sp modelId="{B8307498-8030-46C7-B8D9-A9865209B478}">
      <dsp:nvSpPr>
        <dsp:cNvPr id="0" name=""/>
        <dsp:cNvSpPr/>
      </dsp:nvSpPr>
      <dsp:spPr>
        <a:xfrm>
          <a:off x="4452630" y="2780259"/>
          <a:ext cx="1018846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đơn hàng</a:t>
          </a:r>
        </a:p>
      </dsp:txBody>
      <dsp:txXfrm>
        <a:off x="4452630" y="2780259"/>
        <a:ext cx="1018846" cy="391138"/>
      </dsp:txXfrm>
    </dsp:sp>
    <dsp:sp modelId="{794F6E44-B041-4EDD-A977-D9DA02E7C4AE}">
      <dsp:nvSpPr>
        <dsp:cNvPr id="0" name=""/>
        <dsp:cNvSpPr/>
      </dsp:nvSpPr>
      <dsp:spPr>
        <a:xfrm>
          <a:off x="4452630" y="3335677"/>
          <a:ext cx="1018846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đánh giá</a:t>
          </a:r>
        </a:p>
      </dsp:txBody>
      <dsp:txXfrm>
        <a:off x="4452630" y="3335677"/>
        <a:ext cx="1018846" cy="391138"/>
      </dsp:txXfrm>
    </dsp:sp>
    <dsp:sp modelId="{884C02EE-CD99-4BCE-A9AB-31C2987E101D}">
      <dsp:nvSpPr>
        <dsp:cNvPr id="0" name=""/>
        <dsp:cNvSpPr/>
      </dsp:nvSpPr>
      <dsp:spPr>
        <a:xfrm>
          <a:off x="4452630" y="3891094"/>
          <a:ext cx="1018846" cy="391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 gửi email thông báo</a:t>
          </a:r>
        </a:p>
      </dsp:txBody>
      <dsp:txXfrm>
        <a:off x="4452630" y="3891094"/>
        <a:ext cx="1018846" cy="391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45E1-C2AF-6646-990E-A872837E453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26DD-19A0-E044-8D6E-528107AC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26DD-19A0-E044-8D6E-528107AC7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8FB8-8AF1-BA42-A8F8-4136F670C994}" type="datetime1">
              <a:rPr lang="en-US" smtClean="0"/>
              <a:t>08/06/2022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2810-23FB-F147-9681-B5D26FA3B688}" type="datetime1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ED7-55CF-5F4C-B75A-6A7C055CDF45}" type="datetime1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DFF4-61C2-924F-A59D-029FB5D5E4DA}" type="datetime1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A320-F945-0840-A824-B8C4119CC8D0}" type="datetime1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2833-5D6C-B144-813A-B27FE451F4DE}" type="datetime1">
              <a:rPr lang="en-US" smtClean="0"/>
              <a:t>08/06/2022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A24B-D8A7-2D41-BAF5-59F093288C8F}" type="datetime1">
              <a:rPr lang="en-US" smtClean="0"/>
              <a:t>08/06/2022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E1F-68BF-004D-859A-C6DD28439304}" type="datetime1">
              <a:rPr lang="en-US" smtClean="0"/>
              <a:t>08/06/2022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3FB-71DB-314A-A0F4-72FCA6CF09E2}" type="datetime1">
              <a:rPr lang="en-US" smtClean="0"/>
              <a:t>08/06/2022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198A-18AE-E842-BEB8-25174942CBD9}" type="datetime1">
              <a:rPr lang="en-US" smtClean="0"/>
              <a:t>08/06/2022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C3F-2B4F-524E-ACD5-60B0E6A68CFE}" type="datetime1">
              <a:rPr lang="en-US" smtClean="0"/>
              <a:t>08/06/2022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686808-BA59-034C-B6F4-1619008D5EC5}" type="datetime1">
              <a:rPr lang="en-US" smtClean="0"/>
              <a:t>08/06/2022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www.bhdstar.vn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9"/>
            <a:ext cx="9144000" cy="7010400"/>
          </a:xfrm>
          <a:prstGeom prst="rect">
            <a:avLst/>
          </a:prstGeom>
        </p:spPr>
      </p:pic>
      <p:sp>
        <p:nvSpPr>
          <p:cNvPr id="6" name="Shape 124"/>
          <p:cNvSpPr/>
          <p:nvPr/>
        </p:nvSpPr>
        <p:spPr>
          <a:xfrm>
            <a:off x="76200" y="5741473"/>
            <a:ext cx="91440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600" b="1">
                <a:solidFill>
                  <a:srgbClr val="33CC33"/>
                </a:solidFill>
              </a:defRPr>
            </a:pPr>
            <a:r>
              <a:rPr lang="en-US" sz="4000">
                <a:latin typeface="Agency FB" pitchFamily="34" charset="0"/>
              </a:rPr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" y="3501081"/>
            <a:ext cx="784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NHÓM 9</a:t>
            </a:r>
          </a:p>
          <a:p>
            <a:pPr algn="ctr"/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Việt – 20211TT2742</a:t>
            </a:r>
          </a:p>
          <a:p>
            <a:pPr algn="ctr"/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Trí – 20211TT0245</a:t>
            </a:r>
          </a:p>
          <a:p>
            <a:pPr algn="ctr"/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Bùi Duy Thanh – 20211TT0660</a:t>
            </a:r>
          </a:p>
          <a:p>
            <a:pPr algn="ctr"/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Linh – 20211TT0033</a:t>
            </a:r>
          </a:p>
        </p:txBody>
      </p:sp>
    </p:spTree>
    <p:extLst>
      <p:ext uri="{BB962C8B-B14F-4D97-AF65-F5344CB8AC3E}">
        <p14:creationId xmlns:p14="http://schemas.microsoft.com/office/powerpoint/2010/main" val="34115052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091"/>
            <a:ext cx="9144000" cy="7030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761" y="609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00B05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NỘI DUNG.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8620" y="1600298"/>
            <a:ext cx="6081469" cy="696677"/>
            <a:chOff x="1828800" y="1398819"/>
            <a:chExt cx="5612308" cy="665162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1835195" y="1410143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1828800" y="1398819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>
              <a:off x="1873074" y="1438207"/>
              <a:ext cx="664106" cy="575062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640508" y="199064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21938" y="1600815"/>
              <a:ext cx="2315459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 SỞ DỮ LIỆU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2098596" y="1499702"/>
              <a:ext cx="2568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7959" y="3269790"/>
            <a:ext cx="6088348" cy="696677"/>
            <a:chOff x="1828800" y="2313219"/>
            <a:chExt cx="5541958" cy="665162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2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2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24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gray">
            <a:xfrm>
              <a:off x="2060533" y="2419747"/>
              <a:ext cx="296499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7959" y="3316426"/>
            <a:ext cx="6091162" cy="1483679"/>
            <a:chOff x="1828800" y="1493876"/>
            <a:chExt cx="5589510" cy="1484505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3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3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gray">
              <a:xfrm>
                <a:off x="3294" y="273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621735" y="2936186"/>
              <a:ext cx="4796575" cy="3087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743080" y="1493876"/>
              <a:ext cx="169517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gray">
            <a:xfrm>
              <a:off x="2071006" y="2409176"/>
              <a:ext cx="297434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6889" y="4327122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ĐÃ ĐĂNG KÝ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8060" y="3490438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CHƯA ĐĂNG KÝ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75896" y="2404253"/>
            <a:ext cx="6088348" cy="696677"/>
            <a:chOff x="1828800" y="2313219"/>
            <a:chExt cx="5541958" cy="665162"/>
          </a:xfrm>
        </p:grpSpPr>
        <p:grpSp>
          <p:nvGrpSpPr>
            <p:cNvPr id="57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6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63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gray">
            <a:xfrm>
              <a:off x="2035852" y="2414520"/>
              <a:ext cx="376376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520049" y="2620615"/>
            <a:ext cx="55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RÃ CHỨC NĂNG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27E24C-0F93-440B-8632-A47DEB21387D}"/>
              </a:ext>
            </a:extLst>
          </p:cNvPr>
          <p:cNvGrpSpPr/>
          <p:nvPr/>
        </p:nvGrpSpPr>
        <p:grpSpPr>
          <a:xfrm>
            <a:off x="716668" y="4157641"/>
            <a:ext cx="6091162" cy="1483679"/>
            <a:chOff x="1828800" y="1493876"/>
            <a:chExt cx="5589510" cy="1484505"/>
          </a:xfrm>
        </p:grpSpPr>
        <p:grpSp>
          <p:nvGrpSpPr>
            <p:cNvPr id="40" name="Group 7">
              <a:extLst>
                <a:ext uri="{FF2B5EF4-FFF2-40B4-BE49-F238E27FC236}">
                  <a16:creationId xmlns:a16="http://schemas.microsoft.com/office/drawing/2014/main" id="{99D1FFD7-3DC8-47FC-B566-EDB8B2A2F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44" name="AutoShape 8">
                <a:extLst>
                  <a:ext uri="{FF2B5EF4-FFF2-40B4-BE49-F238E27FC236}">
                    <a16:creationId xmlns:a16="http://schemas.microsoft.com/office/drawing/2014/main" id="{DA850F4E-1124-4336-8D6A-E9FCB1697BA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45" name="AutoShape 9">
                <a:extLst>
                  <a:ext uri="{FF2B5EF4-FFF2-40B4-BE49-F238E27FC236}">
                    <a16:creationId xmlns:a16="http://schemas.microsoft.com/office/drawing/2014/main" id="{F2EC2483-6316-43F2-B459-5CB341D0D2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46" name="AutoShape 10">
                <a:extLst>
                  <a:ext uri="{FF2B5EF4-FFF2-40B4-BE49-F238E27FC236}">
                    <a16:creationId xmlns:a16="http://schemas.microsoft.com/office/drawing/2014/main" id="{20777B81-02D2-406F-9B06-7EA1F26EA52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94" y="273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41" name="Line 14">
              <a:extLst>
                <a:ext uri="{FF2B5EF4-FFF2-40B4-BE49-F238E27FC236}">
                  <a16:creationId xmlns:a16="http://schemas.microsoft.com/office/drawing/2014/main" id="{C73B78A1-323E-4C18-B822-1049CE59C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1735" y="2936186"/>
              <a:ext cx="4796575" cy="3087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42" name="Text Box 15">
              <a:extLst>
                <a:ext uri="{FF2B5EF4-FFF2-40B4-BE49-F238E27FC236}">
                  <a16:creationId xmlns:a16="http://schemas.microsoft.com/office/drawing/2014/main" id="{A14DC349-7E33-4280-9953-8F2D10BA3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080" y="1493876"/>
              <a:ext cx="169517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43" name="Text Box 16">
              <a:extLst>
                <a:ext uri="{FF2B5EF4-FFF2-40B4-BE49-F238E27FC236}">
                  <a16:creationId xmlns:a16="http://schemas.microsoft.com/office/drawing/2014/main" id="{834AF1F6-E980-4D68-A436-C516640092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71006" y="2409176"/>
              <a:ext cx="297434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5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B1638A-D111-4179-A5ED-6824A48E8CB6}"/>
              </a:ext>
            </a:extLst>
          </p:cNvPr>
          <p:cNvSpPr txBox="1"/>
          <p:nvPr/>
        </p:nvSpPr>
        <p:spPr>
          <a:xfrm>
            <a:off x="1574951" y="5154757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</a:p>
        </p:txBody>
      </p:sp>
    </p:spTree>
    <p:extLst>
      <p:ext uri="{BB962C8B-B14F-4D97-AF65-F5344CB8AC3E}">
        <p14:creationId xmlns:p14="http://schemas.microsoft.com/office/powerpoint/2010/main" val="39971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64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32832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241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6062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RÃ CHỨC NĂNG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6BCD6FE-F6CB-41D2-9E02-3ADCCA7D4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190518"/>
              </p:ext>
            </p:extLst>
          </p:nvPr>
        </p:nvGraphicFramePr>
        <p:xfrm>
          <a:off x="1371600" y="649144"/>
          <a:ext cx="6096000" cy="6292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72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7383</TotalTime>
  <Words>188</Words>
  <Application>Microsoft Office PowerPoint</Application>
  <PresentationFormat>On-screen Show (4:3)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Calibri</vt:lpstr>
      <vt:lpstr>Constantia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bhd01</dc:creator>
  <cp:lastModifiedBy>Duy Thanh Bùi</cp:lastModifiedBy>
  <cp:revision>669</cp:revision>
  <dcterms:created xsi:type="dcterms:W3CDTF">2015-09-08T09:17:38Z</dcterms:created>
  <dcterms:modified xsi:type="dcterms:W3CDTF">2022-06-08T02:13:02Z</dcterms:modified>
</cp:coreProperties>
</file>