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8" r:id="rId2"/>
    <p:sldId id="404" r:id="rId3"/>
    <p:sldId id="259" r:id="rId4"/>
    <p:sldId id="391" r:id="rId5"/>
    <p:sldId id="405" r:id="rId6"/>
    <p:sldId id="411" r:id="rId7"/>
    <p:sldId id="406" r:id="rId8"/>
    <p:sldId id="414" r:id="rId9"/>
    <p:sldId id="412" r:id="rId10"/>
    <p:sldId id="413" r:id="rId11"/>
    <p:sldId id="416" r:id="rId12"/>
    <p:sldId id="415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hanh776@gmail.com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95D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9377" autoAdjust="0"/>
  </p:normalViewPr>
  <p:slideViewPr>
    <p:cSldViewPr>
      <p:cViewPr varScale="1">
        <p:scale>
          <a:sx n="114" d="100"/>
          <a:sy n="114" d="100"/>
        </p:scale>
        <p:origin x="1566" y="102"/>
      </p:cViewPr>
      <p:guideLst>
        <p:guide orient="horz" pos="22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45E1-C2AF-6646-990E-A872837E4531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26DD-19A0-E044-8D6E-528107AC7F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26DD-19A0-E044-8D6E-528107AC7FF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26DD-19A0-E044-8D6E-528107AC7FF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8FB8-8AF1-BA42-A8F8-4136F670C994}" type="datetime1">
              <a:rPr lang="en-US" smtClean="0"/>
              <a:t>07/03/2022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2810-23FB-F147-9681-B5D26FA3B688}" type="datetime1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ED7-55CF-5F4C-B75A-6A7C055CDF45}" type="datetime1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DFF4-61C2-924F-A59D-029FB5D5E4DA}" type="datetime1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A320-F945-0840-A824-B8C4119CC8D0}" type="datetime1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2833-5D6C-B144-813A-B27FE451F4DE}" type="datetime1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A24B-D8A7-2D41-BAF5-59F093288C8F}" type="datetime1">
              <a:rPr lang="en-US" smtClean="0"/>
              <a:t>07/03/2022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E1F-68BF-004D-859A-C6DD28439304}" type="datetime1">
              <a:rPr lang="en-US" smtClean="0"/>
              <a:t>07/03/2022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3FB-71DB-314A-A0F4-72FCA6CF09E2}" type="datetime1">
              <a:rPr lang="en-US" smtClean="0"/>
              <a:t>07/03/2022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198A-18AE-E842-BEB8-25174942CBD9}" type="datetime1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C3F-2B4F-524E-ACD5-60B0E6A68CFE}" type="datetime1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686808-BA59-034C-B6F4-1619008D5EC5}" type="datetime1">
              <a:rPr lang="en-US" smtClean="0"/>
              <a:t>07/03/2022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www.bhdstar.vn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9"/>
            <a:ext cx="9144000" cy="7010400"/>
          </a:xfrm>
          <a:prstGeom prst="rect">
            <a:avLst/>
          </a:prstGeom>
        </p:spPr>
      </p:pic>
      <p:sp>
        <p:nvSpPr>
          <p:cNvPr id="6" name="Shape 124"/>
          <p:cNvSpPr/>
          <p:nvPr/>
        </p:nvSpPr>
        <p:spPr>
          <a:xfrm>
            <a:off x="76200" y="5741473"/>
            <a:ext cx="9144000" cy="70788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3600" b="1">
                <a:solidFill>
                  <a:srgbClr val="33CC33"/>
                </a:solidFill>
              </a:defRPr>
            </a:pPr>
            <a:r>
              <a:rPr lang="en-US" sz="4000">
                <a:latin typeface="Agency FB" panose="020B0503020202020204" pitchFamily="34" charset="0"/>
              </a:rPr>
              <a:t>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3276600"/>
            <a:ext cx="784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2T:</a:t>
            </a:r>
          </a:p>
          <a:p>
            <a:r>
              <a:rPr lang="en-US" sz="2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(leader)</a:t>
            </a:r>
          </a:p>
          <a:p>
            <a:r>
              <a:rPr lang="en-US" sz="2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" y="0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6585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RELATE TO CHANGES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731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 defect is detected and fixed, the software should be re-tested to confirm that the original defect has been successfully removed.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3045-9BC7-4A53-8798-C619D8EA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3493489"/>
            <a:ext cx="7496175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6585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RELATE TO CHANGES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9960A-3B54-4B0D-A025-6C4DE5AF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5" y="2213658"/>
            <a:ext cx="7188294" cy="31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1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6585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RELATE TO CHANGES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731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regression testing?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do Regression Testing?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 complete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for Regression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45C53-73AB-4E7E-A228-E3FD6892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58" y="3530600"/>
            <a:ext cx="736374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9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1441" y="1219200"/>
            <a:ext cx="4781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9"/>
            <a:ext cx="9144000" cy="7010400"/>
          </a:xfrm>
          <a:prstGeom prst="rect">
            <a:avLst/>
          </a:prstGeom>
        </p:spPr>
      </p:pic>
      <p:sp>
        <p:nvSpPr>
          <p:cNvPr id="6" name="Shape 124"/>
          <p:cNvSpPr/>
          <p:nvPr/>
        </p:nvSpPr>
        <p:spPr>
          <a:xfrm>
            <a:off x="76200" y="5741473"/>
            <a:ext cx="9144000" cy="70788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3600" b="1">
                <a:solidFill>
                  <a:srgbClr val="33CC33"/>
                </a:solidFill>
              </a:defRPr>
            </a:pPr>
            <a:r>
              <a:rPr lang="en-US" sz="4000">
                <a:latin typeface="Agency FB" panose="020B0503020202020204" pitchFamily="34" charset="0"/>
              </a:rPr>
              <a:t>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8181" y="3283803"/>
            <a:ext cx="36252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23" y="4038600"/>
            <a:ext cx="4572000" cy="25740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834"/>
            <a:ext cx="9144000" cy="70309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1761" y="609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00B05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CONTENTS.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1414" y="1603338"/>
            <a:ext cx="6081469" cy="696677"/>
            <a:chOff x="1828800" y="1398819"/>
            <a:chExt cx="5612308" cy="665162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1835195" y="1410143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gray">
            <a:xfrm>
              <a:off x="1828800" y="1398819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>
              <a:off x="1873074" y="1438207"/>
              <a:ext cx="664106" cy="575062"/>
            </a:xfrm>
            <a:prstGeom prst="hexagon">
              <a:avLst>
                <a:gd name="adj" fmla="val 28896"/>
                <a:gd name="vf" fmla="val 11547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640508" y="199064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21938" y="1600815"/>
              <a:ext cx="3395257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TESTING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2098596" y="1499702"/>
              <a:ext cx="256801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9577" y="3227237"/>
            <a:ext cx="6088348" cy="696677"/>
            <a:chOff x="1828800" y="2313219"/>
            <a:chExt cx="5541958" cy="665162"/>
          </a:xfrm>
        </p:grpSpPr>
        <p:grpSp>
          <p:nvGrpSpPr>
            <p:cNvPr id="18" name="Group 7"/>
            <p:cNvGrpSpPr/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22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23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24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673515" y="2943417"/>
              <a:ext cx="4697243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661819" y="2370997"/>
              <a:ext cx="168153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gray">
            <a:xfrm>
              <a:off x="2060533" y="2419747"/>
              <a:ext cx="296499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1721" y="3227237"/>
            <a:ext cx="6091162" cy="1483679"/>
            <a:chOff x="1828800" y="1493876"/>
            <a:chExt cx="5589510" cy="1484505"/>
          </a:xfrm>
        </p:grpSpPr>
        <p:grpSp>
          <p:nvGrpSpPr>
            <p:cNvPr id="26" name="Group 7"/>
            <p:cNvGrpSpPr/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3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3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gray">
              <a:xfrm>
                <a:off x="3294" y="273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621735" y="2936186"/>
              <a:ext cx="4796575" cy="3087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743080" y="1493876"/>
              <a:ext cx="169517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gray">
            <a:xfrm>
              <a:off x="2071006" y="2409176"/>
              <a:ext cx="297434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67797" y="4180643"/>
            <a:ext cx="68713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TESTING RELATE TO CHANGES</a:t>
            </a:r>
            <a:endParaRPr lang="en-US" sz="24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3501" y="3407214"/>
            <a:ext cx="516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TESTING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88690" y="2407293"/>
            <a:ext cx="6088348" cy="696677"/>
            <a:chOff x="1828800" y="2313219"/>
            <a:chExt cx="5541958" cy="665162"/>
          </a:xfrm>
        </p:grpSpPr>
        <p:grpSp>
          <p:nvGrpSpPr>
            <p:cNvPr id="57" name="Group 7"/>
            <p:cNvGrpSpPr/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6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6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63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673515" y="2943417"/>
              <a:ext cx="4697243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2661819" y="2370997"/>
              <a:ext cx="168153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gray">
            <a:xfrm>
              <a:off x="2035852" y="2414520"/>
              <a:ext cx="376376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334609" y="2585808"/>
            <a:ext cx="555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" y="69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381" y="64369"/>
            <a:ext cx="48433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/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</p:txBody>
      </p:sp>
      <p:sp>
        <p:nvSpPr>
          <p:cNvPr id="2" name="Rectangle 2"/>
          <p:cNvSpPr/>
          <p:nvPr/>
        </p:nvSpPr>
        <p:spPr>
          <a:xfrm>
            <a:off x="457200" y="1143000"/>
            <a:ext cx="4744085" cy="52622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l" eaLnBrk="0" hangingPunct="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is a type of testing that seeks to establish whether each application feature works as per the software requirements</a:t>
            </a:r>
          </a:p>
          <a:p>
            <a:pPr marL="285750" indent="-285750" algn="l" eaLnBrk="0" hangingPunct="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tests are based on functions and features (described in documents or understood by the testers) and their interoperability with specific systems, and may be performed at all test levels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" y="69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4000">
                <a:solidFill>
                  <a:schemeClr val="tx1"/>
                </a:solidFill>
                <a:latin typeface="Agency FB" panose="020B0503020202020204" pitchFamily="34" charset="0"/>
                <a:sym typeface="+mn-ea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6288405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</a:t>
            </a:r>
          </a:p>
        </p:txBody>
      </p:sp>
      <p:sp>
        <p:nvSpPr>
          <p:cNvPr id="2" name="Rectangle 2"/>
          <p:cNvSpPr/>
          <p:nvPr/>
        </p:nvSpPr>
        <p:spPr>
          <a:xfrm>
            <a:off x="76313" y="990322"/>
            <a:ext cx="6288405" cy="181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 is done to verify the non-functional requirement of the application like Performance, Usability, etc</a:t>
            </a:r>
          </a:p>
        </p:txBody>
      </p:sp>
      <p:pic>
        <p:nvPicPr>
          <p:cNvPr id="101" name="Content Placeholder 100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3124200"/>
            <a:ext cx="6969125" cy="3543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" y="69"/>
            <a:ext cx="9232900" cy="6992563"/>
          </a:xfrm>
          <a:prstGeom prst="rect">
            <a:avLst/>
          </a:prstGeom>
        </p:spPr>
      </p:pic>
      <p:sp>
        <p:nvSpPr>
          <p:cNvPr id="10" name="Rectangle 2"/>
          <p:cNvSpPr/>
          <p:nvPr/>
        </p:nvSpPr>
        <p:spPr>
          <a:xfrm>
            <a:off x="1040243" y="55602"/>
            <a:ext cx="6288405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4000">
                <a:solidFill>
                  <a:schemeClr val="bg1"/>
                </a:solidFill>
                <a:latin typeface="Agency FB" panose="020B0503020202020204" pitchFamily="34" charset="0"/>
                <a:sym typeface="+mn-ea"/>
              </a:rPr>
              <a:t>2</a:t>
            </a:r>
          </a:p>
        </p:txBody>
      </p:sp>
      <p:sp>
        <p:nvSpPr>
          <p:cNvPr id="12" name="Rectangle 2"/>
          <p:cNvSpPr/>
          <p:nvPr/>
        </p:nvSpPr>
        <p:spPr>
          <a:xfrm>
            <a:off x="76313" y="990322"/>
            <a:ext cx="6288405" cy="31076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 testing</a:t>
            </a:r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" y="-6724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4912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TESTING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1143000"/>
            <a:ext cx="6617970" cy="365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" y="-6724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4912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TESTING</a:t>
            </a:r>
          </a:p>
        </p:txBody>
      </p:sp>
      <p:sp>
        <p:nvSpPr>
          <p:cNvPr id="2" name="Rectangle 2"/>
          <p:cNvSpPr/>
          <p:nvPr/>
        </p:nvSpPr>
        <p:spPr>
          <a:xfrm>
            <a:off x="381000" y="990600"/>
            <a:ext cx="7900035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testing, also known as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glass box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or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box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is an approach where the tests are derived from the knowledge of the software's structure or internal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applied at component &amp; integration testing </a:t>
            </a:r>
            <a:br>
              <a:rPr lang="en-US" sz="2800"/>
            </a:b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1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6585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RELATE TO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752600"/>
            <a:ext cx="6749397" cy="4052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249</Words>
  <Application>Microsoft Office PowerPoint</Application>
  <PresentationFormat>On-screen Show (4:3)</PresentationFormat>
  <Paragraphs>58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Calibri</vt:lpstr>
      <vt:lpstr>Constantia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bhd01</dc:creator>
  <cp:lastModifiedBy>Duy Thanh Bùi</cp:lastModifiedBy>
  <cp:revision>657</cp:revision>
  <dcterms:created xsi:type="dcterms:W3CDTF">2015-09-08T09:17:00Z</dcterms:created>
  <dcterms:modified xsi:type="dcterms:W3CDTF">2022-03-07T14:50:25Z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10DD5C5F52B84A91B9C33A109E1815F3</vt:lpwstr>
  </property>
  <property fmtid="{D5CDD505-2E9C-101B-9397-08002B2CF9AE}" pid="3" name="KSOProductBuildVer">
    <vt:lpwstr>1033-11.2.0.10463</vt:lpwstr>
  </property>
</Properties>
</file>