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</p:sldIdLst>
  <p:sldSz cx="9144000" cy="5143500" type="screen16x9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Hind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A53143-5297-45C0-9C86-15440FF77B9A}">
  <a:tblStyle styleId="{3BA53143-5297-45C0-9C86-15440FF77B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5C16C7-1A0B-4075-967B-F283FBA155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96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7092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094233" y="460736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s</a:t>
            </a:r>
            <a:r>
              <a:rPr lang="en-US" dirty="0">
                <a:solidFill>
                  <a:srgbClr val="FFFF00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bg1">
                    <a:lumMod val="25000"/>
                    <a:lumOff val="75000"/>
                  </a:schemeClr>
                </a:solidFill>
              </a:rPr>
              <a:t>a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196;p15"/>
          <p:cNvSpPr txBox="1">
            <a:spLocks/>
          </p:cNvSpPr>
          <p:nvPr/>
        </p:nvSpPr>
        <p:spPr>
          <a:xfrm>
            <a:off x="1995185" y="2219731"/>
            <a:ext cx="468579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ind"/>
              <a:buNone/>
              <a:defRPr sz="46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ind"/>
              <a:buNone/>
              <a:defRPr sz="48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Defect List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351471" y="170728"/>
            <a:ext cx="257726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>
                <a:solidFill>
                  <a:schemeClr val="accent4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/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</a:t>
            </a:r>
            <a:r>
              <a:rPr lang="en-US" dirty="0" smtClean="0">
                <a:solidFill>
                  <a:srgbClr val="00B050"/>
                </a:solidFill>
              </a:rPr>
              <a:t>r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1" y="806728"/>
            <a:ext cx="7400609" cy="1676545"/>
          </a:xfrm>
          <a:prstGeom prst="rect">
            <a:avLst/>
          </a:prstGeom>
        </p:spPr>
      </p:pic>
      <p:sp>
        <p:nvSpPr>
          <p:cNvPr id="5" name="Google Shape;210;p17"/>
          <p:cNvSpPr txBox="1">
            <a:spLocks/>
          </p:cNvSpPr>
          <p:nvPr/>
        </p:nvSpPr>
        <p:spPr>
          <a:xfrm>
            <a:off x="2206175" y="3383280"/>
            <a:ext cx="3798386" cy="80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US" sz="3600" dirty="0"/>
              <a:t>almost no errors</a:t>
            </a:r>
          </a:p>
        </p:txBody>
      </p:sp>
      <p:sp>
        <p:nvSpPr>
          <p:cNvPr id="7" name="Google Shape;945;p50"/>
          <p:cNvSpPr/>
          <p:nvPr/>
        </p:nvSpPr>
        <p:spPr>
          <a:xfrm>
            <a:off x="5846862" y="3492175"/>
            <a:ext cx="614898" cy="5856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201;p16"/>
          <p:cNvSpPr txBox="1">
            <a:spLocks noGrp="1"/>
          </p:cNvSpPr>
          <p:nvPr>
            <p:ph type="title"/>
          </p:nvPr>
        </p:nvSpPr>
        <p:spPr>
          <a:xfrm>
            <a:off x="351470" y="170728"/>
            <a:ext cx="577501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6"/>
                </a:solidFill>
              </a:rPr>
              <a:t>looking forward to upgrading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35" y="3114026"/>
            <a:ext cx="3085951" cy="807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1" y="674648"/>
            <a:ext cx="7400609" cy="167654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883920" y="2225040"/>
            <a:ext cx="1046480" cy="888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" name="Google Shape;884;p50"/>
          <p:cNvGrpSpPr/>
          <p:nvPr/>
        </p:nvGrpSpPr>
        <p:grpSpPr>
          <a:xfrm>
            <a:off x="6067820" y="2669533"/>
            <a:ext cx="859729" cy="712350"/>
            <a:chOff x="5255200" y="3006475"/>
            <a:chExt cx="462214" cy="449413"/>
          </a:xfrm>
        </p:grpSpPr>
        <p:sp>
          <p:nvSpPr>
            <p:cNvPr id="13" name="Google Shape;885;p5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6;p50"/>
            <p:cNvSpPr/>
            <p:nvPr/>
          </p:nvSpPr>
          <p:spPr>
            <a:xfrm>
              <a:off x="5518339" y="3256813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4639586" y="3517892"/>
            <a:ext cx="8123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51894" y="2931275"/>
            <a:ext cx="1231852" cy="117323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000" dirty="0"/>
              <a:t>more choices</a:t>
            </a:r>
          </a:p>
        </p:txBody>
      </p:sp>
    </p:spTree>
    <p:extLst>
      <p:ext uri="{BB962C8B-B14F-4D97-AF65-F5344CB8AC3E}">
        <p14:creationId xmlns:p14="http://schemas.microsoft.com/office/powerpoint/2010/main" val="6959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7" y="346845"/>
            <a:ext cx="7400609" cy="16765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30392" y="1708030"/>
            <a:ext cx="0" cy="1069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25148" y="1708030"/>
            <a:ext cx="1729411" cy="1089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7914" y="1717427"/>
            <a:ext cx="4465982" cy="1456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21636" y="2797958"/>
            <a:ext cx="1696278" cy="117323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000" dirty="0"/>
              <a:t>show the most similar requests</a:t>
            </a:r>
          </a:p>
        </p:txBody>
      </p: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2517914" y="3384575"/>
            <a:ext cx="28522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61" y="2447037"/>
            <a:ext cx="1272650" cy="2110923"/>
          </a:xfrm>
          <a:prstGeom prst="rect">
            <a:avLst/>
          </a:prstGeom>
        </p:spPr>
      </p:pic>
      <p:grpSp>
        <p:nvGrpSpPr>
          <p:cNvPr id="33" name="Google Shape;816;p50"/>
          <p:cNvGrpSpPr/>
          <p:nvPr/>
        </p:nvGrpSpPr>
        <p:grpSpPr>
          <a:xfrm>
            <a:off x="6575107" y="2234013"/>
            <a:ext cx="320939" cy="320939"/>
            <a:chOff x="2594325" y="1627175"/>
            <a:chExt cx="440850" cy="440850"/>
          </a:xfrm>
          <a:solidFill>
            <a:srgbClr val="FFC000"/>
          </a:solidFill>
        </p:grpSpPr>
        <p:sp>
          <p:nvSpPr>
            <p:cNvPr id="34" name="Google Shape;817;p5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;p5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9;p5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489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Google Shape;201;p16"/>
          <p:cNvSpPr txBox="1">
            <a:spLocks noGrp="1"/>
          </p:cNvSpPr>
          <p:nvPr>
            <p:ph type="title"/>
          </p:nvPr>
        </p:nvSpPr>
        <p:spPr>
          <a:xfrm>
            <a:off x="110055" y="0"/>
            <a:ext cx="4671104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side defects List defects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5" y="589294"/>
            <a:ext cx="6233700" cy="220237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6" idx="0"/>
          </p:cNvCxnSpPr>
          <p:nvPr/>
        </p:nvCxnSpPr>
        <p:spPr>
          <a:xfrm>
            <a:off x="238539" y="894522"/>
            <a:ext cx="2160105" cy="2486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0"/>
          </p:cNvCxnSpPr>
          <p:nvPr/>
        </p:nvCxnSpPr>
        <p:spPr>
          <a:xfrm flipH="1">
            <a:off x="2398644" y="894522"/>
            <a:ext cx="1643269" cy="2486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17983" y="3380959"/>
            <a:ext cx="1961322" cy="125233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000" dirty="0"/>
              <a:t>error checks and sorting error</a:t>
            </a:r>
          </a:p>
        </p:txBody>
      </p:sp>
      <p:sp>
        <p:nvSpPr>
          <p:cNvPr id="21" name="Google Shape;947;p50"/>
          <p:cNvSpPr/>
          <p:nvPr/>
        </p:nvSpPr>
        <p:spPr>
          <a:xfrm>
            <a:off x="2750634" y="4176171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Straight Arrow Connector 21"/>
          <p:cNvCxnSpPr>
            <a:stCxn id="16" idx="3"/>
            <a:endCxn id="26" idx="1"/>
          </p:cNvCxnSpPr>
          <p:nvPr/>
        </p:nvCxnSpPr>
        <p:spPr>
          <a:xfrm flipV="1">
            <a:off x="3379305" y="4002153"/>
            <a:ext cx="1113182" cy="497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2487" y="3375988"/>
            <a:ext cx="2279374" cy="125233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sort without dropping checked cells</a:t>
            </a:r>
          </a:p>
        </p:txBody>
      </p:sp>
      <p:sp>
        <p:nvSpPr>
          <p:cNvPr id="29" name="Google Shape;945;p50"/>
          <p:cNvSpPr/>
          <p:nvPr/>
        </p:nvSpPr>
        <p:spPr>
          <a:xfrm>
            <a:off x="5932117" y="4177499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21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5" y="417016"/>
            <a:ext cx="6233700" cy="220237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1815548" y="768626"/>
            <a:ext cx="13252" cy="2458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0313" y="503583"/>
            <a:ext cx="6038955" cy="265043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8017" y="3226904"/>
            <a:ext cx="1895062" cy="97403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Can't arrange multiple content at the same time</a:t>
            </a:r>
          </a:p>
        </p:txBody>
      </p:sp>
      <p:cxnSp>
        <p:nvCxnSpPr>
          <p:cNvPr id="18" name="Straight Arrow Connector 17"/>
          <p:cNvCxnSpPr>
            <a:stCxn id="14" idx="3"/>
            <a:endCxn id="19" idx="1"/>
          </p:cNvCxnSpPr>
          <p:nvPr/>
        </p:nvCxnSpPr>
        <p:spPr>
          <a:xfrm>
            <a:off x="2763079" y="3713922"/>
            <a:ext cx="1276815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39894" y="3226904"/>
            <a:ext cx="2279374" cy="97403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 can sort a lot of content</a:t>
            </a:r>
          </a:p>
        </p:txBody>
      </p:sp>
    </p:spTree>
    <p:extLst>
      <p:ext uri="{BB962C8B-B14F-4D97-AF65-F5344CB8AC3E}">
        <p14:creationId xmlns:p14="http://schemas.microsoft.com/office/powerpoint/2010/main" val="1910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-119270" y="-112643"/>
            <a:ext cx="9389166" cy="53605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Thanks For Watching | Watch gif, Youtube logo, First youtube video ide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16" y="1517374"/>
            <a:ext cx="3767235" cy="214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57</Words>
  <Application>Microsoft Office PowerPoint</Application>
  <PresentationFormat>On-screen Show (16:9)</PresentationFormat>
  <Paragraphs>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Hind</vt:lpstr>
      <vt:lpstr>Dumaine</vt:lpstr>
      <vt:lpstr>test cases</vt:lpstr>
      <vt:lpstr>search error</vt:lpstr>
      <vt:lpstr>looking forward to upgrading</vt:lpstr>
      <vt:lpstr>PowerPoint Presentation</vt:lpstr>
      <vt:lpstr>side defects List defects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</dc:title>
  <dc:creator>HP</dc:creator>
  <cp:lastModifiedBy>IT</cp:lastModifiedBy>
  <cp:revision>17</cp:revision>
  <dcterms:modified xsi:type="dcterms:W3CDTF">2022-04-26T00:08:53Z</dcterms:modified>
</cp:coreProperties>
</file>