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3CC8E-E119-4348-8100-9E7EFEFB2425}" v="24" dt="2022-04-25T15:53:25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ín Trần Bảo" userId="9e14db21190e3345" providerId="LiveId" clId="{0183CC8E-E119-4348-8100-9E7EFEFB2425}"/>
    <pc:docChg chg="undo custSel addSld delSld modSld">
      <pc:chgData name="Tín Trần Bảo" userId="9e14db21190e3345" providerId="LiveId" clId="{0183CC8E-E119-4348-8100-9E7EFEFB2425}" dt="2022-04-25T15:53:38.590" v="139" actId="255"/>
      <pc:docMkLst>
        <pc:docMk/>
      </pc:docMkLst>
      <pc:sldChg chg="modSp mod">
        <pc:chgData name="Tín Trần Bảo" userId="9e14db21190e3345" providerId="LiveId" clId="{0183CC8E-E119-4348-8100-9E7EFEFB2425}" dt="2022-04-25T15:43:39.408" v="33" actId="1076"/>
        <pc:sldMkLst>
          <pc:docMk/>
          <pc:sldMk cId="2419524677" sldId="256"/>
        </pc:sldMkLst>
        <pc:spChg chg="mod">
          <ac:chgData name="Tín Trần Bảo" userId="9e14db21190e3345" providerId="LiveId" clId="{0183CC8E-E119-4348-8100-9E7EFEFB2425}" dt="2022-04-25T15:43:26.369" v="2" actId="1076"/>
          <ac:spMkLst>
            <pc:docMk/>
            <pc:sldMk cId="2419524677" sldId="256"/>
            <ac:spMk id="2" creationId="{47157D55-EE1C-4D59-8372-3247A5729B60}"/>
          </ac:spMkLst>
        </pc:spChg>
        <pc:spChg chg="mod">
          <ac:chgData name="Tín Trần Bảo" userId="9e14db21190e3345" providerId="LiveId" clId="{0183CC8E-E119-4348-8100-9E7EFEFB2425}" dt="2022-04-25T15:43:39.408" v="33" actId="1076"/>
          <ac:spMkLst>
            <pc:docMk/>
            <pc:sldMk cId="2419524677" sldId="256"/>
            <ac:spMk id="3" creationId="{E6B9A727-1579-42F9-96EA-9B52CA3DC91A}"/>
          </ac:spMkLst>
        </pc:spChg>
      </pc:sldChg>
      <pc:sldChg chg="addSp delSp modSp mod">
        <pc:chgData name="Tín Trần Bảo" userId="9e14db21190e3345" providerId="LiveId" clId="{0183CC8E-E119-4348-8100-9E7EFEFB2425}" dt="2022-04-25T15:53:38.590" v="139" actId="255"/>
        <pc:sldMkLst>
          <pc:docMk/>
          <pc:sldMk cId="4146139144" sldId="257"/>
        </pc:sldMkLst>
        <pc:spChg chg="mod">
          <ac:chgData name="Tín Trần Bảo" userId="9e14db21190e3345" providerId="LiveId" clId="{0183CC8E-E119-4348-8100-9E7EFEFB2425}" dt="2022-04-25T15:53:38.590" v="139" actId="255"/>
          <ac:spMkLst>
            <pc:docMk/>
            <pc:sldMk cId="4146139144" sldId="257"/>
            <ac:spMk id="2" creationId="{F7BA95FA-5E53-4A87-AE38-4CF0FA1E9E35}"/>
          </ac:spMkLst>
        </pc:spChg>
        <pc:spChg chg="del mod">
          <ac:chgData name="Tín Trần Bảo" userId="9e14db21190e3345" providerId="LiveId" clId="{0183CC8E-E119-4348-8100-9E7EFEFB2425}" dt="2022-04-25T15:47:05.787" v="79" actId="478"/>
          <ac:spMkLst>
            <pc:docMk/>
            <pc:sldMk cId="4146139144" sldId="257"/>
            <ac:spMk id="3" creationId="{74058E75-5C48-49DC-A51B-EF95DF388F92}"/>
          </ac:spMkLst>
        </pc:spChg>
        <pc:picChg chg="add mod">
          <ac:chgData name="Tín Trần Bảo" userId="9e14db21190e3345" providerId="LiveId" clId="{0183CC8E-E119-4348-8100-9E7EFEFB2425}" dt="2022-04-25T15:47:14.177" v="80" actId="1076"/>
          <ac:picMkLst>
            <pc:docMk/>
            <pc:sldMk cId="4146139144" sldId="257"/>
            <ac:picMk id="1026" creationId="{BE050C63-139E-425E-BF79-6887CD6B588C}"/>
          </ac:picMkLst>
        </pc:picChg>
      </pc:sldChg>
      <pc:sldChg chg="del">
        <pc:chgData name="Tín Trần Bảo" userId="9e14db21190e3345" providerId="LiveId" clId="{0183CC8E-E119-4348-8100-9E7EFEFB2425}" dt="2022-04-25T15:53:19.720" v="135" actId="47"/>
        <pc:sldMkLst>
          <pc:docMk/>
          <pc:sldMk cId="3476121481" sldId="258"/>
        </pc:sldMkLst>
      </pc:sldChg>
      <pc:sldChg chg="add del">
        <pc:chgData name="Tín Trần Bảo" userId="9e14db21190e3345" providerId="LiveId" clId="{0183CC8E-E119-4348-8100-9E7EFEFB2425}" dt="2022-04-25T15:51:27.812" v="112" actId="47"/>
        <pc:sldMkLst>
          <pc:docMk/>
          <pc:sldMk cId="1231609473" sldId="259"/>
        </pc:sldMkLst>
      </pc:sldChg>
      <pc:sldChg chg="addSp modSp new del mod">
        <pc:chgData name="Tín Trần Bảo" userId="9e14db21190e3345" providerId="LiveId" clId="{0183CC8E-E119-4348-8100-9E7EFEFB2425}" dt="2022-04-25T15:48:28.525" v="91" actId="47"/>
        <pc:sldMkLst>
          <pc:docMk/>
          <pc:sldMk cId="2570160118" sldId="259"/>
        </pc:sldMkLst>
        <pc:spChg chg="add mod">
          <ac:chgData name="Tín Trần Bảo" userId="9e14db21190e3345" providerId="LiveId" clId="{0183CC8E-E119-4348-8100-9E7EFEFB2425}" dt="2022-04-25T15:48:07.898" v="90" actId="1076"/>
          <ac:spMkLst>
            <pc:docMk/>
            <pc:sldMk cId="2570160118" sldId="259"/>
            <ac:spMk id="2" creationId="{5CC792DE-EE66-4F23-A7EB-2786592A18E9}"/>
          </ac:spMkLst>
        </pc:spChg>
      </pc:sldChg>
      <pc:sldChg chg="addSp delSp modSp add mod">
        <pc:chgData name="Tín Trần Bảo" userId="9e14db21190e3345" providerId="LiveId" clId="{0183CC8E-E119-4348-8100-9E7EFEFB2425}" dt="2022-04-25T15:53:11.387" v="134" actId="5793"/>
        <pc:sldMkLst>
          <pc:docMk/>
          <pc:sldMk cId="2745200067" sldId="260"/>
        </pc:sldMkLst>
        <pc:spChg chg="mod">
          <ac:chgData name="Tín Trần Bảo" userId="9e14db21190e3345" providerId="LiveId" clId="{0183CC8E-E119-4348-8100-9E7EFEFB2425}" dt="2022-04-25T15:48:39.240" v="94"/>
          <ac:spMkLst>
            <pc:docMk/>
            <pc:sldMk cId="2745200067" sldId="260"/>
            <ac:spMk id="2" creationId="{F7BA95FA-5E53-4A87-AE38-4CF0FA1E9E35}"/>
          </ac:spMkLst>
        </pc:spChg>
        <pc:spChg chg="add mod">
          <ac:chgData name="Tín Trần Bảo" userId="9e14db21190e3345" providerId="LiveId" clId="{0183CC8E-E119-4348-8100-9E7EFEFB2425}" dt="2022-04-25T15:53:11.387" v="134" actId="5793"/>
          <ac:spMkLst>
            <pc:docMk/>
            <pc:sldMk cId="2745200067" sldId="260"/>
            <ac:spMk id="3" creationId="{76A5FAC9-55D0-492D-BE77-E0A0610FAE99}"/>
          </ac:spMkLst>
        </pc:spChg>
        <pc:picChg chg="del">
          <ac:chgData name="Tín Trần Bảo" userId="9e14db21190e3345" providerId="LiveId" clId="{0183CC8E-E119-4348-8100-9E7EFEFB2425}" dt="2022-04-25T15:48:41.072" v="95" actId="478"/>
          <ac:picMkLst>
            <pc:docMk/>
            <pc:sldMk cId="2745200067" sldId="260"/>
            <ac:picMk id="1026" creationId="{BE050C63-139E-425E-BF79-6887CD6B588C}"/>
          </ac:picMkLst>
        </pc:picChg>
      </pc:sldChg>
      <pc:sldChg chg="add">
        <pc:chgData name="Tín Trần Bảo" userId="9e14db21190e3345" providerId="LiveId" clId="{0183CC8E-E119-4348-8100-9E7EFEFB2425}" dt="2022-04-25T15:53:22.416" v="136"/>
        <pc:sldMkLst>
          <pc:docMk/>
          <pc:sldMk cId="2255316259" sldId="261"/>
        </pc:sldMkLst>
      </pc:sldChg>
      <pc:sldChg chg="add">
        <pc:chgData name="Tín Trần Bảo" userId="9e14db21190e3345" providerId="LiveId" clId="{0183CC8E-E119-4348-8100-9E7EFEFB2425}" dt="2022-04-25T15:53:25.456" v="137"/>
        <pc:sldMkLst>
          <pc:docMk/>
          <pc:sldMk cId="179996836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7D55-EE1C-4D59-8372-3247A572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38788"/>
            <a:ext cx="8361229" cy="2098226"/>
          </a:xfrm>
        </p:spPr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9A727-1579-42F9-96EA-9B52CA3DC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554" y="5159229"/>
            <a:ext cx="1961487" cy="395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Trần Bảo Tín</a:t>
            </a:r>
          </a:p>
        </p:txBody>
      </p:sp>
    </p:spTree>
    <p:extLst>
      <p:ext uri="{BB962C8B-B14F-4D97-AF65-F5344CB8AC3E}">
        <p14:creationId xmlns:p14="http://schemas.microsoft.com/office/powerpoint/2010/main" val="24195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95FA-5E53-4A87-AE38-4CF0FA1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Update Defect screen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BE050C63-139E-425E-BF79-6887CD6B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30155"/>
            <a:ext cx="10370623" cy="25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F1136-13AC-4DAD-82C9-B7B2BF826651}"/>
              </a:ext>
            </a:extLst>
          </p:cNvPr>
          <p:cNvSpPr txBox="1"/>
          <p:nvPr/>
        </p:nvSpPr>
        <p:spPr>
          <a:xfrm>
            <a:off x="1946246" y="4555221"/>
            <a:ext cx="902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test cases: 67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test cases passed: 41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test cases failed : 26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95FA-5E53-4A87-AE38-4CF0FA1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 Defect To Excel File</a:t>
            </a:r>
            <a:endParaRPr lang="en-US" sz="1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0701B-8D4E-4C9E-A899-395C414E1B5B}"/>
              </a:ext>
            </a:extLst>
          </p:cNvPr>
          <p:cNvSpPr txBox="1"/>
          <p:nvPr/>
        </p:nvSpPr>
        <p:spPr>
          <a:xfrm>
            <a:off x="1484851" y="217170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test cases: 23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test cases passed: 23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test cases failed : 0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7D55-EE1C-4D59-8372-3247A572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38788"/>
            <a:ext cx="8361229" cy="2098226"/>
          </a:xfrm>
        </p:spPr>
        <p:txBody>
          <a:bodyPr/>
          <a:lstStyle/>
          <a:p>
            <a:r>
              <a:rPr lang="en-US" sz="6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  <a:r>
              <a:rPr lang="en-U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watching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F13FC1-BB54-4865-84AF-24D1ABD2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939591"/>
            <a:ext cx="6831673" cy="1086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36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{30D7D638-2A9B-4EB6-ACE7-F10F76ECAD4C}tf10001105</Template>
  <TotalTime>107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Franklin Gothic Book</vt:lpstr>
      <vt:lpstr>Tahoma</vt:lpstr>
      <vt:lpstr>Crop</vt:lpstr>
      <vt:lpstr>Project report</vt:lpstr>
      <vt:lpstr>Batch Update Defect screen </vt:lpstr>
      <vt:lpstr>Export Defect To Excel File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model</dc:title>
  <dc:creator>Tín Trần Bảo</dc:creator>
  <cp:lastModifiedBy>Tín Trần Bảo</cp:lastModifiedBy>
  <cp:revision>2</cp:revision>
  <dcterms:created xsi:type="dcterms:W3CDTF">2021-10-05T00:51:39Z</dcterms:created>
  <dcterms:modified xsi:type="dcterms:W3CDTF">2022-04-26T00:40:58Z</dcterms:modified>
</cp:coreProperties>
</file>