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85" r:id="rId9"/>
    <p:sldId id="264" r:id="rId10"/>
    <p:sldId id="265" r:id="rId11"/>
    <p:sldId id="266" r:id="rId12"/>
    <p:sldId id="267" r:id="rId13"/>
    <p:sldId id="295" r:id="rId14"/>
    <p:sldId id="268" r:id="rId15"/>
    <p:sldId id="269" r:id="rId16"/>
    <p:sldId id="286" r:id="rId17"/>
    <p:sldId id="287" r:id="rId18"/>
    <p:sldId id="273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AFE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027" y="374"/>
      </p:cViewPr>
      <p:guideLst>
        <p:guide orient="horz" pos="2168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TESTKEY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Pass</c:v>
                </c:pt>
                <c:pt idx="1">
                  <c:v>Failed</c:v>
                </c:pt>
                <c:pt idx="2">
                  <c:v>N/A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82.2</c:v>
                </c:pt>
                <c:pt idx="1">
                  <c:v>16.6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ERROR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NORMAL</c:v>
                </c:pt>
                <c:pt idx="2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24.5</c:v>
                </c:pt>
                <c:pt idx="1">
                  <c:v>9.5</c:v>
                </c:pt>
                <c:pt idx="2">
                  <c:v>66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ERROR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8086"/>
          <c:y val="0.158128"/>
          <c:w val="0.84128"/>
          <c:h val="0.75867733333333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NORMAL</c:v>
                </c:pt>
                <c:pt idx="2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9.4</c:v>
                </c:pt>
                <c:pt idx="1">
                  <c:v>15.1</c:v>
                </c:pt>
                <c:pt idx="2">
                  <c:v>75.5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5991223" y="2641139"/>
            <a:ext cx="28687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3T-1N 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0" y="0"/>
            <a:ext cx="5457825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6036945" y="3181350"/>
            <a:ext cx="282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t>Defect Management</a:t>
            </a:r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3358116" y="8255440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Nhóm 7"/>
          <p:cNvGrpSpPr/>
          <p:nvPr/>
        </p:nvGrpSpPr>
        <p:grpSpPr>
          <a:xfrm>
            <a:off x="962810" y="10363585"/>
            <a:ext cx="2598318" cy="2640795"/>
            <a:chOff x="962810" y="2371059"/>
            <a:chExt cx="2598318" cy="2640795"/>
          </a:xfrm>
        </p:grpSpPr>
        <p:sp>
          <p:nvSpPr>
            <p:cNvPr id="9" name="Hình Bầu dục 8"/>
            <p:cNvSpPr/>
            <p:nvPr/>
          </p:nvSpPr>
          <p:spPr>
            <a:xfrm>
              <a:off x="1367845" y="2371059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/>
            <p:cNvSpPr txBox="1"/>
            <p:nvPr/>
          </p:nvSpPr>
          <p:spPr>
            <a:xfrm>
              <a:off x="962810" y="4365523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Nhóm 10"/>
          <p:cNvGrpSpPr/>
          <p:nvPr/>
        </p:nvGrpSpPr>
        <p:grpSpPr>
          <a:xfrm>
            <a:off x="3518168" y="12275513"/>
            <a:ext cx="2598318" cy="2640796"/>
            <a:chOff x="3518168" y="2371058"/>
            <a:chExt cx="2598318" cy="2640796"/>
          </a:xfrm>
        </p:grpSpPr>
        <p:sp>
          <p:nvSpPr>
            <p:cNvPr id="12" name="Hình Bầu dục 11"/>
            <p:cNvSpPr/>
            <p:nvPr/>
          </p:nvSpPr>
          <p:spPr>
            <a:xfrm>
              <a:off x="3923203" y="2371058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/>
            <p:cNvSpPr txBox="1"/>
            <p:nvPr/>
          </p:nvSpPr>
          <p:spPr>
            <a:xfrm>
              <a:off x="3518168" y="4365523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/>
          <p:cNvGrpSpPr/>
          <p:nvPr/>
        </p:nvGrpSpPr>
        <p:grpSpPr>
          <a:xfrm>
            <a:off x="8628884" y="16712038"/>
            <a:ext cx="2598318" cy="2640797"/>
            <a:chOff x="8628884" y="2371056"/>
            <a:chExt cx="2598318" cy="2640797"/>
          </a:xfrm>
        </p:grpSpPr>
        <p:sp>
          <p:nvSpPr>
            <p:cNvPr id="15" name="Hình Bầu dục 14"/>
            <p:cNvSpPr/>
            <p:nvPr/>
          </p:nvSpPr>
          <p:spPr>
            <a:xfrm>
              <a:off x="9033919" y="2371056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/>
            <p:cNvSpPr txBox="1"/>
            <p:nvPr/>
          </p:nvSpPr>
          <p:spPr>
            <a:xfrm>
              <a:off x="8628884" y="4365522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Nhóm 16"/>
          <p:cNvGrpSpPr/>
          <p:nvPr/>
        </p:nvGrpSpPr>
        <p:grpSpPr>
          <a:xfrm>
            <a:off x="6073526" y="14519950"/>
            <a:ext cx="2598318" cy="2640796"/>
            <a:chOff x="6073526" y="2371057"/>
            <a:chExt cx="2598318" cy="2640796"/>
          </a:xfrm>
        </p:grpSpPr>
        <p:sp>
          <p:nvSpPr>
            <p:cNvPr id="18" name="Hình Bầu dục 17"/>
            <p:cNvSpPr/>
            <p:nvPr/>
          </p:nvSpPr>
          <p:spPr>
            <a:xfrm>
              <a:off x="6478561" y="2371057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/>
            <p:cNvSpPr txBox="1"/>
            <p:nvPr/>
          </p:nvSpPr>
          <p:spPr>
            <a:xfrm>
              <a:off x="6073526" y="4365522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Hình Bầu dục 19"/>
          <p:cNvSpPr/>
          <p:nvPr/>
        </p:nvSpPr>
        <p:spPr>
          <a:xfrm>
            <a:off x="12741825" y="5390223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/>
          <p:cNvSpPr/>
          <p:nvPr/>
        </p:nvSpPr>
        <p:spPr>
          <a:xfrm>
            <a:off x="-5183243" y="-3956365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1906208"/>
            <a:ext cx="35562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Defect Management</a:t>
            </a:r>
            <a:endParaRPr 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1849618" y="595402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928994" y="7407068"/>
            <a:ext cx="803149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6" name="Nhóm 25"/>
          <p:cNvGrpSpPr/>
          <p:nvPr/>
        </p:nvGrpSpPr>
        <p:grpSpPr>
          <a:xfrm rot="10800000">
            <a:off x="1224464" y="11210583"/>
            <a:ext cx="1777399" cy="1994336"/>
            <a:chOff x="1224464" y="4485316"/>
            <a:chExt cx="1777399" cy="1994336"/>
          </a:xfrm>
        </p:grpSpPr>
        <p:sp>
          <p:nvSpPr>
            <p:cNvPr id="37" name="Hình chữ nhật 36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ình chữ nhật 37"/>
            <p:cNvSpPr/>
            <p:nvPr/>
          </p:nvSpPr>
          <p:spPr>
            <a:xfrm rot="21587268">
              <a:off x="1367111" y="4679501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Chèn ảnh</a:t>
              </a:r>
              <a:endParaRPr lang="vi-VN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 rot="11499419">
            <a:off x="454595" y="8599495"/>
            <a:ext cx="1777399" cy="1994336"/>
            <a:chOff x="454595" y="1874228"/>
            <a:chExt cx="1777399" cy="1994336"/>
          </a:xfrm>
        </p:grpSpPr>
        <p:sp>
          <p:nvSpPr>
            <p:cNvPr id="43" name="Hình chữ nhật 42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Hình chữ nhật 43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Chèn ảnh</a:t>
              </a:r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9" name="Hộp Văn bản 31"/>
          <p:cNvSpPr txBox="1"/>
          <p:nvPr/>
        </p:nvSpPr>
        <p:spPr>
          <a:xfrm>
            <a:off x="539867" y="4792771"/>
            <a:ext cx="2120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ộp Văn bản 31"/>
          <p:cNvSpPr txBox="1"/>
          <p:nvPr/>
        </p:nvSpPr>
        <p:spPr>
          <a:xfrm>
            <a:off x="3486267" y="4677836"/>
            <a:ext cx="212080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eaLnBrk="0" hangingPunct="0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ERROR</a:t>
            </a:r>
            <a:endParaRPr 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Hộp Văn bản 32"/>
          <p:cNvSpPr txBox="1"/>
          <p:nvPr/>
        </p:nvSpPr>
        <p:spPr>
          <a:xfrm>
            <a:off x="6783803" y="4678213"/>
            <a:ext cx="21176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Hộp Văn bản 33"/>
          <p:cNvSpPr txBox="1"/>
          <p:nvPr/>
        </p:nvSpPr>
        <p:spPr>
          <a:xfrm>
            <a:off x="9716163" y="4678272"/>
            <a:ext cx="20665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4347463" y="-83385"/>
            <a:ext cx="31474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</a:t>
            </a:r>
            <a:endParaRPr lang="vi-VN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678815" y="880745"/>
            <a:ext cx="11247755" cy="7000875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073525" y="1787525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236298"/>
          <a:ext cx="1905000" cy="9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670"/>
                <a:gridCol w="862330"/>
              </a:tblGrid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4347463" y="-83385"/>
            <a:ext cx="31474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</a:t>
            </a:r>
            <a:endParaRPr lang="vi-VN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678815" y="880745"/>
            <a:ext cx="11247755" cy="7000875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s 5"/>
          <p:cNvSpPr/>
          <p:nvPr/>
        </p:nvSpPr>
        <p:spPr>
          <a:xfrm>
            <a:off x="1054735" y="4117340"/>
            <a:ext cx="2008505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Normal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42970" y="2717165"/>
            <a:ext cx="2008505" cy="52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Check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442970" y="5755005"/>
            <a:ext cx="2008505" cy="52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Save Successfully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442970" y="4130675"/>
            <a:ext cx="2008505" cy="52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Show Object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141720" y="4104005"/>
            <a:ext cx="2008505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Low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529955" y="2703830"/>
            <a:ext cx="2008505" cy="52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Zoom the Screen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8529955" y="5755005"/>
            <a:ext cx="2008505" cy="527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Intergration keyboard</a:t>
            </a:r>
            <a:endParaRPr lang="en-US"/>
          </a:p>
        </p:txBody>
      </p: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3063240" y="3275330"/>
            <a:ext cx="374650" cy="110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3072765" y="4380865"/>
            <a:ext cx="37020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82925" y="4411345"/>
            <a:ext cx="375285" cy="134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8150225" y="3239135"/>
            <a:ext cx="36957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>
            <a:off x="8150225" y="4368165"/>
            <a:ext cx="349250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1906208"/>
            <a:ext cx="35562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Defect Management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1849618" y="595402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928994" y="7407068"/>
            <a:ext cx="803149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6" name="Nhóm 25"/>
          <p:cNvGrpSpPr/>
          <p:nvPr/>
        </p:nvGrpSpPr>
        <p:grpSpPr>
          <a:xfrm rot="10800000">
            <a:off x="1224464" y="11210583"/>
            <a:ext cx="1777399" cy="1994336"/>
            <a:chOff x="1224464" y="4485316"/>
            <a:chExt cx="1777399" cy="1994336"/>
          </a:xfrm>
        </p:grpSpPr>
        <p:sp>
          <p:nvSpPr>
            <p:cNvPr id="37" name="Hình chữ nhật 36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ình chữ nhật 37"/>
            <p:cNvSpPr/>
            <p:nvPr/>
          </p:nvSpPr>
          <p:spPr>
            <a:xfrm rot="21587268">
              <a:off x="1367111" y="4679501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Chèn ảnh</a:t>
              </a:r>
              <a:endParaRPr lang="vi-VN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 rot="11499419">
            <a:off x="454595" y="8599495"/>
            <a:ext cx="1777399" cy="1994336"/>
            <a:chOff x="454595" y="1874228"/>
            <a:chExt cx="1777399" cy="1994336"/>
          </a:xfrm>
        </p:grpSpPr>
        <p:sp>
          <p:nvSpPr>
            <p:cNvPr id="43" name="Hình chữ nhật 42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Hình chữ nhật 43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Chèn ảnh</a:t>
              </a:r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28" name="Hình Bầu dục 27"/>
          <p:cNvSpPr/>
          <p:nvPr/>
        </p:nvSpPr>
        <p:spPr>
          <a:xfrm>
            <a:off x="9976130" y="8133597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1005381" y="11769163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9895760" y="14443440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/>
          <p:cNvSpPr/>
          <p:nvPr/>
        </p:nvSpPr>
        <p:spPr>
          <a:xfrm>
            <a:off x="10887413" y="18464566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1"/>
          <p:cNvSpPr txBox="1"/>
          <p:nvPr/>
        </p:nvSpPr>
        <p:spPr>
          <a:xfrm>
            <a:off x="539867" y="4792771"/>
            <a:ext cx="2120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ộp Văn bản 31"/>
          <p:cNvSpPr txBox="1"/>
          <p:nvPr/>
        </p:nvSpPr>
        <p:spPr>
          <a:xfrm>
            <a:off x="3486267" y="4677836"/>
            <a:ext cx="212080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eaLnBrk="0" hangingPunct="0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ERROR</a:t>
            </a:r>
            <a:endParaRPr 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Hộp Văn bản 32"/>
          <p:cNvSpPr txBox="1"/>
          <p:nvPr/>
        </p:nvSpPr>
        <p:spPr>
          <a:xfrm>
            <a:off x="6783803" y="4678213"/>
            <a:ext cx="21176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Hộp Văn bản 33"/>
          <p:cNvSpPr txBox="1"/>
          <p:nvPr/>
        </p:nvSpPr>
        <p:spPr>
          <a:xfrm>
            <a:off x="9716163" y="4678272"/>
            <a:ext cx="20665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014704" y="1541873"/>
            <a:ext cx="20585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476617" y="432296"/>
            <a:ext cx="9201256" cy="6167286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9976130" y="2365841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005381" y="3234763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895760" y="4103684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887413" y="525158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5" name="Chart 4"/>
          <p:cNvGraphicFramePr/>
          <p:nvPr/>
        </p:nvGraphicFramePr>
        <p:xfrm>
          <a:off x="3272790" y="134112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236298"/>
          <a:ext cx="1905000" cy="9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670"/>
                <a:gridCol w="862330"/>
              </a:tblGrid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014704" y="1541873"/>
            <a:ext cx="20585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476617" y="432296"/>
            <a:ext cx="9201256" cy="6167286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9976130" y="2365841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005381" y="3234763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895760" y="4103684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887413" y="525158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 Box 7"/>
          <p:cNvSpPr txBox="1"/>
          <p:nvPr/>
        </p:nvSpPr>
        <p:spPr>
          <a:xfrm>
            <a:off x="2272030" y="812800"/>
            <a:ext cx="489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Vietnamese text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5205730"/>
            <a:ext cx="9134475" cy="586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30" y="1365250"/>
            <a:ext cx="5059680" cy="349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014704" y="1541873"/>
            <a:ext cx="20585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476617" y="432296"/>
            <a:ext cx="9201256" cy="6167286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9976130" y="2365841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005381" y="3234763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895760" y="4103684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887413" y="525158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0" y="1009650"/>
            <a:ext cx="5006340" cy="358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5092700"/>
            <a:ext cx="5539740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5991223" y="2641139"/>
            <a:ext cx="28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4625134" y="3429000"/>
            <a:ext cx="286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1052624"/>
            <a:ext cx="54757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GROUP MEMBER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>
            <a:off x="9790807" y="2758379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/>
          <p:cNvSpPr/>
          <p:nvPr/>
        </p:nvSpPr>
        <p:spPr>
          <a:xfrm>
            <a:off x="-1858152" y="-1711928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/>
          <p:cNvSpPr txBox="1"/>
          <p:nvPr/>
        </p:nvSpPr>
        <p:spPr>
          <a:xfrm>
            <a:off x="925830" y="2864485"/>
            <a:ext cx="2598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Nguyễn Thành Đức Trí 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ộp Văn bản 15"/>
          <p:cNvSpPr txBox="1"/>
          <p:nvPr/>
        </p:nvSpPr>
        <p:spPr>
          <a:xfrm>
            <a:off x="3481070" y="2864485"/>
            <a:ext cx="259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Bùi  Duy Thanh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ộp Văn bản 16"/>
          <p:cNvSpPr txBox="1"/>
          <p:nvPr/>
        </p:nvSpPr>
        <p:spPr>
          <a:xfrm>
            <a:off x="8592185" y="2864485"/>
            <a:ext cx="259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Trần Bảo Tín 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ộp Văn bản 17"/>
          <p:cNvSpPr txBox="1"/>
          <p:nvPr/>
        </p:nvSpPr>
        <p:spPr>
          <a:xfrm>
            <a:off x="6036945" y="2864485"/>
            <a:ext cx="259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Nguyễn Văn Nhật 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ộp Văn bản 22"/>
          <p:cNvSpPr txBox="1"/>
          <p:nvPr/>
        </p:nvSpPr>
        <p:spPr>
          <a:xfrm>
            <a:off x="428388" y="8439571"/>
            <a:ext cx="4161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ình Bầu dục 23"/>
          <p:cNvSpPr/>
          <p:nvPr/>
        </p:nvSpPr>
        <p:spPr>
          <a:xfrm rot="8846996">
            <a:off x="5704972" y="15483091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/>
          <p:cNvSpPr txBox="1"/>
          <p:nvPr/>
        </p:nvSpPr>
        <p:spPr>
          <a:xfrm>
            <a:off x="428388" y="12127002"/>
            <a:ext cx="467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ộp Văn bản 26"/>
          <p:cNvSpPr txBox="1"/>
          <p:nvPr/>
        </p:nvSpPr>
        <p:spPr>
          <a:xfrm>
            <a:off x="488780" y="13586608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Kiểu 3D 27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5921" y="8823366"/>
            <a:ext cx="6319831" cy="4727880"/>
          </a:xfrm>
          <a:prstGeom prst="rect">
            <a:avLst/>
          </a:prstGeom>
        </p:spPr>
      </p:pic>
      <p:sp>
        <p:nvSpPr>
          <p:cNvPr id="26" name="Hình Bầu dục 25"/>
          <p:cNvSpPr/>
          <p:nvPr/>
        </p:nvSpPr>
        <p:spPr>
          <a:xfrm rot="8846996">
            <a:off x="9888949" y="10463841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/>
          <p:cNvSpPr/>
          <p:nvPr/>
        </p:nvSpPr>
        <p:spPr>
          <a:xfrm rot="8846996">
            <a:off x="4874332" y="7210898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/>
          <p:cNvSpPr txBox="1"/>
          <p:nvPr/>
        </p:nvSpPr>
        <p:spPr>
          <a:xfrm>
            <a:off x="5991223" y="-4910039"/>
            <a:ext cx="28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ình Bầu dục 30"/>
          <p:cNvSpPr/>
          <p:nvPr/>
        </p:nvSpPr>
        <p:spPr>
          <a:xfrm>
            <a:off x="4820770" y="-4910039"/>
            <a:ext cx="1084729" cy="1080247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6036880" y="-436991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6308674" y="-1713953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9" name="Nhóm 18"/>
          <p:cNvGrpSpPr/>
          <p:nvPr/>
        </p:nvGrpSpPr>
        <p:grpSpPr>
          <a:xfrm>
            <a:off x="-11947318" y="2371059"/>
            <a:ext cx="2598318" cy="2640795"/>
            <a:chOff x="962810" y="2371059"/>
            <a:chExt cx="2598318" cy="2640795"/>
          </a:xfrm>
        </p:grpSpPr>
        <p:sp>
          <p:nvSpPr>
            <p:cNvPr id="8" name="Hình Bầu dục 7"/>
            <p:cNvSpPr/>
            <p:nvPr/>
          </p:nvSpPr>
          <p:spPr>
            <a:xfrm>
              <a:off x="1367845" y="2371059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/>
            <p:cNvSpPr txBox="1"/>
            <p:nvPr/>
          </p:nvSpPr>
          <p:spPr>
            <a:xfrm>
              <a:off x="962810" y="4365523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Nhóm 19"/>
          <p:cNvGrpSpPr/>
          <p:nvPr/>
        </p:nvGrpSpPr>
        <p:grpSpPr>
          <a:xfrm>
            <a:off x="-5194032" y="2371058"/>
            <a:ext cx="2598318" cy="2640796"/>
            <a:chOff x="3518168" y="2371058"/>
            <a:chExt cx="2598318" cy="2640796"/>
          </a:xfrm>
        </p:grpSpPr>
        <p:sp>
          <p:nvSpPr>
            <p:cNvPr id="9" name="Hình Bầu dục 8"/>
            <p:cNvSpPr/>
            <p:nvPr/>
          </p:nvSpPr>
          <p:spPr>
            <a:xfrm>
              <a:off x="3923203" y="2371058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/>
            <p:cNvSpPr txBox="1"/>
            <p:nvPr/>
          </p:nvSpPr>
          <p:spPr>
            <a:xfrm>
              <a:off x="3518168" y="4365523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Nhóm 21"/>
          <p:cNvGrpSpPr/>
          <p:nvPr/>
        </p:nvGrpSpPr>
        <p:grpSpPr>
          <a:xfrm>
            <a:off x="22154384" y="2371056"/>
            <a:ext cx="2598318" cy="2640797"/>
            <a:chOff x="8628884" y="2371056"/>
            <a:chExt cx="2598318" cy="2640797"/>
          </a:xfrm>
        </p:grpSpPr>
        <p:sp>
          <p:nvSpPr>
            <p:cNvPr id="11" name="Hình Bầu dục 10"/>
            <p:cNvSpPr/>
            <p:nvPr/>
          </p:nvSpPr>
          <p:spPr>
            <a:xfrm>
              <a:off x="9033919" y="2371056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/>
            <p:cNvSpPr txBox="1"/>
            <p:nvPr/>
          </p:nvSpPr>
          <p:spPr>
            <a:xfrm>
              <a:off x="8628884" y="4365522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Nhóm 20"/>
          <p:cNvGrpSpPr/>
          <p:nvPr/>
        </p:nvGrpSpPr>
        <p:grpSpPr>
          <a:xfrm>
            <a:off x="16817726" y="2371057"/>
            <a:ext cx="2598318" cy="2640796"/>
            <a:chOff x="6073526" y="2371057"/>
            <a:chExt cx="2598318" cy="2640796"/>
          </a:xfrm>
        </p:grpSpPr>
        <p:sp>
          <p:nvSpPr>
            <p:cNvPr id="10" name="Hình Bầu dục 9"/>
            <p:cNvSpPr/>
            <p:nvPr/>
          </p:nvSpPr>
          <p:spPr>
            <a:xfrm>
              <a:off x="6478561" y="2371057"/>
              <a:ext cx="1788249" cy="1796895"/>
            </a:xfrm>
            <a:prstGeom prst="ellipse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/>
            <p:cNvSpPr txBox="1"/>
            <p:nvPr/>
          </p:nvSpPr>
          <p:spPr>
            <a:xfrm>
              <a:off x="6073526" y="4365522"/>
              <a:ext cx="259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Hình Bầu dục 27"/>
          <p:cNvSpPr/>
          <p:nvPr/>
        </p:nvSpPr>
        <p:spPr>
          <a:xfrm rot="8846996">
            <a:off x="5353520" y="659788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428388" y="901357"/>
            <a:ext cx="416145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ình Bầu dục 24"/>
          <p:cNvSpPr/>
          <p:nvPr/>
        </p:nvSpPr>
        <p:spPr>
          <a:xfrm rot="8846996">
            <a:off x="6616753" y="4858066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/>
          <p:cNvSpPr txBox="1"/>
          <p:nvPr/>
        </p:nvSpPr>
        <p:spPr>
          <a:xfrm>
            <a:off x="428388" y="2626986"/>
            <a:ext cx="46762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Defect Management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58" y="50203"/>
            <a:ext cx="5974558" cy="5507159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888949" y="1861600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/>
          <p:cNvSpPr/>
          <p:nvPr/>
        </p:nvSpPr>
        <p:spPr>
          <a:xfrm>
            <a:off x="-3401674" y="-2677079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Nhóm 26"/>
          <p:cNvGrpSpPr/>
          <p:nvPr/>
        </p:nvGrpSpPr>
        <p:grpSpPr>
          <a:xfrm>
            <a:off x="396601" y="7051038"/>
            <a:ext cx="4710565" cy="1104836"/>
            <a:chOff x="389524" y="1719082"/>
            <a:chExt cx="4710565" cy="1104836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Hộp Văn bản 29"/>
            <p:cNvSpPr txBox="1"/>
            <p:nvPr/>
          </p:nvSpPr>
          <p:spPr>
            <a:xfrm>
              <a:off x="1479539" y="2109446"/>
              <a:ext cx="3556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Chủ đề Thuyết trình </a:t>
              </a:r>
              <a:endParaRPr lang="vi-V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Hình ảnh 30" descr="Ảnh có chứa đồ họa véc-tơ&#10;&#10;Mô tả được tạo tự độ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</p:spPr>
        </p:pic>
      </p:grpSp>
      <p:grpSp>
        <p:nvGrpSpPr>
          <p:cNvPr id="32" name="Nhóm 31"/>
          <p:cNvGrpSpPr/>
          <p:nvPr/>
        </p:nvGrpSpPr>
        <p:grpSpPr>
          <a:xfrm>
            <a:off x="396601" y="10916337"/>
            <a:ext cx="2242918" cy="1480524"/>
            <a:chOff x="396601" y="3118537"/>
            <a:chExt cx="2242918" cy="1480524"/>
          </a:xfrm>
        </p:grpSpPr>
        <p:sp>
          <p:nvSpPr>
            <p:cNvPr id="33" name="Hình chữ nhật: Góc Tròn 32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963634" y="3354554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Hình ảnh 3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23" y="3319176"/>
              <a:ext cx="790636" cy="790636"/>
            </a:xfrm>
            <a:prstGeom prst="rect">
              <a:avLst/>
            </a:prstGeom>
          </p:spPr>
        </p:pic>
      </p:grpSp>
      <p:grpSp>
        <p:nvGrpSpPr>
          <p:cNvPr id="36" name="Nhóm 35"/>
          <p:cNvGrpSpPr/>
          <p:nvPr/>
        </p:nvGrpSpPr>
        <p:grpSpPr>
          <a:xfrm>
            <a:off x="2844001" y="13735737"/>
            <a:ext cx="2242918" cy="1480524"/>
            <a:chOff x="2844001" y="3118537"/>
            <a:chExt cx="2242918" cy="1480524"/>
          </a:xfrm>
        </p:grpSpPr>
        <p:sp>
          <p:nvSpPr>
            <p:cNvPr id="37" name="Hình chữ nhật: Góc Tròn 36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ộp Văn bản 37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Hình ảnh 3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</p:spPr>
        </p:pic>
      </p:grpSp>
      <p:grpSp>
        <p:nvGrpSpPr>
          <p:cNvPr id="40" name="Nhóm 39"/>
          <p:cNvGrpSpPr/>
          <p:nvPr/>
        </p:nvGrpSpPr>
        <p:grpSpPr>
          <a:xfrm>
            <a:off x="396601" y="16636414"/>
            <a:ext cx="2242918" cy="1480524"/>
            <a:chOff x="396601" y="4901614"/>
            <a:chExt cx="2242918" cy="1480524"/>
          </a:xfrm>
        </p:grpSpPr>
        <p:sp>
          <p:nvSpPr>
            <p:cNvPr id="41" name="Hình chữ nhật: Góc Tròn 40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Hộp Văn bản 41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Hình ảnh 4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09" y="5082390"/>
              <a:ext cx="744338" cy="744338"/>
            </a:xfrm>
            <a:prstGeom prst="rect">
              <a:avLst/>
            </a:prstGeom>
          </p:spPr>
        </p:pic>
      </p:grpSp>
      <p:grpSp>
        <p:nvGrpSpPr>
          <p:cNvPr id="44" name="Nhóm 43"/>
          <p:cNvGrpSpPr/>
          <p:nvPr/>
        </p:nvGrpSpPr>
        <p:grpSpPr>
          <a:xfrm>
            <a:off x="2844382" y="20954414"/>
            <a:ext cx="2242918" cy="1480524"/>
            <a:chOff x="2844382" y="4901614"/>
            <a:chExt cx="2242918" cy="1480524"/>
          </a:xfrm>
        </p:grpSpPr>
        <p:sp>
          <p:nvSpPr>
            <p:cNvPr id="45" name="Hình chữ nhật: Góc Tròn 44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Hộp Văn bản 45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Hình ảnh 4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</p:spPr>
        </p:pic>
      </p:grpSp>
      <p:sp>
        <p:nvSpPr>
          <p:cNvPr id="12" name="Hộp Văn bản 6"/>
          <p:cNvSpPr txBox="1"/>
          <p:nvPr/>
        </p:nvSpPr>
        <p:spPr>
          <a:xfrm>
            <a:off x="460581" y="3149229"/>
            <a:ext cx="44716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GV:Phan Gia Phước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/>
          <p:cNvSpPr txBox="1"/>
          <p:nvPr/>
        </p:nvSpPr>
        <p:spPr>
          <a:xfrm>
            <a:off x="-5319265" y="2626986"/>
            <a:ext cx="467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7873" y="274994"/>
            <a:ext cx="5717212" cy="4994237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389524" y="93963"/>
            <a:ext cx="416145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Nhóm 36"/>
          <p:cNvGrpSpPr/>
          <p:nvPr/>
        </p:nvGrpSpPr>
        <p:grpSpPr>
          <a:xfrm>
            <a:off x="396601" y="2017750"/>
            <a:ext cx="4710565" cy="905724"/>
            <a:chOff x="389524" y="1918194"/>
            <a:chExt cx="4710565" cy="905724"/>
          </a:xfrm>
        </p:grpSpPr>
        <p:sp>
          <p:nvSpPr>
            <p:cNvPr id="12" name="Hình chữ nhật: Góc Tròn 11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/>
            <p:cNvSpPr txBox="1"/>
            <p:nvPr/>
          </p:nvSpPr>
          <p:spPr>
            <a:xfrm>
              <a:off x="1479539" y="2109446"/>
              <a:ext cx="355625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Defect Management</a:t>
              </a:r>
              <a:endPara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40" name="Nhóm 39"/>
          <p:cNvGrpSpPr/>
          <p:nvPr/>
        </p:nvGrpSpPr>
        <p:grpSpPr>
          <a:xfrm>
            <a:off x="396601" y="3118537"/>
            <a:ext cx="2242918" cy="1480524"/>
            <a:chOff x="396601" y="3118537"/>
            <a:chExt cx="2242918" cy="1480524"/>
          </a:xfrm>
        </p:grpSpPr>
        <p:sp>
          <p:nvSpPr>
            <p:cNvPr id="27" name="Hình chữ nhật: Góc Tròn 26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ộp Văn bản 31"/>
            <p:cNvSpPr txBox="1"/>
            <p:nvPr/>
          </p:nvSpPr>
          <p:spPr>
            <a:xfrm>
              <a:off x="791571" y="3354757"/>
              <a:ext cx="17456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MISSION</a:t>
              </a:r>
              <a:endPara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3" name="Nhóm 42"/>
          <p:cNvGrpSpPr/>
          <p:nvPr/>
        </p:nvGrpSpPr>
        <p:grpSpPr>
          <a:xfrm>
            <a:off x="2844001" y="3118537"/>
            <a:ext cx="2242918" cy="1480524"/>
            <a:chOff x="2844001" y="3118537"/>
            <a:chExt cx="2242918" cy="1480524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ộp Văn bản 32"/>
            <p:cNvSpPr txBox="1"/>
            <p:nvPr/>
          </p:nvSpPr>
          <p:spPr>
            <a:xfrm>
              <a:off x="2973541" y="3368727"/>
              <a:ext cx="202057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eaLnBrk="0" hangingPunct="0"/>
              <a:r>
                <a:rPr lang="en-US" sz="28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TOTAL ERROR.</a:t>
              </a:r>
              <a:endPara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6" name="Nhóm 45"/>
          <p:cNvGrpSpPr/>
          <p:nvPr/>
        </p:nvGrpSpPr>
        <p:grpSpPr>
          <a:xfrm>
            <a:off x="396601" y="4901614"/>
            <a:ext cx="2242918" cy="1480524"/>
            <a:chOff x="396601" y="4901614"/>
            <a:chExt cx="2242918" cy="1480524"/>
          </a:xfrm>
        </p:grpSpPr>
        <p:sp>
          <p:nvSpPr>
            <p:cNvPr id="30" name="Hình chữ nhật: Góc Tròn 29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575671" y="5099099"/>
              <a:ext cx="19786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PRIORITY.</a:t>
              </a:r>
              <a:endPara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9" name="Nhóm 48"/>
          <p:cNvGrpSpPr/>
          <p:nvPr/>
        </p:nvGrpSpPr>
        <p:grpSpPr>
          <a:xfrm>
            <a:off x="2844382" y="4901614"/>
            <a:ext cx="2242918" cy="1480524"/>
            <a:chOff x="2844382" y="4901614"/>
            <a:chExt cx="2242918" cy="1480524"/>
          </a:xfrm>
        </p:grpSpPr>
        <p:sp>
          <p:nvSpPr>
            <p:cNvPr id="31" name="Hình chữ nhật: Góc Tròn 30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Hộp Văn bản 34"/>
            <p:cNvSpPr txBox="1"/>
            <p:nvPr/>
          </p:nvSpPr>
          <p:spPr>
            <a:xfrm>
              <a:off x="2973287" y="5099099"/>
              <a:ext cx="2070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SEVERITY.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21433904" y="-1537553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25839752" y="116283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16615589" y="3681257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7733" y="129928"/>
            <a:ext cx="5983571" cy="4803980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26492858" y="3972594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1906208"/>
            <a:ext cx="35562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Defect Management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1849618" y="595402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629078" y="7471515"/>
            <a:ext cx="803149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Hộp Văn bản 31"/>
          <p:cNvSpPr txBox="1"/>
          <p:nvPr/>
        </p:nvSpPr>
        <p:spPr>
          <a:xfrm>
            <a:off x="539867" y="4792771"/>
            <a:ext cx="2120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31"/>
          <p:cNvSpPr txBox="1"/>
          <p:nvPr/>
        </p:nvSpPr>
        <p:spPr>
          <a:xfrm>
            <a:off x="3486267" y="4677836"/>
            <a:ext cx="212080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eaLnBrk="0" hangingPunct="0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ERROR.</a:t>
            </a:r>
            <a:endParaRPr 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Hộp Văn bản 32"/>
          <p:cNvSpPr txBox="1"/>
          <p:nvPr/>
        </p:nvSpPr>
        <p:spPr>
          <a:xfrm>
            <a:off x="6783803" y="4678213"/>
            <a:ext cx="21176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PRIORITY.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33"/>
          <p:cNvSpPr txBox="1"/>
          <p:nvPr/>
        </p:nvSpPr>
        <p:spPr>
          <a:xfrm>
            <a:off x="9716163" y="4678272"/>
            <a:ext cx="20665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SEVERITY.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2187810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2187810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187121" y="-215150"/>
            <a:ext cx="12656212" cy="7343314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151220" y="1665078"/>
            <a:ext cx="349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13620496" y="5442118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646" y="4025647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6781456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124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15931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254" y="4129904"/>
            <a:ext cx="1091782" cy="1091782"/>
          </a:xfrm>
          <a:prstGeom prst="rect">
            <a:avLst/>
          </a:prstGeom>
        </p:spPr>
      </p:pic>
      <p:sp>
        <p:nvSpPr>
          <p:cNvPr id="26" name="Rectangle: Rounded Corners 1"/>
          <p:cNvSpPr/>
          <p:nvPr/>
        </p:nvSpPr>
        <p:spPr>
          <a:xfrm>
            <a:off x="3454582" y="1195408"/>
            <a:ext cx="8226777" cy="7001164"/>
          </a:xfrm>
          <a:prstGeom prst="roundRect">
            <a:avLst>
              <a:gd name="adj" fmla="val 5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3454582" y="83128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en-US" sz="5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93490" y="1575435"/>
            <a:ext cx="4189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Add Defect</a:t>
            </a:r>
            <a:endParaRPr lang="en-US"/>
          </a:p>
          <a:p>
            <a:r>
              <a:rPr lang="en-US"/>
              <a:t>- Attachment screen</a:t>
            </a:r>
            <a:endParaRPr lang="en-US"/>
          </a:p>
          <a:p>
            <a:r>
              <a:rPr lang="en-US"/>
              <a:t>- Defect List screen</a:t>
            </a:r>
            <a:endParaRPr lang="en-US"/>
          </a:p>
          <a:p>
            <a:r>
              <a:rPr lang="en-US"/>
              <a:t>- Defect View Or Edit screen</a:t>
            </a:r>
            <a:endParaRPr lang="en-US"/>
          </a:p>
          <a:p>
            <a:r>
              <a:rPr lang="en-US"/>
              <a:t>- Batch Update Defect screen</a:t>
            </a:r>
            <a:endParaRPr lang="en-US"/>
          </a:p>
          <a:p>
            <a:r>
              <a:rPr lang="en-US"/>
              <a:t>- Export Defect</a:t>
            </a:r>
            <a:endParaRPr lang="en-US"/>
          </a:p>
          <a:p>
            <a:r>
              <a:rPr lang="en-US"/>
              <a:t>- Defect lifecycle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2187810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2187810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187121" y="-215150"/>
            <a:ext cx="12656212" cy="7343314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151220" y="1665078"/>
            <a:ext cx="349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13620496" y="5442118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646" y="4025647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6781456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124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15931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254" y="4129904"/>
            <a:ext cx="1091782" cy="1091782"/>
          </a:xfrm>
          <a:prstGeom prst="rect">
            <a:avLst/>
          </a:prstGeom>
        </p:spPr>
      </p:pic>
      <p:sp>
        <p:nvSpPr>
          <p:cNvPr id="26" name="Rectangle: Rounded Corners 1"/>
          <p:cNvSpPr/>
          <p:nvPr/>
        </p:nvSpPr>
        <p:spPr>
          <a:xfrm>
            <a:off x="3454582" y="1195408"/>
            <a:ext cx="8226777" cy="7001164"/>
          </a:xfrm>
          <a:prstGeom prst="roundRect">
            <a:avLst>
              <a:gd name="adj" fmla="val 5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3454582" y="83128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en-US" sz="5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10330" y="1290320"/>
            <a:ext cx="674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ym typeface="+mn-ea"/>
              </a:rPr>
              <a:t>Defect View Or Edit screen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Header of page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2135505"/>
            <a:ext cx="7860030" cy="454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21433904" y="-1537553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25839752" y="116283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16615589" y="3681257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7733" y="129928"/>
            <a:ext cx="5983571" cy="4803980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26492858" y="3972594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1906208"/>
            <a:ext cx="35562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Defect Management</a:t>
            </a:r>
            <a:endParaRPr 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1849618" y="595402"/>
            <a:ext cx="84443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 Thử Phần Mềm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629078" y="7471515"/>
            <a:ext cx="803149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ộp Văn bản 31"/>
          <p:cNvSpPr txBox="1"/>
          <p:nvPr/>
        </p:nvSpPr>
        <p:spPr>
          <a:xfrm>
            <a:off x="539867" y="4792771"/>
            <a:ext cx="2120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MISSION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ộp Văn bản 31"/>
          <p:cNvSpPr txBox="1"/>
          <p:nvPr/>
        </p:nvSpPr>
        <p:spPr>
          <a:xfrm>
            <a:off x="3486267" y="4677836"/>
            <a:ext cx="212080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eaLnBrk="0" hangingPunct="0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ERROR.</a:t>
            </a:r>
            <a:endParaRPr 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Hộp Văn bản 32"/>
          <p:cNvSpPr txBox="1"/>
          <p:nvPr/>
        </p:nvSpPr>
        <p:spPr>
          <a:xfrm>
            <a:off x="6783803" y="4678213"/>
            <a:ext cx="21176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PRIORITY.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Hộp Văn bản 33"/>
          <p:cNvSpPr txBox="1"/>
          <p:nvPr/>
        </p:nvSpPr>
        <p:spPr>
          <a:xfrm>
            <a:off x="9716163" y="4678272"/>
            <a:ext cx="20665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SEVERITY.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3667125" y="452120"/>
            <a:ext cx="5166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TESTKEY</a:t>
            </a:r>
            <a:endParaRPr lang="vi-VN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849085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MY" dirty="0"/>
              <a:t>as</a:t>
            </a:r>
            <a:endParaRPr lang="en-US" altLang="en-MY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763135" y="229489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8445" y="2294890"/>
          <a:ext cx="2899410" cy="157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655"/>
                <a:gridCol w="1595755"/>
              </a:tblGrid>
              <a:tr h="443865">
                <a:tc>
                  <a:txBody>
                    <a:bodyPr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Testcase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040">
                <a:tc>
                  <a:txBody>
                    <a:bodyPr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2255">
                <a:tc>
                  <a:txBody>
                    <a:bodyPr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1620">
                <a:tc>
                  <a:txBody>
                    <a:bodyPr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0830">
                <a:tc>
                  <a:txBody>
                    <a:bodyPr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Presentation</Application>
  <PresentationFormat>Màn hình rộng</PresentationFormat>
  <Paragraphs>359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Chủ đề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PC</cp:lastModifiedBy>
  <cp:revision>31</cp:revision>
  <dcterms:created xsi:type="dcterms:W3CDTF">2021-09-03T05:44:00Z</dcterms:created>
  <dcterms:modified xsi:type="dcterms:W3CDTF">2022-04-26T01:43:15Z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D0F5B291715E40B2B18779A8C3A2645A</vt:lpwstr>
  </property>
  <property fmtid="{D5CDD505-2E9C-101B-9397-08002B2CF9AE}" pid="3" name="KSOProductBuildVer">
    <vt:lpwstr>1033-11.2.0.11074</vt:lpwstr>
  </property>
</Properties>
</file>