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38"/>
  </p:notesMasterIdLst>
  <p:handoutMasterIdLst>
    <p:handoutMasterId r:id="rId39"/>
  </p:handoutMasterIdLst>
  <p:sldIdLst>
    <p:sldId id="257" r:id="rId2"/>
    <p:sldId id="346" r:id="rId3"/>
    <p:sldId id="348" r:id="rId4"/>
    <p:sldId id="347" r:id="rId5"/>
    <p:sldId id="350" r:id="rId6"/>
    <p:sldId id="349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5" r:id="rId21"/>
    <p:sldId id="367" r:id="rId22"/>
    <p:sldId id="366" r:id="rId23"/>
    <p:sldId id="364" r:id="rId24"/>
    <p:sldId id="369" r:id="rId25"/>
    <p:sldId id="370" r:id="rId26"/>
    <p:sldId id="371" r:id="rId27"/>
    <p:sldId id="368" r:id="rId28"/>
    <p:sldId id="373" r:id="rId29"/>
    <p:sldId id="372" r:id="rId30"/>
    <p:sldId id="374" r:id="rId31"/>
    <p:sldId id="375" r:id="rId32"/>
    <p:sldId id="376" r:id="rId33"/>
    <p:sldId id="377" r:id="rId34"/>
    <p:sldId id="378" r:id="rId35"/>
    <p:sldId id="379" r:id="rId36"/>
    <p:sldId id="345" r:id="rId37"/>
  </p:sldIdLst>
  <p:sldSz cx="9144000" cy="6858000" type="screen4x3"/>
  <p:notesSz cx="9144000" cy="6858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FA0B9F-B2D9-4657-BBEF-5400E7FAED13}">
          <p14:sldIdLst>
            <p14:sldId id="257"/>
            <p14:sldId id="346"/>
            <p14:sldId id="348"/>
            <p14:sldId id="347"/>
            <p14:sldId id="350"/>
            <p14:sldId id="349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5"/>
            <p14:sldId id="367"/>
            <p14:sldId id="366"/>
            <p14:sldId id="364"/>
            <p14:sldId id="369"/>
            <p14:sldId id="370"/>
            <p14:sldId id="371"/>
            <p14:sldId id="368"/>
            <p14:sldId id="373"/>
            <p14:sldId id="372"/>
            <p14:sldId id="374"/>
            <p14:sldId id="375"/>
            <p14:sldId id="376"/>
            <p14:sldId id="377"/>
            <p14:sldId id="378"/>
            <p14:sldId id="379"/>
          </p14:sldIdLst>
        </p14:section>
        <p14:section name="Untitled Section" id="{E35C4CFB-84D1-4F57-A767-40784B2C765A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40" autoAdjust="0"/>
    <p:restoredTop sz="94660"/>
  </p:normalViewPr>
  <p:slideViewPr>
    <p:cSldViewPr>
      <p:cViewPr>
        <p:scale>
          <a:sx n="76" d="100"/>
          <a:sy n="76" d="100"/>
        </p:scale>
        <p:origin x="-19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80D6A2-DCC2-42E7-8AC3-CFA68E0CA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9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5E0352-9CED-430B-9988-2FFB19A04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6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EED462-3C37-4830-8FB0-02EC9DF2B47A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011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57263"/>
            <a:ext cx="6858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375215-A13A-41F8-AA6A-BE84D2EF94A8}" type="datetime1">
              <a:rPr lang="en-US" altLang="en-US" smtClean="0"/>
              <a:t>8/24/2020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Giao diện người dùng và xử lý sự kiện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E7752-C9E2-46AA-85C3-2B162685FB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43001" y="3475566"/>
            <a:ext cx="6854825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C7EFE-44B1-4ECB-A70C-76E815A23609}" type="datetime1">
              <a:rPr lang="en-US" altLang="en-US" smtClean="0"/>
              <a:t>8/24/2020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71360-5188-4CE0-B7DA-C4E940D71C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ACC65-2A65-4597-A76D-905A5D1A220B}" type="datetime1">
              <a:rPr lang="en-US" altLang="en-US" smtClean="0"/>
              <a:t>8/24/2020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34340-90E5-4FAE-8AFF-3979A06090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886700" cy="4381501"/>
          </a:xfrm>
        </p:spPr>
        <p:txBody>
          <a:bodyPr>
            <a:normAutofit/>
          </a:bodyPr>
          <a:lstStyle>
            <a:lvl1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1pPr>
            <a:lvl2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43200" y="624046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5911" y="6240461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68961" y="623840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4291"/>
            <a:ext cx="7886700" cy="8039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8150" y="635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73501"/>
            <a:ext cx="78867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172408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6062648" y="-224663"/>
            <a:ext cx="3524140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743200" y="6264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F5938B-CD84-40AB-A6D5-92E55E796573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1850" y="6243638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9019" y="622300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BAF9868-AD84-4798-A077-F74D894831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90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12975"/>
            <a:ext cx="3868340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90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12975"/>
            <a:ext cx="3887391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108C9-BAFA-4BA4-A172-BC5AF4805B76}" type="datetime1">
              <a:rPr lang="en-US" altLang="en-US" smtClean="0"/>
              <a:t>8/24/2020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0C054-E61E-4963-9BAE-69076ECB23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19400" y="63404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4B849E-6E01-4214-85CB-4720CE2A4545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5200" y="6340475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76800" y="63404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0298F0F-C74E-4243-A955-7F8F0E58B2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8AAAB-1EB3-4C28-9A0B-3F6A1A14F706}" type="datetime1">
              <a:rPr lang="en-US" altLang="en-US" smtClean="0"/>
              <a:t>8/24/2020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18C00-107D-4746-82E4-D88E651772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1D5BB6-8BE0-4AC6-83FE-BB6BB963ACE7}" type="datetime1">
              <a:rPr lang="en-US" altLang="en-US" smtClean="0"/>
              <a:t>8/24/2020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3F162-04C5-4639-A4F0-E022D035D6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225D84-67F8-4D79-B7F0-493A2593BB46}" type="datetime1">
              <a:rPr lang="en-US" altLang="en-US" smtClean="0"/>
              <a:t>8/24/2020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C290A-CD45-4ECF-9534-F16457B565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/>
        </p:nvSpPr>
        <p:spPr>
          <a:xfrm rot="16200000" flipV="1">
            <a:off x="2181397" y="6015128"/>
            <a:ext cx="939496" cy="746247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1800"/>
            <a:ext cx="78867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679C0E-016B-4399-AA78-547BEDDA0341}" type="datetime1">
              <a:rPr lang="en-US" altLang="en-US" smtClean="0"/>
              <a:t>8/24/2020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546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dirty="0" smtClean="0"/>
              <a:t>Phát triển ứng dụng trên thiết bị di động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01765A-5E15-4A7D-9C9B-8AA65A3BBF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7365" y="6070600"/>
            <a:ext cx="9151365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 rot="16200000" flipV="1">
            <a:off x="1036185" y="4882316"/>
            <a:ext cx="939494" cy="3011867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261" y="6190527"/>
            <a:ext cx="1477426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B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066800"/>
            <a:ext cx="7924800" cy="2057400"/>
          </a:xfrm>
          <a:extLst/>
        </p:spPr>
        <p:txBody>
          <a:bodyPr>
            <a:noAutofit/>
          </a:bodyPr>
          <a:lstStyle/>
          <a:p>
            <a:pPr lvl="0"/>
            <a:r>
              <a:rPr lang="en-US" dirty="0"/>
              <a:t>Action Bar  - Navigation Drawers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19600"/>
            <a:ext cx="7239000" cy="1752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cs typeface="Arial" charset="0"/>
              </a:rPr>
              <a:t>GV: TRƯƠNG BÁ THÁI</a:t>
            </a:r>
          </a:p>
          <a:p>
            <a:pPr eaLnBrk="1" hangingPunct="1"/>
            <a:r>
              <a:rPr lang="en-US" sz="3200" dirty="0" smtClean="0">
                <a:cs typeface="Arial" charset="0"/>
              </a:rPr>
              <a:t>Email:truongbathai@tdc.edu.vn</a:t>
            </a:r>
          </a:p>
          <a:p>
            <a:pPr eaLnBrk="1" hangingPunct="1"/>
            <a:r>
              <a:rPr lang="en-US" sz="3200" dirty="0" smtClean="0">
                <a:cs typeface="Arial" charset="0"/>
              </a:rPr>
              <a:t>ĐT: 0932.577.765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ở </a:t>
            </a:r>
            <a:r>
              <a:rPr lang="en-US" dirty="0"/>
              <a:t>MainActivity ra và thực hiện kéo tập tin Menu vừa tạo vào cho ứng dụng. Chúng ta sẽ thực hiện việc này trong phương thức </a:t>
            </a:r>
            <a:r>
              <a:rPr lang="en-US" b="1" dirty="0">
                <a:solidFill>
                  <a:srgbClr val="FF0000"/>
                </a:solidFill>
              </a:rPr>
              <a:t>onCreateOptionsMenu</a:t>
            </a:r>
            <a:r>
              <a:rPr lang="en-US" b="1" dirty="0"/>
              <a:t>():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99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810492"/>
            <a:ext cx="7784726" cy="330430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28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Chúng ta sẽ kích hoạt các chức năng khi chạm vào các Action Button. Việc này sẽ được thực hiện trong </a:t>
            </a:r>
            <a:r>
              <a:rPr lang="en-US" b="1" dirty="0">
                <a:solidFill>
                  <a:srgbClr val="FF0000"/>
                </a:solidFill>
              </a:rPr>
              <a:t>onOptionsItemSelected</a:t>
            </a:r>
            <a:r>
              <a:rPr lang="en-US" dirty="0"/>
              <a:t>():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tác với Action Bar</a:t>
            </a:r>
          </a:p>
        </p:txBody>
      </p:sp>
    </p:spTree>
    <p:extLst>
      <p:ext uri="{BB962C8B-B14F-4D97-AF65-F5344CB8AC3E}">
        <p14:creationId xmlns:p14="http://schemas.microsoft.com/office/powerpoint/2010/main" val="39931221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0" y="146372"/>
            <a:ext cx="7908839" cy="58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949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Tạo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một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project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tên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là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DemoActionBar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: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File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  <a:sym typeface="Wingdings"/>
              </a:rPr>
              <a:t>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 New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  <a:sym typeface="Wingdings"/>
              </a:rPr>
              <a:t>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 Android Application Project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điền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các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thông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tin 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  <a:sym typeface="Wingdings"/>
              </a:rPr>
              <a:t>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Next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  <a:sym typeface="Wingdings"/>
              </a:rPr>
              <a:t>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Finish.</a:t>
            </a:r>
            <a:endParaRPr lang="en-US" dirty="0">
              <a:effectLst>
                <a:outerShdw sx="0" sy="0">
                  <a:srgbClr val="00000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555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Vào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thư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mục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res/menu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tạo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file main_activity_actions.xml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2: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8800" y="2362199"/>
            <a:ext cx="5708073" cy="256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8892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6553200" cy="561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7771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Mở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 app 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  <a:sym typeface="Wingdings"/>
              </a:rPr>
              <a:t>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b="1" dirty="0" err="1">
                <a:effectLst>
                  <a:outerShdw sx="0" sy="0">
                    <a:srgbClr val="000000"/>
                  </a:outerShdw>
                </a:effectLst>
              </a:rPr>
              <a:t>src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 -&gt; MainActivity.java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và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thêm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code.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620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635"/>
            <a:ext cx="5791200" cy="587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86036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51244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176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Trình bày được các khái niệm </a:t>
            </a:r>
            <a:r>
              <a:rPr lang="vi-VN" dirty="0"/>
              <a:t>Action bar</a:t>
            </a:r>
            <a:endParaRPr lang="en-US" dirty="0"/>
          </a:p>
          <a:p>
            <a:pPr lvl="0"/>
            <a:r>
              <a:rPr lang="en-US" dirty="0"/>
              <a:t>Tạo  được Action bar và sử dụng được các thao tác với Action bar</a:t>
            </a:r>
          </a:p>
          <a:p>
            <a:pPr lvl="0"/>
            <a:r>
              <a:rPr lang="en-US" dirty="0"/>
              <a:t>Trình bày được các khái niệm Navigation Drawers</a:t>
            </a:r>
            <a:r>
              <a:rPr lang="vi-VN" dirty="0"/>
              <a:t> </a:t>
            </a:r>
            <a:endParaRPr lang="en-US" dirty="0"/>
          </a:p>
          <a:p>
            <a:pPr lvl="0"/>
            <a:r>
              <a:rPr lang="en-US" dirty="0"/>
              <a:t>Tạo  được Action bar và sử dụng được các thao tác với Navigation Drawers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216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Drawers </a:t>
            </a:r>
          </a:p>
        </p:txBody>
      </p:sp>
    </p:spTree>
    <p:extLst>
      <p:ext uri="{BB962C8B-B14F-4D97-AF65-F5344CB8AC3E}">
        <p14:creationId xmlns:p14="http://schemas.microsoft.com/office/powerpoint/2010/main" val="75209180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Drawer, hay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Left Menu, </a:t>
            </a:r>
            <a:r>
              <a:rPr lang="en-US" dirty="0" err="1"/>
              <a:t>hoặc</a:t>
            </a:r>
            <a:r>
              <a:rPr lang="en-US" dirty="0"/>
              <a:t> Slide Menu.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675" y="1876425"/>
            <a:ext cx="29146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095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/>
              <a:t>kỳ</a:t>
            </a:r>
            <a:r>
              <a:rPr lang="en-US" dirty="0"/>
              <a:t> project Android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i="1" dirty="0"/>
              <a:t>template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i="1" dirty="0"/>
              <a:t>Navigation Drawer Activity</a:t>
            </a:r>
            <a:r>
              <a:rPr lang="en-US" dirty="0"/>
              <a:t>.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b="1" i="1" dirty="0"/>
              <a:t>Navigation Drawer </a:t>
            </a:r>
            <a:r>
              <a:rPr lang="en-US" b="1" i="1" dirty="0" err="1"/>
              <a:t>lẫn</a:t>
            </a:r>
            <a:r>
              <a:rPr lang="en-US" b="1" i="1" dirty="0"/>
              <a:t> Floating Action Button.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Navigation Drawers</a:t>
            </a:r>
          </a:p>
        </p:txBody>
      </p:sp>
    </p:spTree>
    <p:extLst>
      <p:ext uri="{BB962C8B-B14F-4D97-AF65-F5344CB8AC3E}">
        <p14:creationId xmlns:p14="http://schemas.microsoft.com/office/powerpoint/2010/main" val="223463488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019"/>
            <a:ext cx="4419600" cy="284278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34636"/>
            <a:ext cx="39147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8727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Navigation Drawers</a:t>
            </a:r>
          </a:p>
        </p:txBody>
      </p:sp>
    </p:spTree>
    <p:extLst>
      <p:ext uri="{BB962C8B-B14F-4D97-AF65-F5344CB8AC3E}">
        <p14:creationId xmlns:p14="http://schemas.microsoft.com/office/powerpoint/2010/main" val="111678596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res/menu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activity_main_drawer.xml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19530823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-1"/>
            <a:ext cx="5535707" cy="57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54978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9994"/>
            <a:ext cx="5943600" cy="493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79142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Xây dựng layout hiển thi Navigationview</a:t>
            </a:r>
          </a:p>
        </p:txBody>
      </p:sp>
    </p:spTree>
    <p:extLst>
      <p:ext uri="{BB962C8B-B14F-4D97-AF65-F5344CB8AC3E}">
        <p14:creationId xmlns:p14="http://schemas.microsoft.com/office/powerpoint/2010/main" val="123273665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Res/layout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activity_main.xml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Xây dựng layout hiển thi Navigationview</a:t>
            </a:r>
          </a:p>
        </p:txBody>
      </p:sp>
    </p:spTree>
    <p:extLst>
      <p:ext uri="{BB962C8B-B14F-4D97-AF65-F5344CB8AC3E}">
        <p14:creationId xmlns:p14="http://schemas.microsoft.com/office/powerpoint/2010/main" val="37264807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1966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8" y="32231"/>
            <a:ext cx="5059132" cy="60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601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90599"/>
            <a:ext cx="5181600" cy="510174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Bắt sự kiện khi click vào menu của list trong Navigation Drawer</a:t>
            </a:r>
          </a:p>
        </p:txBody>
      </p:sp>
    </p:spTree>
    <p:extLst>
      <p:ext uri="{BB962C8B-B14F-4D97-AF65-F5344CB8AC3E}">
        <p14:creationId xmlns:p14="http://schemas.microsoft.com/office/powerpoint/2010/main" val="294117906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tập Chương 4</a:t>
            </a:r>
          </a:p>
        </p:txBody>
      </p:sp>
    </p:spTree>
    <p:extLst>
      <p:ext uri="{BB962C8B-B14F-4D97-AF65-F5344CB8AC3E}">
        <p14:creationId xmlns:p14="http://schemas.microsoft.com/office/powerpoint/2010/main" val="294885832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Xây dựng chương trình sử dụng ActionBar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1143000"/>
            <a:ext cx="775811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1103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Xây dựng chương trình sử dụng ActionBar SearchView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066800"/>
            <a:ext cx="7200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696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5445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3581400"/>
            <a:ext cx="5467350" cy="1981200"/>
          </a:xfrm>
        </p:spPr>
        <p:txBody>
          <a:bodyPr rtlCol="0">
            <a:normAutofit fontScale="40000" lnSpcReduction="20000"/>
          </a:bodyPr>
          <a:lstStyle/>
          <a:p>
            <a:pPr marL="0" lvl="4" indent="0" eaLnBrk="1" fontAlgn="auto" hangingPunct="1">
              <a:lnSpc>
                <a:spcPct val="14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0" b="1" dirty="0" smtClean="0">
                <a:latin typeface="Arial" pitchFamily="34" charset="0"/>
                <a:cs typeface="Arial" pitchFamily="34" charset="0"/>
              </a:rPr>
              <a:t>CẢM ƠN TẤT CẢ ĐÃ LẮNG NGHE</a:t>
            </a:r>
            <a:endParaRPr lang="en-US" sz="1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C57826-145C-41F3-819E-DE60ABC4AA93}" type="datetime1">
              <a:rPr lang="en-US"/>
              <a:pPr>
                <a:defRPr/>
              </a:pPr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Mảng một chiều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25106-15E9-440A-8786-D7DA38E981ED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609600" y="762000"/>
            <a:ext cx="3276600" cy="2667000"/>
          </a:xfrm>
          <a:prstGeom prst="smileyF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62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Action Bar có chức năng: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Điều hướng giao diện ứng dụng.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Hiển thị các thao tác trên toàn bộ hệ thống ứng dụng hoặc thao tác tại màn hình hiển thị (tìm kiếm, chỉnh sửa, xóa…).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Thao tác chuyển đến các giao diện khác nhau trong cùng một màn hình hiển thị (tabhost, list navigation…).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6638584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3572" y="976744"/>
            <a:ext cx="7586028" cy="4128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12310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App</a:t>
            </a:r>
            <a:r>
              <a:rPr lang="en-US" b="1" i="1" dirty="0" smtClean="0"/>
              <a:t> </a:t>
            </a:r>
            <a:r>
              <a:rPr lang="en-US" b="1" i="1" dirty="0">
                <a:solidFill>
                  <a:srgbClr val="FF0000"/>
                </a:solidFill>
              </a:rPr>
              <a:t>Icon</a:t>
            </a:r>
            <a:r>
              <a:rPr lang="en-US" dirty="0"/>
              <a:t>: thường là logo của ứng dụng hoặc bất kỳ Icon nào mà  muốn. </a:t>
            </a:r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View Control</a:t>
            </a:r>
            <a:r>
              <a:rPr lang="en-US" dirty="0"/>
              <a:t>: thường hiển thị Title cho nội dung màn hình hiện tại, có thể tùy chỉnh thành một Spinner. </a:t>
            </a:r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Action Button</a:t>
            </a:r>
            <a:r>
              <a:rPr lang="en-US" dirty="0"/>
              <a:t>: chứa một số Button để thực hiện chức năng quan trọng. </a:t>
            </a:r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Action Overflow</a:t>
            </a:r>
            <a:r>
              <a:rPr lang="en-US" dirty="0"/>
              <a:t>: Chứa một Menu Dropdown các chức năng hiển thị.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Các tổ hợp điều khiển trên ActionBar</a:t>
            </a:r>
          </a:p>
        </p:txBody>
      </p:sp>
    </p:spTree>
    <p:extLst>
      <p:ext uri="{BB962C8B-B14F-4D97-AF65-F5344CB8AC3E}">
        <p14:creationId xmlns:p14="http://schemas.microsoft.com/office/powerpoint/2010/main" val="38132040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Tạo một tập tin menu cho ActionBar trong thư mục </a:t>
            </a:r>
            <a:r>
              <a:rPr lang="en-US" b="1" i="1" dirty="0">
                <a:solidFill>
                  <a:srgbClr val="FF0000"/>
                </a:solidFill>
              </a:rPr>
              <a:t>res/menu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Action Bar</a:t>
            </a:r>
          </a:p>
        </p:txBody>
      </p:sp>
    </p:spTree>
    <p:extLst>
      <p:ext uri="{BB962C8B-B14F-4D97-AF65-F5344CB8AC3E}">
        <p14:creationId xmlns:p14="http://schemas.microsoft.com/office/powerpoint/2010/main" val="10484508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" y="129167"/>
            <a:ext cx="6269182" cy="57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68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android:id</a:t>
            </a:r>
            <a:r>
              <a:rPr lang="en-US" dirty="0"/>
              <a:t> - id của Action Button. 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android:icon</a:t>
            </a:r>
            <a:r>
              <a:rPr lang="en-US" dirty="0"/>
              <a:t> - icon hiển thị cho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android:title</a:t>
            </a:r>
            <a:r>
              <a:rPr lang="en-US" b="1" dirty="0"/>
              <a:t> </a:t>
            </a:r>
            <a:r>
              <a:rPr lang="en-US" dirty="0"/>
              <a:t>- tiêu đề cho chức năng.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android:showAsAction</a:t>
            </a:r>
            <a:r>
              <a:rPr lang="en-US" dirty="0"/>
              <a:t> - Xác định việc hiển thị cho Action Button.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8/24/2020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Đối với mỗi thẻ item sẽ có một số thuộc tính quan trọng sau</a:t>
            </a:r>
          </a:p>
        </p:txBody>
      </p:sp>
    </p:spTree>
    <p:extLst>
      <p:ext uri="{BB962C8B-B14F-4D97-AF65-F5344CB8AC3E}">
        <p14:creationId xmlns:p14="http://schemas.microsoft.com/office/powerpoint/2010/main" val="72955354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hương 1&amp;#x0D;&amp;#x0A;Giới thiệu ngôn ngữ&amp;#x0D;&amp;#x0A; lập trình C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Mục tiêu&amp;quot;&quot;/&gt;&lt;property id=&quot;20307&quot; value=&quot;258&quot;/&gt;&lt;/object&gt;&lt;object type=&quot;3&quot; unique_id=&quot;10006&quot;&gt;&lt;property id=&quot;20148&quot; value=&quot;5&quot;/&gt;&lt;property id=&quot;20300&quot; value=&quot;Slide 3 - &amp;quot;Nội dung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Các khái niệm cơ bản&amp;quot;&quot;/&gt;&lt;property id=&quot;20307&quot; value=&quot;260&quot;/&gt;&lt;/object&gt;&lt;object type=&quot;3&quot; unique_id=&quot;10008&quot;&gt;&lt;property id=&quot;20148&quot; value=&quot;5&quot;/&gt;&lt;property id=&quot;20300&quot; value=&quot;Slide 5 - &amp;quot;Các khái niệm cơ bản&amp;quot;&quot;/&gt;&lt;property id=&quot;20307&quot; value=&quot;289&quot;/&gt;&lt;/object&gt;&lt;object type=&quot;3&quot; unique_id=&quot;10009&quot;&gt;&lt;property id=&quot;20148&quot; value=&quot;5&quot;/&gt;&lt;property id=&quot;20300&quot; value=&quot;Slide 6 - &amp;quot;Các loại thông tin&amp;quot;&quot;/&gt;&lt;property id=&quot;20307&quot; value=&quot;264&quot;/&gt;&lt;/object&gt;&lt;object type=&quot;3&quot; unique_id=&quot;10010&quot;&gt;&lt;property id=&quot;20148&quot; value=&quot;5&quot;/&gt;&lt;property id=&quot;20300&quot; value=&quot;Slide 7 - &amp;quot;Lệnh máy- Machine Instruction&amp;quot;&quot;/&gt;&lt;property id=&quot;20307&quot; value=&quot;272&quot;/&gt;&lt;/object&gt;&lt;object type=&quot;3&quot; unique_id=&quot;10011&quot;&gt;&lt;property id=&quot;20148&quot; value=&quot;5&quot;/&gt;&lt;property id=&quot;20300&quot; value=&quot;Slide 8 - &amp;quot;Chương trình- Program&amp;quot;&quot;/&gt;&lt;property id=&quot;20307&quot; value=&quot;273&quot;/&gt;&lt;/object&gt;&lt;object type=&quot;3&quot; unique_id=&quot;10012&quot;&gt;&lt;property id=&quot;20148&quot; value=&quot;5&quot;/&gt;&lt;property id=&quot;20300&quot; value=&quot;Slide 9 - &amp;quot;Lập trình- Programming&amp;quot;&quot;/&gt;&lt;property id=&quot;20307&quot; value=&quot;274&quot;/&gt;&lt;/object&gt;&lt;object type=&quot;3&quot; unique_id=&quot;10013&quot;&gt;&lt;property id=&quot;20148&quot; value=&quot;5&quot;/&gt;&lt;property id=&quot;20300&quot; value=&quot;Slide 10 - &amp;quot;Ngôn ngữ lập trình&amp;quot;&quot;/&gt;&lt;property id=&quot;20307&quot; value=&quot;275&quot;/&gt;&lt;/object&gt;&lt;object type=&quot;3&quot; unique_id=&quot;10014&quot;&gt;&lt;property id=&quot;20148&quot; value=&quot;5&quot;/&gt;&lt;property id=&quot;20300&quot; value=&quot;Slide 11 - &amp;quot;Dịch chương trình- Translating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Giải thuật- Algorithm&amp;quot;&quot;/&gt;&lt;property id=&quot;20307&quot; value=&quot;277&quot;/&gt;&lt;/object&gt;&lt;object type=&quot;3&quot; unique_id=&quot;10016&quot;&gt;&lt;property id=&quot;20148&quot; value=&quot;5&quot;/&gt;&lt;property id=&quot;20300&quot; value=&quot;Slide 13 - &amp;quot;Giải thuật-Mô tả bằng ngôn ngữ tự nhiên&amp;quot;&quot;/&gt;&lt;property id=&quot;20307&quot; value=&quot;279&quot;/&gt;&lt;/object&gt;&lt;object type=&quot;3&quot; unique_id=&quot;10017&quot;&gt;&lt;property id=&quot;20148&quot; value=&quot;5&quot;/&gt;&lt;property id=&quot;20300&quot; value=&quot;Slide 14 - &amp;quot;Giải thuật- Mô tả bằng ngôn ngữ tự nhiên&amp;quot;&quot;/&gt;&lt;property id=&quot;20307&quot; value=&quot;280&quot;/&gt;&lt;/object&gt;&lt;object type=&quot;3&quot; unique_id=&quot;10018&quot;&gt;&lt;property id=&quot;20148&quot; value=&quot;5&quot;/&gt;&lt;property id=&quot;20300&quot; value=&quot;Slide 15 - &amp;quot;Giải thuật-Mô tả bằng lưu đồ&amp;quot;&quot;/&gt;&lt;property id=&quot;20307&quot; value=&quot;282&quot;/&gt;&lt;/object&gt;&lt;object type=&quot;3&quot; unique_id=&quot;10019&quot;&gt;&lt;property id=&quot;20148&quot; value=&quot;5&quot;/&gt;&lt;property id=&quot;20300&quot; value=&quot;Slide 16 - &amp;quot;Lưu đồ: Các quy tắc vẽ&amp;quot;&quot;/&gt;&lt;property id=&quot;20307&quot; value=&quot;283&quot;/&gt;&lt;/object&gt;&lt;object type=&quot;3&quot; unique_id=&quot;10020&quot;&gt;&lt;property id=&quot;20148&quot; value=&quot;5&quot;/&gt;&lt;property id=&quot;20300&quot; value=&quot;Slide 17 - &amp;quot;Giải thuật tìm trị lớn nhất trong 3 số&amp;quot;&quot;/&gt;&lt;property id=&quot;20307&quot; value=&quot;285&quot;/&gt;&lt;/object&gt;&lt;object type=&quot;3&quot; unique_id=&quot;10021&quot;&gt;&lt;property id=&quot;20148&quot; value=&quot;5&quot;/&gt;&lt;property id=&quot;20300&quot; value=&quot;Slide 18 - &amp;quot;Các bước lập trình&amp;quot;&quot;/&gt;&lt;property id=&quot;20307&quot; value=&quot;287&quot;/&gt;&lt;/object&gt;&lt;object type=&quot;3&quot; unique_id=&quot;10022&quot;&gt;&lt;property id=&quot;20148&quot; value=&quot;5&quot;/&gt;&lt;property id=&quot;20300&quot; value=&quot;Slide 19 - &amp;quot;Giới thiệu về ngôn ngữ C&amp;quot;&quot;/&gt;&lt;property id=&quot;20307&quot; value=&quot;291&quot;/&gt;&lt;/object&gt;&lt;object type=&quot;3&quot; unique_id=&quot;10023&quot;&gt;&lt;property id=&quot;20148&quot; value=&quot;5&quot;/&gt;&lt;property id=&quot;20300&quot; value=&quot;Slide 20 - &amp;quot;Giới thiệu về ngôn ngữ C&amp;quot;&quot;/&gt;&lt;property id=&quot;20307&quot; value=&quot;303&quot;/&gt;&lt;/object&gt;&lt;object type=&quot;3&quot; unique_id=&quot;10024&quot;&gt;&lt;property id=&quot;20148&quot; value=&quot;5&quot;/&gt;&lt;property id=&quot;20300&quot; value=&quot;Slide 21&quot;/&gt;&lt;property id=&quot;20307&quot; value=&quot;305&quot;/&gt;&lt;/object&gt;&lt;object type=&quot;3&quot; unique_id=&quot;10025&quot;&gt;&lt;property id=&quot;20148&quot; value=&quot;5&quot;/&gt;&lt;property id=&quot;20300&quot; value=&quot;Slide 22&quot;/&gt;&lt;property id=&quot;20307&quot; value=&quot;304&quot;/&gt;&lt;/object&gt;&lt;object type=&quot;3&quot; unique_id=&quot;10026&quot;&gt;&lt;property id=&quot;20148&quot; value=&quot;5&quot;/&gt;&lt;property id=&quot;20300&quot; value=&quot;Slide 23&quot;/&gt;&lt;property id=&quot;20307&quot; value=&quot;306&quot;/&gt;&lt;/object&gt;&lt;object type=&quot;3&quot; unique_id=&quot;10027&quot;&gt;&lt;property id=&quot;20148&quot; value=&quot;5&quot;/&gt;&lt;property id=&quot;20300&quot; value=&quot;Slide 24&quot;/&gt;&lt;property id=&quot;20307&quot; value=&quot;30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Mau</Template>
  <TotalTime>3338</TotalTime>
  <Words>820</Words>
  <Application>Microsoft Office PowerPoint</Application>
  <PresentationFormat>On-screen Show (4:3)</PresentationFormat>
  <Paragraphs>142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Mau</vt:lpstr>
      <vt:lpstr>Action Bar  - Navigation Drawers</vt:lpstr>
      <vt:lpstr>Mục tiêu:</vt:lpstr>
      <vt:lpstr>Action Bar</vt:lpstr>
      <vt:lpstr>Giới thiệu</vt:lpstr>
      <vt:lpstr>PowerPoint Presentation</vt:lpstr>
      <vt:lpstr>Các tổ hợp điều khiển trên ActionBar</vt:lpstr>
      <vt:lpstr>Tạo Action Bar</vt:lpstr>
      <vt:lpstr>PowerPoint Presentation</vt:lpstr>
      <vt:lpstr>Đối với mỗi thẻ item sẽ có một số thuộc tính quan trọng sau</vt:lpstr>
      <vt:lpstr>PowerPoint Presentation</vt:lpstr>
      <vt:lpstr>PowerPoint Presentation</vt:lpstr>
      <vt:lpstr>Thao tác với Action Bar</vt:lpstr>
      <vt:lpstr>PowerPoint Presentation</vt:lpstr>
      <vt:lpstr>Bước 1:</vt:lpstr>
      <vt:lpstr>Bước 2:</vt:lpstr>
      <vt:lpstr>PowerPoint Presentation</vt:lpstr>
      <vt:lpstr>Bước 3:</vt:lpstr>
      <vt:lpstr>PowerPoint Presentation</vt:lpstr>
      <vt:lpstr>PowerPoint Presentation</vt:lpstr>
      <vt:lpstr>Navigation Drawers </vt:lpstr>
      <vt:lpstr>PowerPoint Presentation</vt:lpstr>
      <vt:lpstr>Tạo Navigation Drawers</vt:lpstr>
      <vt:lpstr>PowerPoint Presentation</vt:lpstr>
      <vt:lpstr>Thao tác với Navigation Drawers</vt:lpstr>
      <vt:lpstr>Danh sách navigation</vt:lpstr>
      <vt:lpstr>PowerPoint Presentation</vt:lpstr>
      <vt:lpstr>PowerPoint Presentation</vt:lpstr>
      <vt:lpstr>Xây dựng layout hiển thi Navigationview</vt:lpstr>
      <vt:lpstr>Xây dựng layout hiển thi Navigationview</vt:lpstr>
      <vt:lpstr>PowerPoint Presentation</vt:lpstr>
      <vt:lpstr>Bắt sự kiện khi click vào menu của list trong Navigation Drawer</vt:lpstr>
      <vt:lpstr>Bài tập Chương 4</vt:lpstr>
      <vt:lpstr>Xây dựng chương trình sử dụng ActionBar</vt:lpstr>
      <vt:lpstr>Xây dựng chương trình sử dụng ActionBar SearchView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 Giới thiệu</dc:title>
  <dc:creator>TRUNG</dc:creator>
  <cp:lastModifiedBy>tdc</cp:lastModifiedBy>
  <cp:revision>207</cp:revision>
  <dcterms:created xsi:type="dcterms:W3CDTF">2007-09-12T07:27:45Z</dcterms:created>
  <dcterms:modified xsi:type="dcterms:W3CDTF">2020-08-24T11:49:01Z</dcterms:modified>
</cp:coreProperties>
</file>