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94790" autoAdjust="0"/>
  </p:normalViewPr>
  <p:slideViewPr>
    <p:cSldViewPr>
      <p:cViewPr varScale="1">
        <p:scale>
          <a:sx n="71" d="100"/>
          <a:sy n="71" d="100"/>
        </p:scale>
        <p:origin x="3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  <a:ex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dirty="0" smtClean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en-US" sz="1400" b="1" baseline="0" dirty="0" smtClean="0">
                <a:solidFill>
                  <a:schemeClr val="tx2"/>
                </a:solidFill>
                <a:latin typeface="Cambria" panose="02040503050406030204" pitchFamily="18" charset="0"/>
              </a:rPr>
              <a:t>trình ứng dụng C#</a:t>
            </a:r>
            <a:endParaRPr lang="en-US" sz="1400" b="1" baseline="0" dirty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Cách kết nối C# tới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SQL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Server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Cách tạo chuỗi kết nối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Mở kết nối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Đóng kết nối</a:t>
            </a:r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tạo chuỗi kết nối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3657600" y="1143000"/>
            <a:ext cx="5147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strConnection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Source=DESKTOP-3L4FS0A;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Catalog=CSDLTest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Integrated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Security=True"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97492" y="2344340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strConnection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Source=DESKTOP-3L4FS0A;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Database=CSDLTest; 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Integrated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Security=SSPI"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97492" y="3577056"/>
            <a:ext cx="51248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strConnection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SERVER=DESKTOP-3L4FS0A;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Database=CSDLTest;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Id=sa;pwd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=@123X"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28868" y="47918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strConnection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SERVER=DESKTOP-3L4FS0A;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Database=CSDLTest;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Id=sa;Password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=@123X"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Mở kết nối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Sử dụng thư viện :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1677453"/>
            <a:ext cx="4772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System.Data.SqlClient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430955" y="2017216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SqlConnection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 = </a:t>
            </a:r>
            <a:endParaRPr lang="en-US" sz="24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(strConnection);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sqlConnection.Open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"Kết nối </a:t>
            </a:r>
            <a:r>
              <a:rPr lang="en-US" sz="2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thành công"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.Show(ex.Message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935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Đóng kết nối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5776" y="1524000"/>
            <a:ext cx="8333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(sqlConnection.State ==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ConnectionState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.Open)</a:t>
            </a: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sqlConnection.Close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306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114</Words>
  <Application>Microsoft Office PowerPoint</Application>
  <PresentationFormat>On-screen Show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1024</cp:revision>
  <dcterms:created xsi:type="dcterms:W3CDTF">2011-04-06T04:04:31Z</dcterms:created>
  <dcterms:modified xsi:type="dcterms:W3CDTF">2021-10-26T22:47:56Z</dcterms:modified>
</cp:coreProperties>
</file>