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67" r:id="rId5"/>
    <p:sldId id="269" r:id="rId6"/>
    <p:sldId id="268" r:id="rId7"/>
    <p:sldId id="270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15" autoAdjust="0"/>
    <p:restoredTop sz="94790" autoAdjust="0"/>
  </p:normalViewPr>
  <p:slideViewPr>
    <p:cSldViewPr>
      <p:cViewPr varScale="1">
        <p:scale>
          <a:sx n="71" d="100"/>
          <a:sy n="71" d="100"/>
        </p:scale>
        <p:origin x="9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4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91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7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9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41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0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70C0"/>
              </a:gs>
            </a:gsLst>
            <a:lin ang="0" scaled="1"/>
          </a:gradFill>
          <a:ln>
            <a:noFill/>
          </a:ln>
          <a:effectLst/>
          <a:extLst/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dirty="0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dirty="0" smtClean="0">
                <a:solidFill>
                  <a:schemeClr val="tx2"/>
                </a:solidFill>
                <a:latin typeface="Cambria" panose="02040503050406030204" pitchFamily="18" charset="0"/>
              </a:rPr>
              <a:t> trình ứng dụng C#</a:t>
            </a:r>
            <a:endParaRPr lang="en-US" sz="1400" b="1" baseline="0" dirty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truy vấn dữ liệu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Nội dung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79321" y="1143000"/>
            <a:ext cx="851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Truy vấn 1 giá trị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Truy vấn 1 dòng dữ liệu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Truy vấn nhiều dòng dữ liệu</a:t>
            </a:r>
          </a:p>
        </p:txBody>
      </p:sp>
    </p:spTree>
    <p:extLst>
      <p:ext uri="{BB962C8B-B14F-4D97-AF65-F5344CB8AC3E}">
        <p14:creationId xmlns:p14="http://schemas.microsoft.com/office/powerpoint/2010/main" val="42580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Truy vấn 1 giá trị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79321" y="1143000"/>
            <a:ext cx="8513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mbria" panose="02040503050406030204" pitchFamily="18" charset="0"/>
              </a:rPr>
              <a:t>Để truy vấn 1 giá trị ta dùng hàm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ExecuteScalar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Ví dụ: </a:t>
            </a:r>
            <a:r>
              <a:rPr lang="en-US" sz="2400" dirty="0" smtClean="0">
                <a:latin typeface="Cambria" panose="02040503050406030204" pitchFamily="18" charset="0"/>
              </a:rPr>
              <a:t>Đếm số lượng sản phẩm trong bảng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33310" y="2181788"/>
            <a:ext cx="83598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sqlCommand.CommandType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sqlCommand.CommandText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count(*) from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KHOA"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sqlCommand.Connection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sqlConnection;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sosp =(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sqlCommand.ExecuteScalar();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Truy vấn 1 dòng dữ liệu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479321" y="1143000"/>
            <a:ext cx="8513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mbria" panose="02040503050406030204" pitchFamily="18" charset="0"/>
              </a:rPr>
              <a:t>Để truy vấn 1 giá trị ta dùng hàm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ExecuteReader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Ví dụ: </a:t>
            </a:r>
            <a:r>
              <a:rPr lang="en-US" sz="2400" dirty="0" smtClean="0">
                <a:latin typeface="Cambria" panose="02040503050406030204" pitchFamily="18" charset="0"/>
              </a:rPr>
              <a:t>Lấy thông </a:t>
            </a:r>
            <a:r>
              <a:rPr lang="en-US" sz="2400" dirty="0" smtClean="0">
                <a:latin typeface="Cambria" panose="02040503050406030204" pitchFamily="18" charset="0"/>
              </a:rPr>
              <a:t>tin Khoa mà Mã Khoa là 001</a:t>
            </a:r>
            <a:endParaRPr lang="en-US" sz="2400" dirty="0" smtClean="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064" y="2050197"/>
            <a:ext cx="7848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sqlCommand.CommandType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sqlCommand.CommandText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* from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KHOA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MAKHOA=001"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sqlCommand.Connection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sqlConnection;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SqlDataReader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sqlReader = sqlCommand.ExecuteReader();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(sqlReader.Read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 = sqlReader.GetString(1); ;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MessageBox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.Show(ten +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"-“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Truy vấn 1 dòng dữ liệu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479321" y="1143000"/>
            <a:ext cx="8513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mbria" panose="02040503050406030204" pitchFamily="18" charset="0"/>
              </a:rPr>
              <a:t>Để truy vấn 1 giá trị ta dùng hàm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ExecuteReader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Ví dụ: </a:t>
            </a:r>
            <a:r>
              <a:rPr lang="en-US" sz="2400" dirty="0">
                <a:latin typeface="Cambria" panose="02040503050406030204" pitchFamily="18" charset="0"/>
              </a:rPr>
              <a:t>Lấy thông tin Khoa mà Mã Khoa là 001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1489" y="1981200"/>
            <a:ext cx="86416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sqlCommand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sqlCommand.CommandType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sqlCommand.CommandText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* from SanPham where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MAKHOA=@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sqlCommand.Connection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sqlConnection;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parMa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"@ma"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parMa.Value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3;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sqlCommand.Parameters.Add(parMa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SqlDataReader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sqlReader = sqlCommand.ExecuteReader();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(sqlReader.Read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 = sqlReader.GetInt32(0);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 = sqlReader.GetString(1); 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gia = sqlReader.GetInt32(2);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.Show(ma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ten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gia);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Truy vấn nhiều dòng dữ liệu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479321" y="1143000"/>
            <a:ext cx="8513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mbria" panose="02040503050406030204" pitchFamily="18" charset="0"/>
              </a:rPr>
              <a:t>Để truy vấn nhiề dòng ta dùng hàm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ExecuteReader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Ví dụ: </a:t>
            </a:r>
            <a:r>
              <a:rPr lang="en-US" sz="2400" dirty="0" smtClean="0">
                <a:latin typeface="Cambria" panose="02040503050406030204" pitchFamily="18" charset="0"/>
              </a:rPr>
              <a:t>hiển thị toàn bộ KHOA</a:t>
            </a:r>
          </a:p>
        </p:txBody>
      </p:sp>
      <p:sp>
        <p:nvSpPr>
          <p:cNvPr id="8" name="Rectangle 7"/>
          <p:cNvSpPr/>
          <p:nvPr/>
        </p:nvSpPr>
        <p:spPr>
          <a:xfrm>
            <a:off x="633310" y="2050197"/>
            <a:ext cx="82058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dirty="0" smtClean="0"/>
              <a:t>	DataTable </a:t>
            </a:r>
            <a:r>
              <a:rPr lang="en-US" dirty="0"/>
              <a:t>dtsv = new DataTable();</a:t>
            </a:r>
          </a:p>
          <a:p>
            <a:r>
              <a:rPr lang="en-US" dirty="0" smtClean="0"/>
              <a:t>	string </a:t>
            </a:r>
            <a:r>
              <a:rPr lang="en-US" dirty="0"/>
              <a:t>strSql = "Select * From " + NameTable;</a:t>
            </a:r>
          </a:p>
          <a:p>
            <a:endParaRPr lang="en-US" dirty="0"/>
          </a:p>
          <a:p>
            <a:r>
              <a:rPr lang="en-US" dirty="0"/>
              <a:t>                SqlCommand cmd = new SqlCommand(strSql, sqlConn);</a:t>
            </a:r>
          </a:p>
          <a:p>
            <a:endParaRPr lang="en-US" dirty="0"/>
          </a:p>
          <a:p>
            <a:r>
              <a:rPr lang="en-US" dirty="0"/>
              <a:t>                SqlDataReader sdr = cmd.ExecuteReader();</a:t>
            </a:r>
          </a:p>
          <a:p>
            <a:r>
              <a:rPr lang="en-US" dirty="0"/>
              <a:t>                // khai bao table</a:t>
            </a:r>
          </a:p>
          <a:p>
            <a:endParaRPr lang="en-US" dirty="0"/>
          </a:p>
          <a:p>
            <a:r>
              <a:rPr lang="en-US" dirty="0"/>
              <a:t>                dtsv.Load(sdr);</a:t>
            </a:r>
            <a:r>
              <a:rPr lang="en-US" dirty="0" smtClean="0"/>
              <a:t>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Truy vấn nhiều dòng dữ liệu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479321" y="1143000"/>
            <a:ext cx="8513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Để truy vấn nhiề dòng ta dùng hàm </a:t>
            </a:r>
            <a:r>
              <a:rPr lang="en-US" sz="2400" b="1" smtClean="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ExecuteReader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Ví dụ: </a:t>
            </a:r>
            <a:r>
              <a:rPr lang="en-US" sz="2400" smtClean="0">
                <a:latin typeface="Cambria" panose="02040503050406030204" pitchFamily="18" charset="0"/>
              </a:rPr>
              <a:t>hiển thị toàn bộ sản phẩm theo mã danh mục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1973997"/>
            <a:ext cx="86106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sqlCommand.CommandType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sqlCommand.CommandText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* from SanPham where MaDanhMuc=@madm"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sqlCommand.Connection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sqlConnection;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parMa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"@madm"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parMa.Value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sqlCommand.Parameters.Add(parMa);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SqlDataReader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sqlReader = sqlCommand.ExecuteReader();</a:t>
            </a:r>
          </a:p>
          <a:p>
            <a:r>
              <a:rPr lang="en-US" dirty="0" smtClean="0"/>
              <a:t>	DataTable dtSP </a:t>
            </a:r>
            <a:r>
              <a:rPr lang="en-US" dirty="0"/>
              <a:t>= new DataTable();</a:t>
            </a:r>
          </a:p>
          <a:p>
            <a:r>
              <a:rPr lang="en-US" dirty="0"/>
              <a:t>	</a:t>
            </a:r>
          </a:p>
          <a:p>
            <a:r>
              <a:rPr lang="en-US" dirty="0" smtClean="0"/>
              <a:t> 	dtSP.Load(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sqlReader</a:t>
            </a:r>
            <a:r>
              <a:rPr lang="en-US" dirty="0" smtClean="0"/>
              <a:t>);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366</Words>
  <Application>Microsoft Office PowerPoint</Application>
  <PresentationFormat>On-screen Show (4:3)</PresentationFormat>
  <Paragraphs>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</vt:lpstr>
      <vt:lpstr>Consolas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1057</cp:revision>
  <dcterms:created xsi:type="dcterms:W3CDTF">2011-04-06T04:04:31Z</dcterms:created>
  <dcterms:modified xsi:type="dcterms:W3CDTF">2021-10-28T07:15:01Z</dcterms:modified>
</cp:coreProperties>
</file>