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5" r:id="rId3"/>
    <p:sldId id="266" r:id="rId4"/>
    <p:sldId id="26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15" autoAdjust="0"/>
    <p:restoredTop sz="94790" autoAdjust="0"/>
  </p:normalViewPr>
  <p:slideViewPr>
    <p:cSldViewPr>
      <p:cViewPr varScale="1">
        <p:scale>
          <a:sx n="71" d="100"/>
          <a:sy n="71" d="100"/>
        </p:scale>
        <p:origin x="3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49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8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04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247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70C0"/>
              </a:gs>
            </a:gsLst>
            <a:lin ang="0" scaled="1"/>
          </a:gradFill>
          <a:ln>
            <a:noFill/>
          </a:ln>
          <a:effectLst/>
          <a:extLst/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dirty="0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dirty="0" smtClean="0">
                <a:solidFill>
                  <a:schemeClr val="tx2"/>
                </a:solidFill>
                <a:latin typeface="Cambria" panose="02040503050406030204" pitchFamily="18" charset="0"/>
              </a:rPr>
              <a:t> trình </a:t>
            </a:r>
            <a:r>
              <a:rPr lang="en-US" sz="1400" b="1" baseline="0" dirty="0" smtClean="0">
                <a:solidFill>
                  <a:schemeClr val="tx2"/>
                </a:solidFill>
                <a:latin typeface="Cambria" panose="02040503050406030204" pitchFamily="18" charset="0"/>
              </a:rPr>
              <a:t>ứng dụng C#</a:t>
            </a:r>
            <a:endParaRPr lang="en-US" sz="1400" b="1" baseline="0" dirty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dirty="0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thêm dữ liệu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90800"/>
            <a:ext cx="2728882" cy="10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Nội dung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479321" y="1143000"/>
            <a:ext cx="8513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smtClean="0">
                <a:latin typeface="Cambria" panose="02040503050406030204" pitchFamily="18" charset="0"/>
              </a:rPr>
              <a:t>Thêm không dùng Parameter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smtClean="0">
                <a:latin typeface="Cambria" panose="02040503050406030204" pitchFamily="18" charset="0"/>
              </a:rPr>
              <a:t>Thêm có dùng Parameter</a:t>
            </a:r>
          </a:p>
        </p:txBody>
      </p:sp>
    </p:spTree>
    <p:extLst>
      <p:ext uri="{BB962C8B-B14F-4D97-AF65-F5344CB8AC3E}">
        <p14:creationId xmlns:p14="http://schemas.microsoft.com/office/powerpoint/2010/main" val="425800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Thêm không dùng Parameter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668858" y="1676400"/>
            <a:ext cx="83989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sqlCommand.CommandType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.Text;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sql=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"insert into SanPham(Ma,Ten,DonGia,MaDanhMuc)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values(6,N'Diệt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mối',27,2)"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sqlCommand.CommandText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sql;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sqlCommand.Connection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sqlConnection;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 = sqlCommand.ExecuteNonQuery();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(ret &gt; 0)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MessageBox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"Thêm OK"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"Thêm Not OK"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9321" y="1137797"/>
            <a:ext cx="537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smtClean="0">
                <a:latin typeface="Cambria" panose="02040503050406030204" pitchFamily="18" charset="0"/>
              </a:rPr>
              <a:t>Dùng ExecuteNonQuery để thực hiện</a:t>
            </a:r>
            <a:endParaRPr lang="en-US" sz="24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25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Thêm có dùng Parameter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479321" y="1137797"/>
            <a:ext cx="537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smtClean="0">
                <a:latin typeface="Cambria" panose="02040503050406030204" pitchFamily="18" charset="0"/>
              </a:rPr>
              <a:t>Dùng ExecuteNonQuery để thực hiện</a:t>
            </a:r>
            <a:endParaRPr lang="en-US" sz="2400"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1599462"/>
            <a:ext cx="8404111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sqlCommand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sqlCommand.CommandType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.Text;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"insert into SanPham(Ma,Ten,DonGia,MaDanhMuc) </a:t>
            </a:r>
            <a:endParaRPr lang="en-US" dirty="0" smtClean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    values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(@ma,@ten,@gia,@madm)"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sqlCommand.CommandText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sql;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sqlCommand.Connection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sqlConnection;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sqlCommand.Parameters.Add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"@ma"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.Int).Value = 8;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sqlCommand.Parameters.Add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"@ten"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.NVarChar).Value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"Thuốc 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sqlCommand.Parameters.Add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"@gia"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.Int).Value = 35;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sqlCommand.Parameters.Add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"@madm"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.Int).Value = 2;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 = sqlCommand.ExecuteNonQuery();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(ret &gt; 0)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"Thêm OK"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"Thêm Not OK"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8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118</Words>
  <Application>Microsoft Office PowerPoint</Application>
  <PresentationFormat>On-screen Show (4:3)</PresentationFormat>
  <Paragraphs>44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Cambria</vt:lpstr>
      <vt:lpstr>Consolas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</cp:lastModifiedBy>
  <cp:revision>1067</cp:revision>
  <dcterms:created xsi:type="dcterms:W3CDTF">2011-04-06T04:04:31Z</dcterms:created>
  <dcterms:modified xsi:type="dcterms:W3CDTF">2021-10-26T23:41:27Z</dcterms:modified>
</cp:coreProperties>
</file>