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7" r:id="rId4"/>
    <p:sldId id="26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4790" autoAdjust="0"/>
  </p:normalViewPr>
  <p:slideViewPr>
    <p:cSldViewPr>
      <p:cViewPr varScale="1">
        <p:scale>
          <a:sx n="71" d="100"/>
          <a:sy n="71" d="100"/>
        </p:scale>
        <p:origin x="3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  <a:ex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 trình 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ứng dụng </a:t>
            </a:r>
            <a:endParaRPr lang="en-US" sz="1400" b="1" baseline="0" dirty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sửa dữ liệu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Sửa không dùng Parameter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Sửa có dùng Parameter</a:t>
            </a: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Sửa không dùng Parameter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Đổi tên sản phẩm thành ‘Thuốc 999’ nếu mã =8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467" y="1605802"/>
            <a:ext cx="84874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"Thuốc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999"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 = 8;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SanPham set Ten=N'"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+ten+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where Ma="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+ma;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"Cập nhật OK"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"Cập nhật Not OK"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Sửa có dùng Parameter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25331" y="1680865"/>
            <a:ext cx="866785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 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SanPham set Ten=@ten where Ma=@ma"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"@ten"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.NVarChar).Value =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"Thuốc 999"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8;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"Cập nhật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"Cập nhật Not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Đổi tên sản phẩm thành ‘Thuốc 999’ nếu mã =8</a:t>
            </a:r>
          </a:p>
        </p:txBody>
      </p:sp>
    </p:spTree>
    <p:extLst>
      <p:ext uri="{BB962C8B-B14F-4D97-AF65-F5344CB8AC3E}">
        <p14:creationId xmlns:p14="http://schemas.microsoft.com/office/powerpoint/2010/main" val="18971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226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1081</cp:revision>
  <dcterms:created xsi:type="dcterms:W3CDTF">2011-04-06T04:04:31Z</dcterms:created>
  <dcterms:modified xsi:type="dcterms:W3CDTF">2021-10-26T23:42:49Z</dcterms:modified>
</cp:coreProperties>
</file>