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 autoAdjust="0"/>
    <p:restoredTop sz="94790" autoAdjust="0"/>
  </p:normalViewPr>
  <p:slideViewPr>
    <p:cSldViewPr>
      <p:cViewPr varScale="1">
        <p:scale>
          <a:sx n="71" d="100"/>
          <a:sy n="71" d="100"/>
        </p:scale>
        <p:origin x="3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  <a:extLst/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 trình </a:t>
            </a:r>
            <a:r>
              <a:rPr lang="en-US" sz="1400" b="1" baseline="0" dirty="0" smtClean="0">
                <a:solidFill>
                  <a:schemeClr val="tx2"/>
                </a:solidFill>
                <a:latin typeface="Cambria" panose="02040503050406030204" pitchFamily="18" charset="0"/>
              </a:rPr>
              <a:t>ứng dụng</a:t>
            </a:r>
            <a:endParaRPr lang="en-US" sz="1400" b="1" baseline="0" dirty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xóa dữ liệu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Xóa không dùng Parameter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Xóa có dùng Parameter</a:t>
            </a:r>
          </a:p>
        </p:txBody>
      </p:sp>
    </p:spTree>
    <p:extLst>
      <p:ext uri="{BB962C8B-B14F-4D97-AF65-F5344CB8AC3E}">
        <p14:creationId xmlns:p14="http://schemas.microsoft.com/office/powerpoint/2010/main" val="4258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Xóa </a:t>
              </a:r>
              <a:r>
                <a:rPr lang="en-US" sz="2400" b="1" smtClean="0">
                  <a:latin typeface="Cambria" panose="02040503050406030204" pitchFamily="18" charset="0"/>
                </a:rPr>
                <a:t>không </a:t>
              </a:r>
              <a:r>
                <a:rPr lang="en-US" sz="2400" b="1">
                  <a:latin typeface="Cambria" panose="02040503050406030204" pitchFamily="18" charset="0"/>
                </a:rPr>
                <a:t>dùng Parameter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Xóa sản phẩm có mã =8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343" y="1619450"/>
            <a:ext cx="85122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 = 8;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from Sanpham where ma="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+ma;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sqlCommand.ExecuteNonQuery();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 &gt;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"xóa OK"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"xóa Not OK"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>
                  <a:latin typeface="Cambria" panose="02040503050406030204" pitchFamily="18" charset="0"/>
                </a:rPr>
                <a:t>Xóa có dùng Parameter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79321" y="1143000"/>
            <a:ext cx="851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smtClean="0">
                <a:latin typeface="Cambria" panose="02040503050406030204" pitchFamily="18" charset="0"/>
              </a:rPr>
              <a:t>Xóa sản phẩm có mã =8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849" y="1812456"/>
            <a:ext cx="85138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 =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sqlCommand.CommandType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.Text;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 =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"delete from Sanpham where Ma=@ma"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sqlCommand.CommandText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sqlCommand.Connection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sqlConnection;</a:t>
            </a:r>
          </a:p>
          <a:p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sqlCommand.Parameters.Add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"@ma"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SqlDbType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.Int).Value = 8;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 = sqlCommand.ExecuteNonQuery();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(ret &gt; 0)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"xóa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"xóa Not OK"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174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1091</cp:revision>
  <dcterms:created xsi:type="dcterms:W3CDTF">2011-04-06T04:04:31Z</dcterms:created>
  <dcterms:modified xsi:type="dcterms:W3CDTF">2021-10-26T23:44:11Z</dcterms:modified>
</cp:coreProperties>
</file>