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66" r:id="rId4"/>
    <p:sldId id="270" r:id="rId5"/>
    <p:sldId id="271" r:id="rId6"/>
    <p:sldId id="272" r:id="rId7"/>
    <p:sldId id="267" r:id="rId8"/>
    <p:sldId id="273" r:id="rId9"/>
    <p:sldId id="268" r:id="rId10"/>
    <p:sldId id="274" r:id="rId11"/>
    <p:sldId id="269" r:id="rId12"/>
    <p:sldId id="275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15" autoAdjust="0"/>
    <p:restoredTop sz="94790" autoAdjust="0"/>
  </p:normalViewPr>
  <p:slideViewPr>
    <p:cSldViewPr>
      <p:cViewPr varScale="1">
        <p:scale>
          <a:sx n="71" d="100"/>
          <a:sy n="71" d="100"/>
        </p:scale>
        <p:origin x="3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7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99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91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49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28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44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42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13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67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87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83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247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70C0"/>
              </a:gs>
            </a:gsLst>
            <a:lin ang="0" scaled="1"/>
          </a:gradFill>
          <a:ln>
            <a:noFill/>
          </a:ln>
          <a:effectLst/>
          <a:extLst/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dirty="0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dirty="0" smtClean="0">
                <a:solidFill>
                  <a:schemeClr val="tx2"/>
                </a:solidFill>
                <a:latin typeface="Cambria" panose="02040503050406030204" pitchFamily="18" charset="0"/>
              </a:rPr>
              <a:t> trình </a:t>
            </a:r>
            <a:r>
              <a:rPr lang="en-US" sz="1400" b="1" baseline="0" dirty="0" smtClean="0">
                <a:solidFill>
                  <a:schemeClr val="tx2"/>
                </a:solidFill>
                <a:latin typeface="Cambria" panose="02040503050406030204" pitchFamily="18" charset="0"/>
              </a:rPr>
              <a:t>ứng dụng C#</a:t>
            </a:r>
            <a:endParaRPr lang="en-US" sz="1400" b="1" baseline="0" dirty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triệu gọi </a:t>
            </a: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Store Procedures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90800"/>
            <a:ext cx="2728882" cy="10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latin typeface="Cambria" panose="02040503050406030204" pitchFamily="18" charset="0"/>
                </a:rPr>
                <a:t>Triệu gọi Store thay đổi dữ liệu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479321" y="1143000"/>
            <a:ext cx="8513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smtClean="0">
                <a:latin typeface="Cambria" panose="02040503050406030204" pitchFamily="18" charset="0"/>
              </a:rPr>
              <a:t>Triệu gọi store cập nhật giá cho sản phẩm</a:t>
            </a:r>
            <a:endParaRPr lang="en-US" sz="2400">
              <a:latin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5332" y="1640681"/>
            <a:ext cx="851386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 =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sqlCommand.CommandType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CommandType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.StoredProcedure;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sqlCommand.CommandText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"CapNhatGia"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sqlCommand.Connection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sqlConnection;</a:t>
            </a:r>
          </a:p>
          <a:p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sqlCommand.Parameters.Add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"@ma"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SqlDbType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.Int).Value = 9;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sqlCommand.Parameters.Add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"@dongia"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SqlDbType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.Int).Value = 999;</a:t>
            </a:r>
          </a:p>
          <a:p>
            <a:endParaRPr lang="en-US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 = sqlCommand.ExecuteNonQuery();</a:t>
            </a:r>
          </a:p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(ret &gt; 0)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"Cập nhật OK"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"Cập nhật Not OK"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4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latin typeface="Cambria" panose="02040503050406030204" pitchFamily="18" charset="0"/>
                </a:rPr>
                <a:t>Triệu gọi Store xóa dữ liệu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479321" y="1143000"/>
            <a:ext cx="8513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smtClean="0">
                <a:latin typeface="Cambria" panose="02040503050406030204" pitchFamily="18" charset="0"/>
              </a:rPr>
              <a:t>Tạo </a:t>
            </a:r>
            <a:r>
              <a:rPr lang="en-US" sz="2400">
                <a:latin typeface="Cambria" panose="02040503050406030204" pitchFamily="18" charset="0"/>
              </a:rPr>
              <a:t>Store </a:t>
            </a:r>
            <a:r>
              <a:rPr lang="en-US" sz="2400" smtClean="0">
                <a:latin typeface="Cambria" panose="02040503050406030204" pitchFamily="18" charset="0"/>
              </a:rPr>
              <a:t>xóa sản phẩm theo mã</a:t>
            </a:r>
          </a:p>
        </p:txBody>
      </p:sp>
      <p:sp>
        <p:nvSpPr>
          <p:cNvPr id="9" name="Rectangle 8"/>
          <p:cNvSpPr/>
          <p:nvPr/>
        </p:nvSpPr>
        <p:spPr>
          <a:xfrm>
            <a:off x="534209" y="1776062"/>
            <a:ext cx="79772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40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proc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XoaSanPham</a:t>
            </a:r>
          </a:p>
          <a:p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@ma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SanPham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Ma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sz="2400" smtClean="0">
                <a:solidFill>
                  <a:prstClr val="black"/>
                </a:solidFill>
                <a:latin typeface="Consolas" panose="020B0609020204030204" pitchFamily="49" charset="0"/>
              </a:rPr>
              <a:t>ma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269" y="1156648"/>
            <a:ext cx="28860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0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latin typeface="Cambria" panose="02040503050406030204" pitchFamily="18" charset="0"/>
                </a:rPr>
                <a:t>Triệu gọi Store xóa dữ liệu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479321" y="1143000"/>
            <a:ext cx="8513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smtClean="0">
                <a:latin typeface="Cambria" panose="02040503050406030204" pitchFamily="18" charset="0"/>
              </a:rPr>
              <a:t>Triệu gọi </a:t>
            </a:r>
            <a:r>
              <a:rPr lang="en-US" sz="2400">
                <a:latin typeface="Cambria" panose="02040503050406030204" pitchFamily="18" charset="0"/>
              </a:rPr>
              <a:t>Store </a:t>
            </a:r>
            <a:r>
              <a:rPr lang="en-US" sz="2400" smtClean="0">
                <a:latin typeface="Cambria" panose="02040503050406030204" pitchFamily="18" charset="0"/>
              </a:rPr>
              <a:t>xóa sản phẩm theo mã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1914" y="1640681"/>
            <a:ext cx="84096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 =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sqlCommand.CommandType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CommandType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.StoredProcedure;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sqlCommand.CommandText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"XoaSanPham"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sqlCommand.Connection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sqlConnection;</a:t>
            </a:r>
          </a:p>
          <a:p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sqlCommand.Parameters.Add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"@ma"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SqlDbType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.Int).Value = 9;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</a:p>
          <a:p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 = sqlCommand.ExecuteNonQuery();</a:t>
            </a:r>
          </a:p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(ret &gt; 0)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"Xóa OK"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"Xóa Not OK"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3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Nội dung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479321" y="1143000"/>
            <a:ext cx="85138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smtClean="0">
                <a:latin typeface="Cambria" panose="02040503050406030204" pitchFamily="18" charset="0"/>
              </a:rPr>
              <a:t>Triệu gọi Store lấy dữ liệu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>
                <a:latin typeface="Cambria" panose="02040503050406030204" pitchFamily="18" charset="0"/>
              </a:rPr>
              <a:t>Triệu gọi Store </a:t>
            </a:r>
            <a:r>
              <a:rPr lang="en-US" sz="2400" smtClean="0">
                <a:latin typeface="Cambria" panose="02040503050406030204" pitchFamily="18" charset="0"/>
              </a:rPr>
              <a:t>thêm </a:t>
            </a:r>
            <a:r>
              <a:rPr lang="en-US" sz="2400">
                <a:latin typeface="Cambria" panose="02040503050406030204" pitchFamily="18" charset="0"/>
              </a:rPr>
              <a:t>dữ </a:t>
            </a:r>
            <a:r>
              <a:rPr lang="en-US" sz="2400" smtClean="0">
                <a:latin typeface="Cambria" panose="02040503050406030204" pitchFamily="18" charset="0"/>
              </a:rPr>
              <a:t>liệu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>
                <a:latin typeface="Cambria" panose="02040503050406030204" pitchFamily="18" charset="0"/>
              </a:rPr>
              <a:t>Triệu gọi Store thay đổi dữ liệu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smtClean="0">
                <a:latin typeface="Cambria" panose="02040503050406030204" pitchFamily="18" charset="0"/>
              </a:rPr>
              <a:t>Triệu gọi </a:t>
            </a:r>
            <a:r>
              <a:rPr lang="en-US" sz="2400">
                <a:latin typeface="Cambria" panose="02040503050406030204" pitchFamily="18" charset="0"/>
              </a:rPr>
              <a:t>Store </a:t>
            </a:r>
            <a:r>
              <a:rPr lang="en-US" sz="2400" smtClean="0">
                <a:latin typeface="Cambria" panose="02040503050406030204" pitchFamily="18" charset="0"/>
              </a:rPr>
              <a:t>xóa dữ liệu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550" y="1143000"/>
            <a:ext cx="391930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0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latin typeface="Cambria" panose="02040503050406030204" pitchFamily="18" charset="0"/>
                </a:rPr>
                <a:t>Triệu gọi Store lấy dữ liệu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479321" y="1143000"/>
            <a:ext cx="8513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smtClean="0">
                <a:latin typeface="Cambria" panose="02040503050406030204" pitchFamily="18" charset="0"/>
              </a:rPr>
              <a:t>Tạo Store lấy toàn bộ sản phẩm</a:t>
            </a:r>
          </a:p>
        </p:txBody>
      </p:sp>
      <p:sp>
        <p:nvSpPr>
          <p:cNvPr id="9" name="Rectangle 8"/>
          <p:cNvSpPr/>
          <p:nvPr/>
        </p:nvSpPr>
        <p:spPr>
          <a:xfrm>
            <a:off x="691604" y="1680865"/>
            <a:ext cx="69882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40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proc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LayToanBoSanPham</a:t>
            </a: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SanPham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680865"/>
            <a:ext cx="2945280" cy="345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6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latin typeface="Cambria" panose="02040503050406030204" pitchFamily="18" charset="0"/>
                </a:rPr>
                <a:t>Triệu gọi Store lấy dữ liệu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479321" y="1143000"/>
            <a:ext cx="8513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smtClean="0">
                <a:latin typeface="Cambria" panose="02040503050406030204" pitchFamily="18" charset="0"/>
              </a:rPr>
              <a:t>Triệu gọi Store lấy toàn bộ sản phẩm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0561" y="1684277"/>
            <a:ext cx="84726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sqlCommand.CommandType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.StoredProcedure;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sqlCommand.CommandText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"LayToanBoSanPham"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sqlCommand.Connection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sqlConnection;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SqlDataReader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sqlReader = sqlCommand.ExecuteReader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/>
              <a:t>DataTable </a:t>
            </a:r>
            <a:r>
              <a:rPr lang="en-US" dirty="0" smtClean="0"/>
              <a:t>dtSanPham </a:t>
            </a:r>
            <a:r>
              <a:rPr lang="en-US" dirty="0"/>
              <a:t>= new DataTable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/>
              <a:t>dtSanPham</a:t>
            </a:r>
            <a:r>
              <a:rPr lang="en-US" dirty="0" smtClean="0"/>
              <a:t>.Load(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sqlReader</a:t>
            </a:r>
            <a:r>
              <a:rPr lang="en-US" dirty="0" smtClean="0"/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66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latin typeface="Cambria" panose="02040503050406030204" pitchFamily="18" charset="0"/>
                </a:rPr>
                <a:t>Triệu gọi Store lấy dữ liệu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479321" y="1143000"/>
            <a:ext cx="8513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smtClean="0">
                <a:latin typeface="Cambria" panose="02040503050406030204" pitchFamily="18" charset="0"/>
              </a:rPr>
              <a:t>Tạo store lấy chi tiết sản phẩm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210" y="1812456"/>
            <a:ext cx="744389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8000"/>
                </a:solidFill>
                <a:latin typeface="Consolas" panose="020B0609020204030204" pitchFamily="49" charset="0"/>
              </a:rPr>
              <a:t>--Tạo Store Lấy sản phẩm theo mã</a:t>
            </a:r>
            <a:endParaRPr lang="en-US" sz="20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proc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 ChiTietSanPham</a:t>
            </a:r>
          </a:p>
          <a:p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@ma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sz="20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20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 SanPham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 Ma</a:t>
            </a:r>
            <a:r>
              <a:rPr lang="en-US" sz="20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sz="2000" smtClean="0">
                <a:solidFill>
                  <a:prstClr val="black"/>
                </a:solidFill>
                <a:latin typeface="Consolas" panose="020B0609020204030204" pitchFamily="49" charset="0"/>
              </a:rPr>
              <a:t>ma</a:t>
            </a:r>
            <a:endParaRPr lang="en-US" sz="200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142999"/>
            <a:ext cx="3582989" cy="445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4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latin typeface="Cambria" panose="02040503050406030204" pitchFamily="18" charset="0"/>
                </a:rPr>
                <a:t>Triệu gọi Store lấy dữ liệu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479321" y="1143000"/>
            <a:ext cx="8513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smtClean="0">
                <a:latin typeface="Cambria" panose="02040503050406030204" pitchFamily="18" charset="0"/>
              </a:rPr>
              <a:t>Triệu gọi Store lấy chi tiết sản phẩm</a:t>
            </a:r>
          </a:p>
        </p:txBody>
      </p:sp>
      <p:sp>
        <p:nvSpPr>
          <p:cNvPr id="9" name="Rectangle 8"/>
          <p:cNvSpPr/>
          <p:nvPr/>
        </p:nvSpPr>
        <p:spPr>
          <a:xfrm>
            <a:off x="505776" y="1585246"/>
            <a:ext cx="869135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 =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sqlCommand.CommandType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CommandType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.StoredProcedure;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sqlCommand.CommandText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"ChiTietSanPham"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sqlCommand.Connection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sqlConnection;</a:t>
            </a:r>
          </a:p>
          <a:p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parMa =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"@ma"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SqlDbType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.Int);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parMa.Value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3;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sqlCommand.Parameters.Add(parMa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SqlDataReader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sqlReader = sqlCommand.ExecuteReader();</a:t>
            </a:r>
          </a:p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(sqlReader.Read())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 = sqlReader.GetInt32(0);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 = sqlReader.GetString(1); 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gia = sqlReader.GetInt32(2);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.Show(ma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ten +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gia);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0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latin typeface="Cambria" panose="02040503050406030204" pitchFamily="18" charset="0"/>
                </a:rPr>
                <a:t>Triệu gọi Store thêm dữ liệu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479321" y="1143000"/>
            <a:ext cx="8513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smtClean="0">
                <a:latin typeface="Cambria" panose="02040503050406030204" pitchFamily="18" charset="0"/>
              </a:rPr>
              <a:t>Tạo store lưu sản phẩm</a:t>
            </a:r>
          </a:p>
        </p:txBody>
      </p:sp>
      <p:sp>
        <p:nvSpPr>
          <p:cNvPr id="9" name="Rectangle 8"/>
          <p:cNvSpPr/>
          <p:nvPr/>
        </p:nvSpPr>
        <p:spPr>
          <a:xfrm>
            <a:off x="479321" y="1604665"/>
            <a:ext cx="78791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40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proc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ThemSanPham</a:t>
            </a:r>
          </a:p>
          <a:p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@ma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@ten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50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@dongia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@madm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endParaRPr lang="en-US" sz="240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smtClean="0">
                <a:solidFill>
                  <a:prstClr val="black"/>
                </a:solidFill>
                <a:latin typeface="Consolas" panose="020B0609020204030204" pitchFamily="49" charset="0"/>
              </a:rPr>
              <a:t>  SanPham</a:t>
            </a:r>
            <a:r>
              <a:rPr lang="en-US" sz="240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smtClean="0">
                <a:solidFill>
                  <a:prstClr val="black"/>
                </a:solidFill>
                <a:latin typeface="Consolas" panose="020B0609020204030204" pitchFamily="49" charset="0"/>
              </a:rPr>
              <a:t>Ma</a:t>
            </a:r>
            <a:r>
              <a:rPr lang="en-US" sz="240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smtClean="0">
                <a:solidFill>
                  <a:prstClr val="black"/>
                </a:solidFill>
                <a:latin typeface="Consolas" panose="020B0609020204030204" pitchFamily="49" charset="0"/>
              </a:rPr>
              <a:t>Ten</a:t>
            </a:r>
            <a:r>
              <a:rPr lang="en-US" sz="240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smtClean="0">
                <a:solidFill>
                  <a:prstClr val="black"/>
                </a:solidFill>
                <a:latin typeface="Consolas" panose="020B0609020204030204" pitchFamily="49" charset="0"/>
              </a:rPr>
              <a:t>DonGia</a:t>
            </a:r>
            <a:r>
              <a:rPr lang="en-US" sz="240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smtClean="0">
                <a:solidFill>
                  <a:prstClr val="black"/>
                </a:solidFill>
                <a:latin typeface="Consolas" panose="020B0609020204030204" pitchFamily="49" charset="0"/>
              </a:rPr>
              <a:t>MaDanhMuc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@ma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@ten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@dongia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@madm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9138"/>
          <a:stretch/>
        </p:blipFill>
        <p:spPr>
          <a:xfrm>
            <a:off x="6400800" y="1066800"/>
            <a:ext cx="2663128" cy="344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8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latin typeface="Cambria" panose="02040503050406030204" pitchFamily="18" charset="0"/>
                </a:rPr>
                <a:t>Triệu gọi Store thêm dữ liệu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152400" y="1170737"/>
            <a:ext cx="85900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 =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sqlCommand.CommandType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CommandType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.StoredProcedure;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sqlCommand.CommandText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"ThemSanPham"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sqlCommand.Connection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sqlConnection;</a:t>
            </a:r>
          </a:p>
          <a:p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sqlCommand.Parameters.Add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"@ma"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SqlDbType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.Int).Value = 9;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sqlCommand.Parameters.Add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"@ten"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SqlDbType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.NVarChar).Value = </a:t>
            </a:r>
            <a:endParaRPr lang="en-US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en-US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Thuốc xịt dán"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sqlCommand.Parameters.Add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"@dongia"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SqlDbType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.Int).Value = 25;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sqlCommand.Parameters.Add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"@madm"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SqlDbType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.Int).Value = 2;</a:t>
            </a:r>
          </a:p>
          <a:p>
            <a:endParaRPr lang="en-US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 = sqlCommand.ExecuteNonQuery();</a:t>
            </a:r>
          </a:p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(ret &gt; 0)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"Thêm OK"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"Thêm Not OK"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5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latin typeface="Cambria" panose="02040503050406030204" pitchFamily="18" charset="0"/>
                </a:rPr>
                <a:t>Triệu gọi Store thay đổi dữ liệu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479321" y="1143000"/>
            <a:ext cx="8513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smtClean="0">
                <a:latin typeface="Cambria" panose="02040503050406030204" pitchFamily="18" charset="0"/>
              </a:rPr>
              <a:t>Tạo store cập nhật giá cho sản phẩm</a:t>
            </a:r>
            <a:endParaRPr lang="en-US" sz="2400">
              <a:latin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2303" y="1680865"/>
            <a:ext cx="81048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40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proc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CapNhatGia</a:t>
            </a:r>
          </a:p>
          <a:p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@ma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@dongia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SanPham </a:t>
            </a:r>
            <a:endParaRPr lang="en-US" sz="240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DonGia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sz="2400" smtClean="0">
                <a:solidFill>
                  <a:prstClr val="black"/>
                </a:solidFill>
                <a:latin typeface="Consolas" panose="020B0609020204030204" pitchFamily="49" charset="0"/>
              </a:rPr>
              <a:t>dongia</a:t>
            </a:r>
          </a:p>
          <a:p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Ma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sz="2400" smtClean="0">
                <a:solidFill>
                  <a:prstClr val="black"/>
                </a:solidFill>
                <a:latin typeface="Consolas" panose="020B0609020204030204" pitchFamily="49" charset="0"/>
              </a:rPr>
              <a:t>ma</a:t>
            </a: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518" y="1162050"/>
            <a:ext cx="30003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9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553</Words>
  <Application>Microsoft Office PowerPoint</Application>
  <PresentationFormat>On-screen Show (4:3)</PresentationFormat>
  <Paragraphs>136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</vt:lpstr>
      <vt:lpstr>Consolas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1142</cp:revision>
  <dcterms:created xsi:type="dcterms:W3CDTF">2011-04-06T04:04:31Z</dcterms:created>
  <dcterms:modified xsi:type="dcterms:W3CDTF">2021-10-26T23:53:17Z</dcterms:modified>
</cp:coreProperties>
</file>