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 snapToGrid="0">
      <p:cViewPr>
        <p:scale>
          <a:sx n="150" d="100"/>
          <a:sy n="150" d="100"/>
        </p:scale>
        <p:origin x="-822" y="-168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BE10-184E-4B48-9701-8D3752129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A894C-AEAC-4B4D-A7F0-23130984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8144-A1BD-4250-885A-9DF73E4C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A150-376A-4625-9AA3-481311DB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8DD3-7129-456C-9671-8B42A70F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1206-9086-4366-8712-E92646EC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EC92-572B-411A-B255-8213A4B5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3D4B-7F2B-4072-A641-746540B9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4B92-F483-490A-AC68-3B2CFD8C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D1EC4-F8EF-4163-B3B3-22C89C1B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79157-540F-4B47-997D-E32F3D630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CE521-6A8F-4C4C-82D5-D04F153F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847A-661E-46F3-B4F7-D7C5F7AD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61F5-4BA0-490E-AC17-1FCD356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6CAB-D865-4EFE-AD2F-64A30F06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2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2B0A-F5CA-4B89-BF1A-305F4C8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2793-35B6-4ABB-9477-6963B587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77C3-90FC-45A3-A6A9-FE8D8F59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1260-7EFD-4A30-BA83-3DDB0C36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29C0-B9C2-404C-A2B8-D32EAFB5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F8B9-CB81-4159-992C-3CB03986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E118-7ABA-48E7-A75D-D3DB393B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251E-C9F0-4FA3-952A-D403442B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F983-4E9A-4FFD-B2C2-5BAE8D98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0603-BA69-4B79-B6D9-C93B1E1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B3B6-ABAD-4889-A6BA-E1BA7FE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B99E-8F32-4D83-8C7A-F7AC7653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B2E6-9FCD-46E3-ACBB-813C9AB0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C163-C2E9-4211-99F1-18C975F5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8533F-05D7-4241-A5E8-C207B12B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2E57-2EA6-4299-8E6A-27EBCAE9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51DF-5AA7-4E9B-9B7B-39AF2759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C260-FB1D-472D-9101-450B6671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20DAD-2EF4-43FE-812F-6DA05246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8EBE2-C4C2-4939-87D2-798EC4836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7261A-DA4C-4EB5-B04A-51390D5E5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2BB7-F85E-4798-BD59-22DC29CD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E958B-AC29-4BF2-8324-4EB33DE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F1FEA-E8C2-4C16-B135-720DE46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6408-5C4D-4DA9-8F96-3D24FE2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B5F87-3F62-4CD6-9338-485FBADB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7B3F9-753E-494A-82FF-3B7C6203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6C50-A1E5-4059-8AAB-9E688E47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36FA6-7CFB-4670-B1FA-E907DD47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24EE-9BAA-49D0-B3B2-2620E9F7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D981-F278-437E-AA40-E96BE841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3281-9139-4F32-A00F-EEE69D70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4F6-640F-45BF-A2C4-98A27238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F413A-4DC6-4F8E-88A4-0FDBB41D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0BA1A-11B8-4635-B18F-3301DB2F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8E9A-ABF2-45FF-AA92-893A1B21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1A1B-11C5-4172-A16D-E342466A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B13A-DF10-4E08-BEE1-88340C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EE47C-5964-45DB-A624-084E9269A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101F-A8B7-4777-8A28-978A2EAF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088B-2DD8-4F10-806C-BA5163E8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0187-E754-4B12-8983-F7723D08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0CBB-2BC3-4319-957A-77C8CCE5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1DBAC-42E2-45E8-9B9B-5F789E01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12E7-3F02-4178-8FEE-307737F2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BEE8-0B4A-439A-9119-40DBDEB65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E9D4-A44E-4D04-956B-7E08A01565E0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07D-83F0-4989-BF86-6DF768D80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F1E1-0938-4E7B-B595-2729890A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D306-5388-48D0-88B9-FF5F09E0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8309CB-D221-4E80-A3E4-ED50465DA6FE}"/>
              </a:ext>
            </a:extLst>
          </p:cNvPr>
          <p:cNvSpPr/>
          <p:nvPr/>
        </p:nvSpPr>
        <p:spPr>
          <a:xfrm>
            <a:off x="3801772" y="4457696"/>
            <a:ext cx="3161003" cy="2452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PCB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E77BF-F42C-4DD9-AB0A-FB725E2A930B}"/>
              </a:ext>
            </a:extLst>
          </p:cNvPr>
          <p:cNvSpPr/>
          <p:nvPr/>
        </p:nvSpPr>
        <p:spPr>
          <a:xfrm>
            <a:off x="4334744" y="4702909"/>
            <a:ext cx="2237807" cy="2549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PLCC52 mounted on Denise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1BD683-7456-4FD7-891C-3E478058B914}"/>
              </a:ext>
            </a:extLst>
          </p:cNvPr>
          <p:cNvSpPr/>
          <p:nvPr/>
        </p:nvSpPr>
        <p:spPr>
          <a:xfrm>
            <a:off x="3868616" y="4006850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5V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62469B0-08CB-404B-AECB-C1C358B4F4A4}"/>
              </a:ext>
            </a:extLst>
          </p:cNvPr>
          <p:cNvSpPr/>
          <p:nvPr/>
        </p:nvSpPr>
        <p:spPr>
          <a:xfrm>
            <a:off x="4026069" y="4008313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GND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0CAE796-B7A8-4E88-B673-D3BC0395BCA6}"/>
              </a:ext>
            </a:extLst>
          </p:cNvPr>
          <p:cNvSpPr/>
          <p:nvPr/>
        </p:nvSpPr>
        <p:spPr>
          <a:xfrm>
            <a:off x="4183522" y="4006600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SYNC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66625E8-8BCA-45E4-8965-73639D5125EB}"/>
              </a:ext>
            </a:extLst>
          </p:cNvPr>
          <p:cNvSpPr/>
          <p:nvPr/>
        </p:nvSpPr>
        <p:spPr>
          <a:xfrm>
            <a:off x="4354698" y="4006600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CLK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3EE6B16-B32E-4425-AAB1-A77FAAEC7788}"/>
              </a:ext>
            </a:extLst>
          </p:cNvPr>
          <p:cNvSpPr/>
          <p:nvPr/>
        </p:nvSpPr>
        <p:spPr>
          <a:xfrm>
            <a:off x="4611566" y="4007091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B3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ABE90A9-C3F8-4B4A-A347-28F6C396DE60}"/>
              </a:ext>
            </a:extLst>
          </p:cNvPr>
          <p:cNvSpPr/>
          <p:nvPr/>
        </p:nvSpPr>
        <p:spPr>
          <a:xfrm>
            <a:off x="4769019" y="4005379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B2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B5EB567-2E33-4DE7-A418-CD6B5564D36B}"/>
              </a:ext>
            </a:extLst>
          </p:cNvPr>
          <p:cNvSpPr/>
          <p:nvPr/>
        </p:nvSpPr>
        <p:spPr>
          <a:xfrm>
            <a:off x="4926472" y="4006841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B1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8EB59C3-9195-4B71-878E-22E1E1A70E45}"/>
              </a:ext>
            </a:extLst>
          </p:cNvPr>
          <p:cNvSpPr/>
          <p:nvPr/>
        </p:nvSpPr>
        <p:spPr>
          <a:xfrm>
            <a:off x="5097648" y="4006841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B0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DD44741-B957-4880-AAA7-5F986DED89E7}"/>
              </a:ext>
            </a:extLst>
          </p:cNvPr>
          <p:cNvSpPr/>
          <p:nvPr/>
        </p:nvSpPr>
        <p:spPr>
          <a:xfrm>
            <a:off x="5250891" y="4005370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G3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AAE11F1-2419-4F0F-98CA-CA5C9418D088}"/>
              </a:ext>
            </a:extLst>
          </p:cNvPr>
          <p:cNvSpPr/>
          <p:nvPr/>
        </p:nvSpPr>
        <p:spPr>
          <a:xfrm>
            <a:off x="5408344" y="4006833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G2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5661B3A-5D9B-4435-8DA1-C26FA82682C3}"/>
              </a:ext>
            </a:extLst>
          </p:cNvPr>
          <p:cNvSpPr/>
          <p:nvPr/>
        </p:nvSpPr>
        <p:spPr>
          <a:xfrm>
            <a:off x="5565797" y="4008295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G1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176B6A6-2F11-42C9-AA33-D64CD0A76406}"/>
              </a:ext>
            </a:extLst>
          </p:cNvPr>
          <p:cNvSpPr/>
          <p:nvPr/>
        </p:nvSpPr>
        <p:spPr>
          <a:xfrm>
            <a:off x="5736973" y="4008295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G0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7679713-E06E-4807-A765-8E5F25EAB0F1}"/>
              </a:ext>
            </a:extLst>
          </p:cNvPr>
          <p:cNvSpPr/>
          <p:nvPr/>
        </p:nvSpPr>
        <p:spPr>
          <a:xfrm>
            <a:off x="5890216" y="4008803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5066879-FAEA-47B4-88DB-D02D839D6892}"/>
              </a:ext>
            </a:extLst>
          </p:cNvPr>
          <p:cNvSpPr/>
          <p:nvPr/>
        </p:nvSpPr>
        <p:spPr>
          <a:xfrm>
            <a:off x="6047669" y="4007091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703107A-C972-4554-A41F-48314E080954}"/>
              </a:ext>
            </a:extLst>
          </p:cNvPr>
          <p:cNvSpPr/>
          <p:nvPr/>
        </p:nvSpPr>
        <p:spPr>
          <a:xfrm>
            <a:off x="6205122" y="4005378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2A05A4B-E504-49E9-955B-0B680FB09F13}"/>
              </a:ext>
            </a:extLst>
          </p:cNvPr>
          <p:cNvSpPr/>
          <p:nvPr/>
        </p:nvSpPr>
        <p:spPr>
          <a:xfrm>
            <a:off x="6376298" y="4008553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B99E049-4263-4ED7-91D1-F3F6A36412EC}"/>
              </a:ext>
            </a:extLst>
          </p:cNvPr>
          <p:cNvSpPr/>
          <p:nvPr/>
        </p:nvSpPr>
        <p:spPr>
          <a:xfrm>
            <a:off x="6615233" y="4006723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BT1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B1438A-3F28-4C8C-9A92-AC4306CD8C61}"/>
              </a:ext>
            </a:extLst>
          </p:cNvPr>
          <p:cNvSpPr/>
          <p:nvPr/>
        </p:nvSpPr>
        <p:spPr>
          <a:xfrm>
            <a:off x="6786409" y="4009898"/>
            <a:ext cx="90609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BT2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0FA0697-DAC5-4E0D-BFCB-C0C12446E6D3}"/>
              </a:ext>
            </a:extLst>
          </p:cNvPr>
          <p:cNvSpPr/>
          <p:nvPr/>
        </p:nvSpPr>
        <p:spPr>
          <a:xfrm>
            <a:off x="3801771" y="3760165"/>
            <a:ext cx="3161003" cy="245213"/>
          </a:xfrm>
          <a:prstGeom prst="rect">
            <a:avLst/>
          </a:prstGeom>
          <a:solidFill>
            <a:srgbClr val="7030A0"/>
          </a:solidFill>
          <a:ln>
            <a:solidFill>
              <a:srgbClr val="4F2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Denise adapter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B757525-BA33-43CA-92BB-081840E46AD8}"/>
              </a:ext>
            </a:extLst>
          </p:cNvPr>
          <p:cNvSpPr/>
          <p:nvPr/>
        </p:nvSpPr>
        <p:spPr>
          <a:xfrm>
            <a:off x="3868616" y="3307847"/>
            <a:ext cx="3008402" cy="438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/>
              <a:t>Raspberry Pi zero headers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BA79053-5890-4EB8-AB59-CF0DF6A72C7B}"/>
              </a:ext>
            </a:extLst>
          </p:cNvPr>
          <p:cNvSpPr/>
          <p:nvPr/>
        </p:nvSpPr>
        <p:spPr>
          <a:xfrm>
            <a:off x="3801771" y="3068973"/>
            <a:ext cx="3161003" cy="245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zero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4311DB5-9CF4-475F-8BC1-07E94CCBE119}"/>
              </a:ext>
            </a:extLst>
          </p:cNvPr>
          <p:cNvSpPr/>
          <p:nvPr/>
        </p:nvSpPr>
        <p:spPr>
          <a:xfrm>
            <a:off x="3801771" y="4957886"/>
            <a:ext cx="3161003" cy="2452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A600 motherboard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18BFFD9-C180-4675-B0E1-F3FC190BD126}"/>
              </a:ext>
            </a:extLst>
          </p:cNvPr>
          <p:cNvSpPr/>
          <p:nvPr/>
        </p:nvSpPr>
        <p:spPr>
          <a:xfrm rot="5400000">
            <a:off x="7278137" y="2793123"/>
            <a:ext cx="159849" cy="790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Mini HDMI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2B8463-BB6E-4944-94CA-CCA7D435660E}"/>
              </a:ext>
            </a:extLst>
          </p:cNvPr>
          <p:cNvSpPr/>
          <p:nvPr/>
        </p:nvSpPr>
        <p:spPr>
          <a:xfrm>
            <a:off x="7816850" y="3156661"/>
            <a:ext cx="311150" cy="79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61ED1D6-78F2-4752-9931-14094D9AF0AF}"/>
              </a:ext>
            </a:extLst>
          </p:cNvPr>
          <p:cNvSpPr txBox="1"/>
          <p:nvPr/>
        </p:nvSpPr>
        <p:spPr>
          <a:xfrm>
            <a:off x="8128000" y="3003745"/>
            <a:ext cx="122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monitor</a:t>
            </a:r>
          </a:p>
        </p:txBody>
      </p:sp>
    </p:spTree>
    <p:extLst>
      <p:ext uri="{BB962C8B-B14F-4D97-AF65-F5344CB8AC3E}">
        <p14:creationId xmlns:p14="http://schemas.microsoft.com/office/powerpoint/2010/main" val="326275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Theodoropoulos</dc:creator>
  <cp:lastModifiedBy>Dimitris Theodoropoulos</cp:lastModifiedBy>
  <cp:revision>92</cp:revision>
  <dcterms:created xsi:type="dcterms:W3CDTF">2021-05-06T10:04:52Z</dcterms:created>
  <dcterms:modified xsi:type="dcterms:W3CDTF">2021-07-15T13:30:54Z</dcterms:modified>
</cp:coreProperties>
</file>