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2270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228" y="108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4BE10-184E-4B48-9701-8D37521290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FA894C-AEAC-4B4D-A7F0-2313098464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F8144-A1BD-4250-885A-9DF73E4C7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E9D4-A44E-4D04-956B-7E08A01565E0}" type="datetimeFigureOut">
              <a:rPr lang="en-US" smtClean="0"/>
              <a:t>01-Dec-21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0A150-376A-4625-9AA3-481311DB4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48DD3-7129-456C-9671-8B42A70F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5D306-5388-48D0-88B9-FF5F09E0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5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E1206-9086-4366-8712-E92646ECF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63EC92-572B-411A-B255-8213A4B5A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63D4B-7F2B-4072-A641-746540B96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E9D4-A44E-4D04-956B-7E08A01565E0}" type="datetimeFigureOut">
              <a:rPr lang="en-US" smtClean="0"/>
              <a:t>01-Dec-21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F4B92-F483-490A-AC68-3B2CFD8C9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D1EC4-F8EF-4163-B3B3-22C89C1B7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5D306-5388-48D0-88B9-FF5F09E0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34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279157-540F-4B47-997D-E32F3D6307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8CE521-6A8F-4C4C-82D5-D04F153FA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5847A-661E-46F3-B4F7-D7C5F7ADE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E9D4-A44E-4D04-956B-7E08A01565E0}" type="datetimeFigureOut">
              <a:rPr lang="en-US" smtClean="0"/>
              <a:t>01-Dec-21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261F5-4BA0-490E-AC17-1FCD356DF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A6CAB-D865-4EFE-AD2F-64A30F060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5D306-5388-48D0-88B9-FF5F09E0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23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22B0A-F5CA-4B89-BF1A-305F4C8E9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C2793-35B6-4ABB-9477-6963B587E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E77C3-90FC-45A3-A6A9-FE8D8F59E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E9D4-A44E-4D04-956B-7E08A01565E0}" type="datetimeFigureOut">
              <a:rPr lang="en-US" smtClean="0"/>
              <a:t>01-Dec-21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71260-7EFD-4A30-BA83-3DDB0C368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C29C0-B9C2-404C-A2B8-D32EAFB57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5D306-5388-48D0-88B9-FF5F09E0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15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9F8B9-CB81-4159-992C-3CB039861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6E118-7ABA-48E7-A75D-D3DB393BF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8251E-C9F0-4FA3-952A-D403442B3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E9D4-A44E-4D04-956B-7E08A01565E0}" type="datetimeFigureOut">
              <a:rPr lang="en-US" smtClean="0"/>
              <a:t>01-Dec-21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2F983-4E9A-4FFD-B2C2-5BAE8D98A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80603-BA69-4B79-B6D9-C93B1E1F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5D306-5388-48D0-88B9-FF5F09E0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2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0B3B6-ABAD-4889-A6BA-E1BA7FE1A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1B99E-8F32-4D83-8C7A-F7AC765358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4DB2E6-9FCD-46E3-ACBB-813C9AB07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4FC163-C2E9-4211-99F1-18C975F52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E9D4-A44E-4D04-956B-7E08A01565E0}" type="datetimeFigureOut">
              <a:rPr lang="en-US" smtClean="0"/>
              <a:t>01-Dec-21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8533F-05D7-4241-A5E8-C207B12B0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472E57-2EA6-4299-8E6A-27EBCAE91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5D306-5388-48D0-88B9-FF5F09E0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71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251DF-5AA7-4E9B-9B7B-39AF2759D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8C260-FB1D-472D-9101-450B6671C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620DAD-2EF4-43FE-812F-6DA05246EA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68EBE2-C4C2-4939-87D2-798EC4836E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D7261A-DA4C-4EB5-B04A-51390D5E52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562BB7-F85E-4798-BD59-22DC29CD4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E9D4-A44E-4D04-956B-7E08A01565E0}" type="datetimeFigureOut">
              <a:rPr lang="en-US" smtClean="0"/>
              <a:t>01-Dec-21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DE958B-AC29-4BF2-8324-4EB33DE5D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2F1FEA-E8C2-4C16-B135-720DE460F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5D306-5388-48D0-88B9-FF5F09E0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84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76408-5C4D-4DA9-8F96-3D24FE243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8B5F87-3F62-4CD6-9338-485FBADBD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E9D4-A44E-4D04-956B-7E08A01565E0}" type="datetimeFigureOut">
              <a:rPr lang="en-US" smtClean="0"/>
              <a:t>01-Dec-21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67B3F9-753E-494A-82FF-3B7C6203D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A6C50-A1E5-4059-8AAB-9E688E47F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5D306-5388-48D0-88B9-FF5F09E0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56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936FA6-7CFB-4670-B1FA-E907DD470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E9D4-A44E-4D04-956B-7E08A01565E0}" type="datetimeFigureOut">
              <a:rPr lang="en-US" smtClean="0"/>
              <a:t>01-Dec-21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224EE-9BAA-49D0-B3B2-2620E9F71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4D981-F278-437E-AA40-E96BE841F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5D306-5388-48D0-88B9-FF5F09E0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86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63281-9139-4F32-A00F-EEE69D70F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694F6-640F-45BF-A2C4-98A272387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7F413A-4DC6-4F8E-88A4-0FDBB41DF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00BA1A-11B8-4635-B18F-3301DB2F0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E9D4-A44E-4D04-956B-7E08A01565E0}" type="datetimeFigureOut">
              <a:rPr lang="en-US" smtClean="0"/>
              <a:t>01-Dec-21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068E9A-ABF2-45FF-AA92-893A1B21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41A1B-11C5-4172-A16D-E342466A0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5D306-5388-48D0-88B9-FF5F09E0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48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8B13A-DF10-4E08-BEE1-88340CD0C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2EE47C-5964-45DB-A624-084E9269AF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7C101F-A8B7-4777-8A28-978A2EAF7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9088B-2DD8-4F10-806C-BA5163E83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E9D4-A44E-4D04-956B-7E08A01565E0}" type="datetimeFigureOut">
              <a:rPr lang="en-US" smtClean="0"/>
              <a:t>01-Dec-21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850187-E754-4B12-8983-F7723D086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2E0CBB-2BC3-4319-957A-77C8CCE50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5D306-5388-48D0-88B9-FF5F09E0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34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01DBAC-42E2-45E8-9B9B-5F789E01D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D12E7-3F02-4178-8FEE-307737F2B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1BEE8-0B4A-439A-9119-40DBDEB652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6E9D4-A44E-4D04-956B-7E08A01565E0}" type="datetimeFigureOut">
              <a:rPr lang="en-US" smtClean="0"/>
              <a:t>01-Dec-21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BB07D-83F0-4989-BF86-6DF768D80D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2F1E1-0938-4E7B-B595-2729890AC8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5D306-5388-48D0-88B9-FF5F09E0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91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ngimg.com/download/62155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1DBE251-66E2-4F1A-B7EC-CDB8871E05D5}"/>
              </a:ext>
            </a:extLst>
          </p:cNvPr>
          <p:cNvSpPr/>
          <p:nvPr/>
        </p:nvSpPr>
        <p:spPr>
          <a:xfrm>
            <a:off x="2924175" y="2048607"/>
            <a:ext cx="1186961" cy="2171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8520A</a:t>
            </a:r>
          </a:p>
          <a:p>
            <a:pPr algn="ctr"/>
            <a:r>
              <a:rPr lang="en-US" dirty="0"/>
              <a:t>(Even CIA)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A4B0CCB-A0A8-4E62-8904-92A84BD8607A}"/>
              </a:ext>
            </a:extLst>
          </p:cNvPr>
          <p:cNvSpPr txBox="1"/>
          <p:nvPr/>
        </p:nvSpPr>
        <p:spPr>
          <a:xfrm>
            <a:off x="4127619" y="3074349"/>
            <a:ext cx="10045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sel0 (13)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EACF57-89C0-489E-8300-EEDBB2AEDE27}"/>
              </a:ext>
            </a:extLst>
          </p:cNvPr>
          <p:cNvSpPr txBox="1"/>
          <p:nvPr/>
        </p:nvSpPr>
        <p:spPr>
          <a:xfrm>
            <a:off x="4122125" y="3490546"/>
            <a:ext cx="10045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sel1 (14)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FBF65C-A363-4295-9127-D752D9081608}"/>
              </a:ext>
            </a:extLst>
          </p:cNvPr>
          <p:cNvSpPr/>
          <p:nvPr/>
        </p:nvSpPr>
        <p:spPr>
          <a:xfrm>
            <a:off x="5190392" y="2063233"/>
            <a:ext cx="1717796" cy="215707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33ABE047-9DA0-4A12-A020-48624E701A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844150" y="2250844"/>
            <a:ext cx="410280" cy="410280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E685B9F-F94E-4275-8773-8CFC743B3E91}"/>
              </a:ext>
            </a:extLst>
          </p:cNvPr>
          <p:cNvCxnSpPr>
            <a:cxnSpLocks/>
          </p:cNvCxnSpPr>
          <p:nvPr/>
        </p:nvCxnSpPr>
        <p:spPr>
          <a:xfrm>
            <a:off x="6790594" y="3490546"/>
            <a:ext cx="1100138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302D699-9EA0-4E54-877F-7E087E8C4D7C}"/>
              </a:ext>
            </a:extLst>
          </p:cNvPr>
          <p:cNvSpPr txBox="1"/>
          <p:nvPr/>
        </p:nvSpPr>
        <p:spPr>
          <a:xfrm>
            <a:off x="6860930" y="3074349"/>
            <a:ext cx="10045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sel0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3AB5089-FE41-422F-9CA1-DCEB26089ECF}"/>
              </a:ext>
            </a:extLst>
          </p:cNvPr>
          <p:cNvCxnSpPr>
            <a:cxnSpLocks/>
          </p:cNvCxnSpPr>
          <p:nvPr/>
        </p:nvCxnSpPr>
        <p:spPr>
          <a:xfrm>
            <a:off x="6781802" y="3906743"/>
            <a:ext cx="1112228" cy="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1864E69-99C2-4F9F-8994-50C87C070DB3}"/>
              </a:ext>
            </a:extLst>
          </p:cNvPr>
          <p:cNvSpPr txBox="1"/>
          <p:nvPr/>
        </p:nvSpPr>
        <p:spPr>
          <a:xfrm>
            <a:off x="6881812" y="3490546"/>
            <a:ext cx="10045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sel1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DF7D013-BC17-4188-B16E-B1FACF0E3DCE}"/>
              </a:ext>
            </a:extLst>
          </p:cNvPr>
          <p:cNvCxnSpPr>
            <a:cxnSpLocks/>
          </p:cNvCxnSpPr>
          <p:nvPr/>
        </p:nvCxnSpPr>
        <p:spPr>
          <a:xfrm>
            <a:off x="4211515" y="3906743"/>
            <a:ext cx="1107831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0320340-B3B8-4627-90B7-AAC00BDE597A}"/>
              </a:ext>
            </a:extLst>
          </p:cNvPr>
          <p:cNvCxnSpPr>
            <a:cxnSpLocks/>
          </p:cNvCxnSpPr>
          <p:nvPr/>
        </p:nvCxnSpPr>
        <p:spPr>
          <a:xfrm>
            <a:off x="4211515" y="3490546"/>
            <a:ext cx="1107831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CC30434-02B6-443B-8341-4BEE490E35B9}"/>
              </a:ext>
            </a:extLst>
          </p:cNvPr>
          <p:cNvSpPr txBox="1"/>
          <p:nvPr/>
        </p:nvSpPr>
        <p:spPr>
          <a:xfrm>
            <a:off x="5686425" y="4220302"/>
            <a:ext cx="749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ESP32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0CAA723-6D95-4541-931F-24715EA7A989}"/>
              </a:ext>
            </a:extLst>
          </p:cNvPr>
          <p:cNvCxnSpPr>
            <a:cxnSpLocks/>
          </p:cNvCxnSpPr>
          <p:nvPr/>
        </p:nvCxnSpPr>
        <p:spPr>
          <a:xfrm>
            <a:off x="6061197" y="2743200"/>
            <a:ext cx="0" cy="43378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202DA92-CFCE-49B6-9268-2349399555E8}"/>
              </a:ext>
            </a:extLst>
          </p:cNvPr>
          <p:cNvCxnSpPr>
            <a:cxnSpLocks/>
          </p:cNvCxnSpPr>
          <p:nvPr/>
        </p:nvCxnSpPr>
        <p:spPr>
          <a:xfrm>
            <a:off x="6061197" y="1796560"/>
            <a:ext cx="0" cy="43378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B1DF066-80C9-428E-A0FC-131A9F551BA2}"/>
              </a:ext>
            </a:extLst>
          </p:cNvPr>
          <p:cNvSpPr/>
          <p:nvPr/>
        </p:nvSpPr>
        <p:spPr>
          <a:xfrm>
            <a:off x="5403605" y="3341077"/>
            <a:ext cx="1291370" cy="6769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switch</a:t>
            </a:r>
          </a:p>
          <a:p>
            <a:pPr algn="ctr"/>
            <a:r>
              <a:rPr lang="en-US"/>
              <a:t>firmware</a:t>
            </a:r>
            <a:endParaRPr lang="en-US" dirty="0"/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8A9323D8-CF1C-49F5-9EB7-4F9ABA8BFD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597" y="803933"/>
            <a:ext cx="916801" cy="916801"/>
          </a:xfrm>
          <a:prstGeom prst="rect">
            <a:avLst/>
          </a:prstGeom>
        </p:spPr>
      </p:pic>
      <p:pic>
        <p:nvPicPr>
          <p:cNvPr id="39" name="Picture 38" descr="A picture containing shape&#10;&#10;Description automatically generated">
            <a:extLst>
              <a:ext uri="{FF2B5EF4-FFF2-40B4-BE49-F238E27FC236}">
                <a16:creationId xmlns:a16="http://schemas.microsoft.com/office/drawing/2014/main" id="{6C38B9F7-E413-40F9-A8BB-4EE397B631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833" y="3148029"/>
            <a:ext cx="1075287" cy="1075287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B0843D1F-732F-4AF1-8321-30C937DDAADD}"/>
              </a:ext>
            </a:extLst>
          </p:cNvPr>
          <p:cNvSpPr txBox="1"/>
          <p:nvPr/>
        </p:nvSpPr>
        <p:spPr>
          <a:xfrm>
            <a:off x="7987444" y="2795916"/>
            <a:ext cx="1075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A500 MB</a:t>
            </a:r>
          </a:p>
        </p:txBody>
      </p:sp>
    </p:spTree>
    <p:extLst>
      <p:ext uri="{BB962C8B-B14F-4D97-AF65-F5344CB8AC3E}">
        <p14:creationId xmlns:p14="http://schemas.microsoft.com/office/powerpoint/2010/main" val="3262750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20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Dimitris Theodoropoulos</dc:creator>
  <cp:lastModifiedBy>Dimitris Theodoropoulos</cp:lastModifiedBy>
  <cp:revision>118</cp:revision>
  <dcterms:created xsi:type="dcterms:W3CDTF">2021-05-06T10:04:52Z</dcterms:created>
  <dcterms:modified xsi:type="dcterms:W3CDTF">2021-12-01T07:46:43Z</dcterms:modified>
</cp:coreProperties>
</file>