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E10-184E-4B48-9701-8D3752129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894C-AEAC-4B4D-A7F0-23130984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8144-A1BD-4250-885A-9DF73E4C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A150-376A-4625-9AA3-481311DB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8DD3-7129-456C-9671-8B42A70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1206-9086-4366-8712-E92646E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EC92-572B-411A-B255-8213A4B5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3D4B-7F2B-4072-A641-746540B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B92-F483-490A-AC68-3B2CFD8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1EC4-F8EF-4163-B3B3-22C89C1B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79157-540F-4B47-997D-E32F3D630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E521-6A8F-4C4C-82D5-D04F153F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847A-661E-46F3-B4F7-D7C5F7A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61F5-4BA0-490E-AC17-1FCD356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6CAB-D865-4EFE-AD2F-64A30F06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2B0A-F5CA-4B89-BF1A-305F4C8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2793-35B6-4ABB-9477-6963B587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77C3-90FC-45A3-A6A9-FE8D8F59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1260-7EFD-4A30-BA83-3DDB0C3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29C0-B9C2-404C-A2B8-D32EAFB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F8B9-CB81-4159-992C-3CB03986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E118-7ABA-48E7-A75D-D3DB393B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251E-C9F0-4FA3-952A-D403442B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F983-4E9A-4FFD-B2C2-5BAE8D98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0603-BA69-4B79-B6D9-C93B1E1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B3B6-ABAD-4889-A6BA-E1BA7FE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99E-8F32-4D83-8C7A-F7AC7653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B2E6-9FCD-46E3-ACBB-813C9AB0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C163-C2E9-4211-99F1-18C975F5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533F-05D7-4241-A5E8-C207B12B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2E57-2EA6-4299-8E6A-27EBCAE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51DF-5AA7-4E9B-9B7B-39AF2759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C260-FB1D-472D-9101-450B667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0DAD-2EF4-43FE-812F-6DA05246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8EBE2-C4C2-4939-87D2-798EC4836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7261A-DA4C-4EB5-B04A-51390D5E5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2BB7-F85E-4798-BD59-22DC29C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958B-AC29-4BF2-8324-4EB33DE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1FEA-E8C2-4C16-B135-720DE46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6408-5C4D-4DA9-8F96-3D24FE2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B5F87-3F62-4CD6-9338-485FBAD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7B3F9-753E-494A-82FF-3B7C6203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6C50-A1E5-4059-8AAB-9E688E47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6FA6-7CFB-4670-B1FA-E907DD47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24EE-9BAA-49D0-B3B2-2620E9F7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D981-F278-437E-AA40-E96BE841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3281-9139-4F32-A00F-EEE69D70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4F6-640F-45BF-A2C4-98A27238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F413A-4DC6-4F8E-88A4-0FDBB41D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BA1A-11B8-4635-B18F-3301DB2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8E9A-ABF2-45FF-AA92-893A1B2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1A1B-11C5-4172-A16D-E342466A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B13A-DF10-4E08-BEE1-88340C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EE47C-5964-45DB-A624-084E9269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101F-A8B7-4777-8A28-978A2EAF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088B-2DD8-4F10-806C-BA5163E8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0187-E754-4B12-8983-F7723D08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0CBB-2BC3-4319-957A-77C8CCE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1DBAC-42E2-45E8-9B9B-5F789E01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12E7-3F02-4178-8FEE-307737F2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BEE8-0B4A-439A-9119-40DBDEB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7D-83F0-4989-BF86-6DF768D8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F1E1-0938-4E7B-B595-2729890A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BE251-66E2-4F1A-B7EC-CDB8871E05D5}"/>
              </a:ext>
            </a:extLst>
          </p:cNvPr>
          <p:cNvSpPr/>
          <p:nvPr/>
        </p:nvSpPr>
        <p:spPr>
          <a:xfrm>
            <a:off x="2924175" y="3027483"/>
            <a:ext cx="1186961" cy="119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8520A</a:t>
            </a:r>
          </a:p>
          <a:p>
            <a:pPr algn="ctr"/>
            <a:r>
              <a:rPr lang="en-US" dirty="0"/>
              <a:t>(Even CIA)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B0CCB-A0A8-4E62-8904-92A84BD8607A}"/>
              </a:ext>
            </a:extLst>
          </p:cNvPr>
          <p:cNvSpPr txBox="1"/>
          <p:nvPr/>
        </p:nvSpPr>
        <p:spPr>
          <a:xfrm>
            <a:off x="4127619" y="3074349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sel0 (13)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ACF57-89C0-489E-8300-EEDBB2AEDE27}"/>
              </a:ext>
            </a:extLst>
          </p:cNvPr>
          <p:cNvSpPr txBox="1"/>
          <p:nvPr/>
        </p:nvSpPr>
        <p:spPr>
          <a:xfrm>
            <a:off x="4122125" y="3490546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sel1 (14)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BF65C-A363-4295-9127-D752D9081608}"/>
              </a:ext>
            </a:extLst>
          </p:cNvPr>
          <p:cNvSpPr/>
          <p:nvPr/>
        </p:nvSpPr>
        <p:spPr>
          <a:xfrm>
            <a:off x="5190392" y="3027484"/>
            <a:ext cx="1717796" cy="11928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685B9F-F94E-4275-8773-8CFC743B3E91}"/>
              </a:ext>
            </a:extLst>
          </p:cNvPr>
          <p:cNvCxnSpPr>
            <a:cxnSpLocks/>
          </p:cNvCxnSpPr>
          <p:nvPr/>
        </p:nvCxnSpPr>
        <p:spPr>
          <a:xfrm>
            <a:off x="6790594" y="3490546"/>
            <a:ext cx="110013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02D699-9EA0-4E54-877F-7E087E8C4D7C}"/>
              </a:ext>
            </a:extLst>
          </p:cNvPr>
          <p:cNvSpPr txBox="1"/>
          <p:nvPr/>
        </p:nvSpPr>
        <p:spPr>
          <a:xfrm>
            <a:off x="6860930" y="3074349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B5089-FE41-422F-9CA1-DCEB26089ECF}"/>
              </a:ext>
            </a:extLst>
          </p:cNvPr>
          <p:cNvCxnSpPr>
            <a:cxnSpLocks/>
          </p:cNvCxnSpPr>
          <p:nvPr/>
        </p:nvCxnSpPr>
        <p:spPr>
          <a:xfrm>
            <a:off x="6781802" y="3906743"/>
            <a:ext cx="111222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64E69-99C2-4F9F-8994-50C87C070DB3}"/>
              </a:ext>
            </a:extLst>
          </p:cNvPr>
          <p:cNvSpPr txBox="1"/>
          <p:nvPr/>
        </p:nvSpPr>
        <p:spPr>
          <a:xfrm>
            <a:off x="6881812" y="3490546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F7D013-BC17-4188-B16E-B1FACF0E3DCE}"/>
              </a:ext>
            </a:extLst>
          </p:cNvPr>
          <p:cNvCxnSpPr>
            <a:cxnSpLocks/>
          </p:cNvCxnSpPr>
          <p:nvPr/>
        </p:nvCxnSpPr>
        <p:spPr>
          <a:xfrm>
            <a:off x="4211515" y="3906743"/>
            <a:ext cx="110783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320340-B3B8-4627-90B7-AAC00BDE597A}"/>
              </a:ext>
            </a:extLst>
          </p:cNvPr>
          <p:cNvCxnSpPr>
            <a:cxnSpLocks/>
          </p:cNvCxnSpPr>
          <p:nvPr/>
        </p:nvCxnSpPr>
        <p:spPr>
          <a:xfrm>
            <a:off x="4211515" y="3490546"/>
            <a:ext cx="110783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C30434-02B6-443B-8341-4BEE490E35B9}"/>
              </a:ext>
            </a:extLst>
          </p:cNvPr>
          <p:cNvSpPr txBox="1"/>
          <p:nvPr/>
        </p:nvSpPr>
        <p:spPr>
          <a:xfrm>
            <a:off x="5736245" y="3005017"/>
            <a:ext cx="74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MCU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1DF066-80C9-428E-A0FC-131A9F551BA2}"/>
              </a:ext>
            </a:extLst>
          </p:cNvPr>
          <p:cNvSpPr/>
          <p:nvPr/>
        </p:nvSpPr>
        <p:spPr>
          <a:xfrm>
            <a:off x="5403605" y="3341077"/>
            <a:ext cx="1291370" cy="6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  <a:p>
            <a:pPr algn="ctr"/>
            <a:r>
              <a:rPr lang="en-US"/>
              <a:t>firmware</a:t>
            </a:r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8A9323D8-CF1C-49F5-9EB7-4F9ABA8B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20" y="1346694"/>
            <a:ext cx="916801" cy="916801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6C38B9F7-E413-40F9-A8BB-4EE397B6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33" y="3148029"/>
            <a:ext cx="1075287" cy="107528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0843D1F-732F-4AF1-8321-30C937DDAADD}"/>
              </a:ext>
            </a:extLst>
          </p:cNvPr>
          <p:cNvSpPr txBox="1"/>
          <p:nvPr/>
        </p:nvSpPr>
        <p:spPr>
          <a:xfrm>
            <a:off x="7987444" y="2795916"/>
            <a:ext cx="107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A500 MB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EE0CD21-CC7A-44C8-87FC-97E5E27DF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20" y="2311823"/>
            <a:ext cx="596539" cy="5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Theodoropoulos</dc:creator>
  <cp:lastModifiedBy>Dimitris Theodoropoulos</cp:lastModifiedBy>
  <cp:revision>123</cp:revision>
  <dcterms:created xsi:type="dcterms:W3CDTF">2021-05-06T10:04:52Z</dcterms:created>
  <dcterms:modified xsi:type="dcterms:W3CDTF">2021-12-01T08:24:13Z</dcterms:modified>
</cp:coreProperties>
</file>