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70" r:id="rId6"/>
    <p:sldId id="265" r:id="rId7"/>
    <p:sldId id="297" r:id="rId8"/>
    <p:sldId id="275" r:id="rId9"/>
    <p:sldId id="298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Hanken Grotesk" panose="020B0604020202020204" charset="0"/>
      <p:regular r:id="rId14"/>
      <p:bold r:id="rId15"/>
      <p:italic r:id="rId16"/>
      <p:boldItalic r:id="rId17"/>
    </p:embeddedFont>
    <p:embeddedFont>
      <p:font typeface="Raleway Black" pitchFamily="2" charset="0"/>
      <p:bold r:id="rId18"/>
      <p:boldItalic r:id="rId19"/>
    </p:embeddedFont>
    <p:embeddedFont>
      <p:font typeface="Raleway ExtraBold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63D"/>
    <a:srgbClr val="00B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3F701-F9D9-4792-AFF0-5A8AEFA6070E}">
  <a:tblStyle styleId="{DA83F701-F9D9-4792-AFF0-5A8AEFA60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57453C-2CDD-4947-B121-916ECEB249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80" y="2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5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3064860"/>
            <a:ext cx="43848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RUST NOTES APP</a:t>
            </a:r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 err="1"/>
              <a:t>Developing</a:t>
            </a:r>
            <a:r>
              <a:rPr lang="de-CH" noProof="0" dirty="0"/>
              <a:t> a Notes App </a:t>
            </a:r>
            <a:r>
              <a:rPr lang="de-CH" noProof="0" dirty="0" err="1"/>
              <a:t>using</a:t>
            </a:r>
            <a:r>
              <a:rPr lang="de-CH" noProof="0" dirty="0"/>
              <a:t> Rust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712491" y="3292402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CH" noProof="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Ziele</a:t>
            </a:r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TABLE OF CONTENTS</a:t>
            </a:r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01</a:t>
            </a:r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04</a:t>
            </a:r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02</a:t>
            </a:r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05</a:t>
            </a:r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03</a:t>
            </a:r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06</a:t>
            </a:r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Intro</a:t>
            </a:r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Erreichte Zwischenziele</a:t>
            </a:r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Demonstration</a:t>
            </a:r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Fazit</a:t>
            </a:r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Quellverzeichnis</a:t>
            </a: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CH" noProof="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Meine Motivation</a:t>
            </a:r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Intro</a:t>
            </a:r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Bereits existierendes Interesse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Leichter Einstieg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Viele Möglichkeiten</a:t>
            </a:r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 err="1"/>
              <a:t>Notitzenapp</a:t>
            </a:r>
            <a:r>
              <a:rPr lang="de-CH" noProof="0" dirty="0"/>
              <a:t> mit Rust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Multi-User Support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Hardwaregebundene Sicherheit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Verschlüsselte Notizen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Effizient</a:t>
            </a:r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Mein Projekt</a:t>
            </a:r>
          </a:p>
        </p:txBody>
      </p:sp>
      <p:grpSp>
        <p:nvGrpSpPr>
          <p:cNvPr id="2" name="Google Shape;9261;p61">
            <a:extLst>
              <a:ext uri="{FF2B5EF4-FFF2-40B4-BE49-F238E27FC236}">
                <a16:creationId xmlns:a16="http://schemas.microsoft.com/office/drawing/2014/main" id="{F6426FE8-0136-0E2F-830D-D1B3C5D348B0}"/>
              </a:ext>
            </a:extLst>
          </p:cNvPr>
          <p:cNvGrpSpPr/>
          <p:nvPr/>
        </p:nvGrpSpPr>
        <p:grpSpPr>
          <a:xfrm>
            <a:off x="4861824" y="1702115"/>
            <a:ext cx="301161" cy="339535"/>
            <a:chOff x="3299850" y="238575"/>
            <a:chExt cx="427725" cy="482225"/>
          </a:xfrm>
          <a:solidFill>
            <a:schemeClr val="bg1"/>
          </a:solidFill>
        </p:grpSpPr>
        <p:sp>
          <p:nvSpPr>
            <p:cNvPr id="3" name="Google Shape;9262;p61">
              <a:extLst>
                <a:ext uri="{FF2B5EF4-FFF2-40B4-BE49-F238E27FC236}">
                  <a16:creationId xmlns:a16="http://schemas.microsoft.com/office/drawing/2014/main" id="{B5E779CE-25C4-29DF-3C2D-C23BDEBE8117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4" name="Google Shape;9263;p61">
              <a:extLst>
                <a:ext uri="{FF2B5EF4-FFF2-40B4-BE49-F238E27FC236}">
                  <a16:creationId xmlns:a16="http://schemas.microsoft.com/office/drawing/2014/main" id="{2038AB30-D4A6-9A07-85D2-9FA9DEBD3420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5" name="Google Shape;9264;p61">
              <a:extLst>
                <a:ext uri="{FF2B5EF4-FFF2-40B4-BE49-F238E27FC236}">
                  <a16:creationId xmlns:a16="http://schemas.microsoft.com/office/drawing/2014/main" id="{CAF09310-6851-853C-1943-23ADD11DE599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6" name="Google Shape;9265;p61">
              <a:extLst>
                <a:ext uri="{FF2B5EF4-FFF2-40B4-BE49-F238E27FC236}">
                  <a16:creationId xmlns:a16="http://schemas.microsoft.com/office/drawing/2014/main" id="{27814F63-6253-3579-2A72-36651EE57BBF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7" name="Google Shape;9266;p61">
              <a:extLst>
                <a:ext uri="{FF2B5EF4-FFF2-40B4-BE49-F238E27FC236}">
                  <a16:creationId xmlns:a16="http://schemas.microsoft.com/office/drawing/2014/main" id="{38E03A26-2149-2B20-D823-C81A00CE72DA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9525;p61">
            <a:extLst>
              <a:ext uri="{FF2B5EF4-FFF2-40B4-BE49-F238E27FC236}">
                <a16:creationId xmlns:a16="http://schemas.microsoft.com/office/drawing/2014/main" id="{F2BA924D-1B70-71C1-B9D1-DC4DF701CF59}"/>
              </a:ext>
            </a:extLst>
          </p:cNvPr>
          <p:cNvGrpSpPr/>
          <p:nvPr/>
        </p:nvGrpSpPr>
        <p:grpSpPr>
          <a:xfrm>
            <a:off x="1671269" y="1733416"/>
            <a:ext cx="308234" cy="308234"/>
            <a:chOff x="3270550" y="4993750"/>
            <a:chExt cx="483125" cy="483125"/>
          </a:xfrm>
          <a:solidFill>
            <a:schemeClr val="bg1"/>
          </a:solidFill>
        </p:grpSpPr>
        <p:sp>
          <p:nvSpPr>
            <p:cNvPr id="9" name="Google Shape;9526;p61">
              <a:extLst>
                <a:ext uri="{FF2B5EF4-FFF2-40B4-BE49-F238E27FC236}">
                  <a16:creationId xmlns:a16="http://schemas.microsoft.com/office/drawing/2014/main" id="{D65AB900-CF2F-B922-E842-9ED894C0A269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10" name="Google Shape;9527;p61">
              <a:extLst>
                <a:ext uri="{FF2B5EF4-FFF2-40B4-BE49-F238E27FC236}">
                  <a16:creationId xmlns:a16="http://schemas.microsoft.com/office/drawing/2014/main" id="{852475A3-AEE5-1FDD-66A3-65BED9CED89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11" name="Google Shape;9528;p61">
              <a:extLst>
                <a:ext uri="{FF2B5EF4-FFF2-40B4-BE49-F238E27FC236}">
                  <a16:creationId xmlns:a16="http://schemas.microsoft.com/office/drawing/2014/main" id="{DC12A37D-2101-1607-F6CA-C9D26CC75D45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Ziele</a:t>
            </a:r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Verschlüsselung</a:t>
            </a:r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Multi-User Support</a:t>
            </a:r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Kombination verschiedener Verschlüsselungsarten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Hardware-basierte Verschlüsselung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CH" noProof="0" dirty="0"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3501728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Verschlüsselte Speicherung der Nutzernamen / Passwörter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Notizen werden mit User-ID versehen</a:t>
            </a:r>
          </a:p>
        </p:txBody>
      </p:sp>
      <p:sp>
        <p:nvSpPr>
          <p:cNvPr id="776" name="Google Shape;776;p34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Rust-</a:t>
            </a:r>
            <a:r>
              <a:rPr lang="de-CH" noProof="0" dirty="0" err="1"/>
              <a:t>Only</a:t>
            </a:r>
            <a:r>
              <a:rPr lang="de-CH" noProof="0" dirty="0"/>
              <a:t> Development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 err="1"/>
              <a:t>Rust’s</a:t>
            </a:r>
            <a:r>
              <a:rPr lang="de-CH" noProof="0" dirty="0"/>
              <a:t> Ownership-System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 err="1"/>
              <a:t>Rust’s</a:t>
            </a:r>
            <a:r>
              <a:rPr lang="de-CH" noProof="0" dirty="0"/>
              <a:t> Error Handling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 err="1"/>
              <a:t>mdbook</a:t>
            </a:r>
            <a:r>
              <a:rPr lang="de-CH" noProof="0" dirty="0"/>
              <a:t> Dokumentation</a:t>
            </a:r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Lerneffekt</a:t>
            </a:r>
          </a:p>
        </p:txBody>
      </p:sp>
      <p:grpSp>
        <p:nvGrpSpPr>
          <p:cNvPr id="2" name="Google Shape;10238;p64">
            <a:extLst>
              <a:ext uri="{FF2B5EF4-FFF2-40B4-BE49-F238E27FC236}">
                <a16:creationId xmlns:a16="http://schemas.microsoft.com/office/drawing/2014/main" id="{1BB50241-A76F-7F41-EE0C-3A66304DE9D0}"/>
              </a:ext>
            </a:extLst>
          </p:cNvPr>
          <p:cNvGrpSpPr/>
          <p:nvPr/>
        </p:nvGrpSpPr>
        <p:grpSpPr>
          <a:xfrm>
            <a:off x="1090025" y="1677763"/>
            <a:ext cx="365052" cy="352162"/>
            <a:chOff x="-32243500" y="2299850"/>
            <a:chExt cx="300900" cy="290275"/>
          </a:xfrm>
          <a:solidFill>
            <a:schemeClr val="bg1"/>
          </a:solidFill>
        </p:grpSpPr>
        <p:sp>
          <p:nvSpPr>
            <p:cNvPr id="3" name="Google Shape;10239;p64">
              <a:extLst>
                <a:ext uri="{FF2B5EF4-FFF2-40B4-BE49-F238E27FC236}">
                  <a16:creationId xmlns:a16="http://schemas.microsoft.com/office/drawing/2014/main" id="{EA2F436C-63F7-C25B-7B0C-6CE7FD52A47B}"/>
                </a:ext>
              </a:extLst>
            </p:cNvPr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4" name="Google Shape;10240;p64">
              <a:extLst>
                <a:ext uri="{FF2B5EF4-FFF2-40B4-BE49-F238E27FC236}">
                  <a16:creationId xmlns:a16="http://schemas.microsoft.com/office/drawing/2014/main" id="{8C4C45E1-60BF-A836-081D-D33086E0E966}"/>
                </a:ext>
              </a:extLst>
            </p:cNvPr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5" name="Google Shape;10128;p63">
            <a:extLst>
              <a:ext uri="{FF2B5EF4-FFF2-40B4-BE49-F238E27FC236}">
                <a16:creationId xmlns:a16="http://schemas.microsoft.com/office/drawing/2014/main" id="{E5528C36-EEBA-486F-0119-17085FF38E1B}"/>
              </a:ext>
            </a:extLst>
          </p:cNvPr>
          <p:cNvGrpSpPr/>
          <p:nvPr/>
        </p:nvGrpSpPr>
        <p:grpSpPr>
          <a:xfrm>
            <a:off x="3501728" y="1677763"/>
            <a:ext cx="349457" cy="348542"/>
            <a:chOff x="3599700" y="1954475"/>
            <a:chExt cx="296175" cy="295400"/>
          </a:xfrm>
          <a:solidFill>
            <a:schemeClr val="bg1"/>
          </a:solidFill>
        </p:grpSpPr>
        <p:sp>
          <p:nvSpPr>
            <p:cNvPr id="6" name="Google Shape;10129;p63">
              <a:extLst>
                <a:ext uri="{FF2B5EF4-FFF2-40B4-BE49-F238E27FC236}">
                  <a16:creationId xmlns:a16="http://schemas.microsoft.com/office/drawing/2014/main" id="{C89CD44B-C38B-ED77-434E-AEC0832ED4A0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7" name="Google Shape;10130;p63">
              <a:extLst>
                <a:ext uri="{FF2B5EF4-FFF2-40B4-BE49-F238E27FC236}">
                  <a16:creationId xmlns:a16="http://schemas.microsoft.com/office/drawing/2014/main" id="{ECA173EA-E5B9-7867-AAA3-D35B0F46717D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8" name="Google Shape;10131;p63">
              <a:extLst>
                <a:ext uri="{FF2B5EF4-FFF2-40B4-BE49-F238E27FC236}">
                  <a16:creationId xmlns:a16="http://schemas.microsoft.com/office/drawing/2014/main" id="{F8640A6D-55C8-F652-FD12-D423369D2CAA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9" name="Google Shape;1268;p48">
            <a:extLst>
              <a:ext uri="{FF2B5EF4-FFF2-40B4-BE49-F238E27FC236}">
                <a16:creationId xmlns:a16="http://schemas.microsoft.com/office/drawing/2014/main" id="{1AD29C8A-B605-F747-86CF-2D502BD10CDB}"/>
              </a:ext>
            </a:extLst>
          </p:cNvPr>
          <p:cNvGrpSpPr/>
          <p:nvPr/>
        </p:nvGrpSpPr>
        <p:grpSpPr>
          <a:xfrm>
            <a:off x="5913431" y="1681155"/>
            <a:ext cx="346350" cy="345150"/>
            <a:chOff x="7006463" y="3797375"/>
            <a:chExt cx="346350" cy="345150"/>
          </a:xfrm>
        </p:grpSpPr>
        <p:sp>
          <p:nvSpPr>
            <p:cNvPr id="10" name="Google Shape;1269;p48">
              <a:extLst>
                <a:ext uri="{FF2B5EF4-FFF2-40B4-BE49-F238E27FC236}">
                  <a16:creationId xmlns:a16="http://schemas.microsoft.com/office/drawing/2014/main" id="{8BDDC75D-58FD-F753-551D-EACBA6DBB511}"/>
                </a:ext>
              </a:extLst>
            </p:cNvPr>
            <p:cNvSpPr/>
            <p:nvPr/>
          </p:nvSpPr>
          <p:spPr>
            <a:xfrm>
              <a:off x="7006463" y="4007625"/>
              <a:ext cx="346350" cy="134900"/>
            </a:xfrm>
            <a:custGeom>
              <a:avLst/>
              <a:gdLst/>
              <a:ahLst/>
              <a:cxnLst/>
              <a:rect l="l" t="t" r="r" b="b"/>
              <a:pathLst>
                <a:path w="13854" h="5396" extrusionOk="0">
                  <a:moveTo>
                    <a:pt x="2211" y="907"/>
                  </a:moveTo>
                  <a:lnTo>
                    <a:pt x="4910" y="1480"/>
                  </a:lnTo>
                  <a:cubicBezTo>
                    <a:pt x="5670" y="1634"/>
                    <a:pt x="6254" y="2206"/>
                    <a:pt x="6453" y="2919"/>
                  </a:cubicBezTo>
                  <a:cubicBezTo>
                    <a:pt x="6173" y="2697"/>
                    <a:pt x="5833" y="2546"/>
                    <a:pt x="5471" y="2475"/>
                  </a:cubicBezTo>
                  <a:lnTo>
                    <a:pt x="2211" y="1855"/>
                  </a:lnTo>
                  <a:lnTo>
                    <a:pt x="2211" y="907"/>
                  </a:lnTo>
                  <a:close/>
                  <a:moveTo>
                    <a:pt x="11643" y="907"/>
                  </a:moveTo>
                  <a:lnTo>
                    <a:pt x="11643" y="1855"/>
                  </a:lnTo>
                  <a:lnTo>
                    <a:pt x="8383" y="2475"/>
                  </a:lnTo>
                  <a:cubicBezTo>
                    <a:pt x="8018" y="2546"/>
                    <a:pt x="7682" y="2697"/>
                    <a:pt x="7401" y="2919"/>
                  </a:cubicBezTo>
                  <a:cubicBezTo>
                    <a:pt x="7598" y="2206"/>
                    <a:pt x="8184" y="1634"/>
                    <a:pt x="8930" y="1480"/>
                  </a:cubicBezTo>
                  <a:lnTo>
                    <a:pt x="11643" y="907"/>
                  </a:lnTo>
                  <a:close/>
                  <a:moveTo>
                    <a:pt x="1673" y="2568"/>
                  </a:moveTo>
                  <a:lnTo>
                    <a:pt x="5320" y="3269"/>
                  </a:lnTo>
                  <a:cubicBezTo>
                    <a:pt x="5951" y="3387"/>
                    <a:pt x="6431" y="3901"/>
                    <a:pt x="6512" y="4532"/>
                  </a:cubicBezTo>
                  <a:lnTo>
                    <a:pt x="1673" y="3923"/>
                  </a:lnTo>
                  <a:lnTo>
                    <a:pt x="1673" y="2568"/>
                  </a:lnTo>
                  <a:close/>
                  <a:moveTo>
                    <a:pt x="12182" y="2568"/>
                  </a:moveTo>
                  <a:lnTo>
                    <a:pt x="12182" y="3923"/>
                  </a:lnTo>
                  <a:lnTo>
                    <a:pt x="7342" y="4532"/>
                  </a:lnTo>
                  <a:cubicBezTo>
                    <a:pt x="7424" y="3901"/>
                    <a:pt x="7903" y="3387"/>
                    <a:pt x="8535" y="3269"/>
                  </a:cubicBezTo>
                  <a:lnTo>
                    <a:pt x="12182" y="2568"/>
                  </a:lnTo>
                  <a:close/>
                  <a:moveTo>
                    <a:pt x="1809" y="0"/>
                  </a:moveTo>
                  <a:cubicBezTo>
                    <a:pt x="1592" y="0"/>
                    <a:pt x="1404" y="173"/>
                    <a:pt x="1404" y="405"/>
                  </a:cubicBezTo>
                  <a:lnTo>
                    <a:pt x="1404" y="1690"/>
                  </a:lnTo>
                  <a:lnTo>
                    <a:pt x="1345" y="1679"/>
                  </a:lnTo>
                  <a:cubicBezTo>
                    <a:pt x="1320" y="1674"/>
                    <a:pt x="1295" y="1672"/>
                    <a:pt x="1271" y="1672"/>
                  </a:cubicBezTo>
                  <a:cubicBezTo>
                    <a:pt x="1046" y="1672"/>
                    <a:pt x="854" y="1854"/>
                    <a:pt x="854" y="2077"/>
                  </a:cubicBezTo>
                  <a:lnTo>
                    <a:pt x="854" y="3830"/>
                  </a:lnTo>
                  <a:lnTo>
                    <a:pt x="481" y="3783"/>
                  </a:lnTo>
                  <a:cubicBezTo>
                    <a:pt x="461" y="3780"/>
                    <a:pt x="442" y="3778"/>
                    <a:pt x="422" y="3778"/>
                  </a:cubicBezTo>
                  <a:cubicBezTo>
                    <a:pt x="225" y="3778"/>
                    <a:pt x="57" y="3931"/>
                    <a:pt x="23" y="4133"/>
                  </a:cubicBezTo>
                  <a:cubicBezTo>
                    <a:pt x="1" y="4355"/>
                    <a:pt x="152" y="4554"/>
                    <a:pt x="374" y="4579"/>
                  </a:cubicBezTo>
                  <a:lnTo>
                    <a:pt x="6874" y="5396"/>
                  </a:lnTo>
                  <a:lnTo>
                    <a:pt x="6981" y="5396"/>
                  </a:lnTo>
                  <a:lnTo>
                    <a:pt x="13478" y="4579"/>
                  </a:lnTo>
                  <a:cubicBezTo>
                    <a:pt x="13699" y="4554"/>
                    <a:pt x="13854" y="4355"/>
                    <a:pt x="13828" y="4133"/>
                  </a:cubicBezTo>
                  <a:cubicBezTo>
                    <a:pt x="13798" y="3931"/>
                    <a:pt x="13629" y="3778"/>
                    <a:pt x="13432" y="3778"/>
                  </a:cubicBezTo>
                  <a:cubicBezTo>
                    <a:pt x="13413" y="3778"/>
                    <a:pt x="13393" y="3780"/>
                    <a:pt x="13374" y="3783"/>
                  </a:cubicBezTo>
                  <a:lnTo>
                    <a:pt x="12987" y="3830"/>
                  </a:lnTo>
                  <a:lnTo>
                    <a:pt x="12987" y="2077"/>
                  </a:lnTo>
                  <a:cubicBezTo>
                    <a:pt x="12987" y="1854"/>
                    <a:pt x="12806" y="1672"/>
                    <a:pt x="12581" y="1672"/>
                  </a:cubicBezTo>
                  <a:cubicBezTo>
                    <a:pt x="12557" y="1672"/>
                    <a:pt x="12532" y="1674"/>
                    <a:pt x="12507" y="1679"/>
                  </a:cubicBezTo>
                  <a:lnTo>
                    <a:pt x="12451" y="1690"/>
                  </a:lnTo>
                  <a:lnTo>
                    <a:pt x="12451" y="405"/>
                  </a:lnTo>
                  <a:cubicBezTo>
                    <a:pt x="12451" y="173"/>
                    <a:pt x="12260" y="0"/>
                    <a:pt x="12045" y="0"/>
                  </a:cubicBezTo>
                  <a:cubicBezTo>
                    <a:pt x="12020" y="0"/>
                    <a:pt x="11996" y="2"/>
                    <a:pt x="11971" y="7"/>
                  </a:cubicBezTo>
                  <a:lnTo>
                    <a:pt x="8768" y="686"/>
                  </a:lnTo>
                  <a:cubicBezTo>
                    <a:pt x="8136" y="815"/>
                    <a:pt x="7564" y="1165"/>
                    <a:pt x="7154" y="1668"/>
                  </a:cubicBezTo>
                  <a:cubicBezTo>
                    <a:pt x="7073" y="1774"/>
                    <a:pt x="6992" y="1889"/>
                    <a:pt x="6922" y="1996"/>
                  </a:cubicBezTo>
                  <a:cubicBezTo>
                    <a:pt x="6863" y="1889"/>
                    <a:pt x="6781" y="1774"/>
                    <a:pt x="6700" y="1668"/>
                  </a:cubicBezTo>
                  <a:cubicBezTo>
                    <a:pt x="6290" y="1165"/>
                    <a:pt x="5718" y="815"/>
                    <a:pt x="5087" y="686"/>
                  </a:cubicBezTo>
                  <a:lnTo>
                    <a:pt x="1883" y="7"/>
                  </a:lnTo>
                  <a:cubicBezTo>
                    <a:pt x="1858" y="2"/>
                    <a:pt x="1834" y="0"/>
                    <a:pt x="1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1" name="Google Shape;1270;p48">
              <a:extLst>
                <a:ext uri="{FF2B5EF4-FFF2-40B4-BE49-F238E27FC236}">
                  <a16:creationId xmlns:a16="http://schemas.microsoft.com/office/drawing/2014/main" id="{D244FFB1-B4E8-AB20-BDE1-14A7F5E2F09E}"/>
                </a:ext>
              </a:extLst>
            </p:cNvPr>
            <p:cNvSpPr/>
            <p:nvPr/>
          </p:nvSpPr>
          <p:spPr>
            <a:xfrm>
              <a:off x="7101713" y="3797375"/>
              <a:ext cx="155800" cy="209025"/>
            </a:xfrm>
            <a:custGeom>
              <a:avLst/>
              <a:gdLst/>
              <a:ahLst/>
              <a:cxnLst/>
              <a:rect l="l" t="t" r="r" b="b"/>
              <a:pathLst>
                <a:path w="6232" h="8361" extrusionOk="0">
                  <a:moveTo>
                    <a:pt x="3112" y="809"/>
                  </a:moveTo>
                  <a:cubicBezTo>
                    <a:pt x="4385" y="809"/>
                    <a:pt x="5401" y="1838"/>
                    <a:pt x="5401" y="3101"/>
                  </a:cubicBezTo>
                  <a:cubicBezTo>
                    <a:pt x="5401" y="3788"/>
                    <a:pt x="5098" y="4433"/>
                    <a:pt x="4573" y="4865"/>
                  </a:cubicBezTo>
                  <a:cubicBezTo>
                    <a:pt x="4234" y="5157"/>
                    <a:pt x="3998" y="5530"/>
                    <a:pt x="3917" y="5928"/>
                  </a:cubicBezTo>
                  <a:lnTo>
                    <a:pt x="3521" y="5928"/>
                  </a:lnTo>
                  <a:lnTo>
                    <a:pt x="3521" y="3813"/>
                  </a:lnTo>
                  <a:lnTo>
                    <a:pt x="4208" y="3123"/>
                  </a:lnTo>
                  <a:cubicBezTo>
                    <a:pt x="4374" y="2960"/>
                    <a:pt x="4374" y="2702"/>
                    <a:pt x="4208" y="2551"/>
                  </a:cubicBezTo>
                  <a:cubicBezTo>
                    <a:pt x="4133" y="2468"/>
                    <a:pt x="4031" y="2427"/>
                    <a:pt x="3928" y="2427"/>
                  </a:cubicBezTo>
                  <a:cubicBezTo>
                    <a:pt x="3824" y="2427"/>
                    <a:pt x="3719" y="2468"/>
                    <a:pt x="3636" y="2551"/>
                  </a:cubicBezTo>
                  <a:lnTo>
                    <a:pt x="3112" y="3064"/>
                  </a:lnTo>
                  <a:lnTo>
                    <a:pt x="2595" y="2551"/>
                  </a:lnTo>
                  <a:cubicBezTo>
                    <a:pt x="2514" y="2468"/>
                    <a:pt x="2409" y="2427"/>
                    <a:pt x="2305" y="2427"/>
                  </a:cubicBezTo>
                  <a:cubicBezTo>
                    <a:pt x="2201" y="2427"/>
                    <a:pt x="2099" y="2468"/>
                    <a:pt x="2023" y="2551"/>
                  </a:cubicBezTo>
                  <a:cubicBezTo>
                    <a:pt x="1860" y="2702"/>
                    <a:pt x="1860" y="2960"/>
                    <a:pt x="2023" y="3123"/>
                  </a:cubicBezTo>
                  <a:lnTo>
                    <a:pt x="2713" y="3813"/>
                  </a:lnTo>
                  <a:lnTo>
                    <a:pt x="2713" y="5928"/>
                  </a:lnTo>
                  <a:lnTo>
                    <a:pt x="2304" y="5928"/>
                  </a:lnTo>
                  <a:cubicBezTo>
                    <a:pt x="2234" y="5530"/>
                    <a:pt x="2001" y="5157"/>
                    <a:pt x="1661" y="4865"/>
                  </a:cubicBezTo>
                  <a:cubicBezTo>
                    <a:pt x="1123" y="4433"/>
                    <a:pt x="820" y="3788"/>
                    <a:pt x="820" y="3101"/>
                  </a:cubicBezTo>
                  <a:cubicBezTo>
                    <a:pt x="820" y="1838"/>
                    <a:pt x="1849" y="809"/>
                    <a:pt x="3112" y="809"/>
                  </a:cubicBezTo>
                  <a:close/>
                  <a:moveTo>
                    <a:pt x="3894" y="6748"/>
                  </a:moveTo>
                  <a:lnTo>
                    <a:pt x="3894" y="7412"/>
                  </a:lnTo>
                  <a:cubicBezTo>
                    <a:pt x="3894" y="7494"/>
                    <a:pt x="3835" y="7553"/>
                    <a:pt x="3765" y="7553"/>
                  </a:cubicBezTo>
                  <a:lnTo>
                    <a:pt x="2469" y="7553"/>
                  </a:lnTo>
                  <a:cubicBezTo>
                    <a:pt x="2399" y="7553"/>
                    <a:pt x="2340" y="7494"/>
                    <a:pt x="2340" y="7412"/>
                  </a:cubicBezTo>
                  <a:lnTo>
                    <a:pt x="2340" y="6748"/>
                  </a:lnTo>
                  <a:close/>
                  <a:moveTo>
                    <a:pt x="3112" y="1"/>
                  </a:moveTo>
                  <a:cubicBezTo>
                    <a:pt x="1403" y="1"/>
                    <a:pt x="1" y="1392"/>
                    <a:pt x="1" y="3101"/>
                  </a:cubicBezTo>
                  <a:cubicBezTo>
                    <a:pt x="1" y="4035"/>
                    <a:pt x="410" y="4899"/>
                    <a:pt x="1137" y="5496"/>
                  </a:cubicBezTo>
                  <a:cubicBezTo>
                    <a:pt x="1381" y="5696"/>
                    <a:pt x="1521" y="5976"/>
                    <a:pt x="1521" y="6257"/>
                  </a:cubicBezTo>
                  <a:lnTo>
                    <a:pt x="1521" y="7412"/>
                  </a:lnTo>
                  <a:cubicBezTo>
                    <a:pt x="1521" y="7940"/>
                    <a:pt x="1942" y="8361"/>
                    <a:pt x="2469" y="8361"/>
                  </a:cubicBezTo>
                  <a:lnTo>
                    <a:pt x="3765" y="8361"/>
                  </a:lnTo>
                  <a:cubicBezTo>
                    <a:pt x="4279" y="8361"/>
                    <a:pt x="4713" y="7940"/>
                    <a:pt x="4713" y="7412"/>
                  </a:cubicBezTo>
                  <a:lnTo>
                    <a:pt x="4713" y="6257"/>
                  </a:lnTo>
                  <a:cubicBezTo>
                    <a:pt x="4713" y="5976"/>
                    <a:pt x="4854" y="5696"/>
                    <a:pt x="5098" y="5496"/>
                  </a:cubicBezTo>
                  <a:cubicBezTo>
                    <a:pt x="5810" y="4899"/>
                    <a:pt x="6231" y="4035"/>
                    <a:pt x="6231" y="3101"/>
                  </a:cubicBezTo>
                  <a:cubicBezTo>
                    <a:pt x="6231" y="1392"/>
                    <a:pt x="4828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2" name="Google Shape;1271;p48">
              <a:extLst>
                <a:ext uri="{FF2B5EF4-FFF2-40B4-BE49-F238E27FC236}">
                  <a16:creationId xmlns:a16="http://schemas.microsoft.com/office/drawing/2014/main" id="{8D0608E5-F1E5-FA94-ED1D-C5830A6F788E}"/>
                </a:ext>
              </a:extLst>
            </p:cNvPr>
            <p:cNvSpPr/>
            <p:nvPr/>
          </p:nvSpPr>
          <p:spPr>
            <a:xfrm>
              <a:off x="7277388" y="3864925"/>
              <a:ext cx="40350" cy="20150"/>
            </a:xfrm>
            <a:custGeom>
              <a:avLst/>
              <a:gdLst/>
              <a:ahLst/>
              <a:cxnLst/>
              <a:rect l="l" t="t" r="r" b="b"/>
              <a:pathLst>
                <a:path w="1614" h="806" extrusionOk="0">
                  <a:moveTo>
                    <a:pt x="396" y="0"/>
                  </a:moveTo>
                  <a:cubicBezTo>
                    <a:pt x="175" y="0"/>
                    <a:pt x="1" y="174"/>
                    <a:pt x="1" y="399"/>
                  </a:cubicBezTo>
                  <a:cubicBezTo>
                    <a:pt x="1" y="620"/>
                    <a:pt x="175" y="805"/>
                    <a:pt x="396" y="805"/>
                  </a:cubicBezTo>
                  <a:lnTo>
                    <a:pt x="1216" y="805"/>
                  </a:lnTo>
                  <a:cubicBezTo>
                    <a:pt x="1437" y="805"/>
                    <a:pt x="1614" y="620"/>
                    <a:pt x="1614" y="399"/>
                  </a:cubicBezTo>
                  <a:cubicBezTo>
                    <a:pt x="1614" y="174"/>
                    <a:pt x="1437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272;p48">
              <a:extLst>
                <a:ext uri="{FF2B5EF4-FFF2-40B4-BE49-F238E27FC236}">
                  <a16:creationId xmlns:a16="http://schemas.microsoft.com/office/drawing/2014/main" id="{3D5B7B49-DDEF-C46C-9049-C9334A847AEE}"/>
                </a:ext>
              </a:extLst>
            </p:cNvPr>
            <p:cNvSpPr/>
            <p:nvPr/>
          </p:nvSpPr>
          <p:spPr>
            <a:xfrm>
              <a:off x="7269188" y="38108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7" y="1"/>
                  </a:moveTo>
                  <a:cubicBezTo>
                    <a:pt x="1097" y="1"/>
                    <a:pt x="1026" y="19"/>
                    <a:pt x="960" y="58"/>
                  </a:cubicBezTo>
                  <a:lnTo>
                    <a:pt x="259" y="457"/>
                  </a:lnTo>
                  <a:cubicBezTo>
                    <a:pt x="71" y="572"/>
                    <a:pt x="1" y="819"/>
                    <a:pt x="104" y="1018"/>
                  </a:cubicBezTo>
                  <a:cubicBezTo>
                    <a:pt x="183" y="1142"/>
                    <a:pt x="320" y="1214"/>
                    <a:pt x="460" y="1214"/>
                  </a:cubicBezTo>
                  <a:cubicBezTo>
                    <a:pt x="530" y="1214"/>
                    <a:pt x="600" y="1196"/>
                    <a:pt x="665" y="1158"/>
                  </a:cubicBezTo>
                  <a:lnTo>
                    <a:pt x="1367" y="760"/>
                  </a:lnTo>
                  <a:cubicBezTo>
                    <a:pt x="1555" y="642"/>
                    <a:pt x="1625" y="398"/>
                    <a:pt x="1507" y="199"/>
                  </a:cubicBezTo>
                  <a:cubicBezTo>
                    <a:pt x="1438" y="74"/>
                    <a:pt x="1305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4" name="Google Shape;1273;p48">
              <a:extLst>
                <a:ext uri="{FF2B5EF4-FFF2-40B4-BE49-F238E27FC236}">
                  <a16:creationId xmlns:a16="http://schemas.microsoft.com/office/drawing/2014/main" id="{5E8B9BED-B60B-0E80-492D-BFE597926779}"/>
                </a:ext>
              </a:extLst>
            </p:cNvPr>
            <p:cNvSpPr/>
            <p:nvPr/>
          </p:nvSpPr>
          <p:spPr>
            <a:xfrm>
              <a:off x="7269188" y="390862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1" y="1"/>
                  </a:moveTo>
                  <a:cubicBezTo>
                    <a:pt x="320" y="1"/>
                    <a:pt x="183" y="71"/>
                    <a:pt x="104" y="205"/>
                  </a:cubicBezTo>
                  <a:cubicBezTo>
                    <a:pt x="1" y="390"/>
                    <a:pt x="71" y="648"/>
                    <a:pt x="259" y="755"/>
                  </a:cubicBezTo>
                  <a:lnTo>
                    <a:pt x="960" y="1161"/>
                  </a:lnTo>
                  <a:cubicBezTo>
                    <a:pt x="1025" y="1197"/>
                    <a:pt x="1095" y="1214"/>
                    <a:pt x="1164" y="1214"/>
                  </a:cubicBezTo>
                  <a:cubicBezTo>
                    <a:pt x="1304" y="1214"/>
                    <a:pt x="1438" y="1143"/>
                    <a:pt x="1507" y="1010"/>
                  </a:cubicBezTo>
                  <a:cubicBezTo>
                    <a:pt x="1625" y="811"/>
                    <a:pt x="1555" y="567"/>
                    <a:pt x="1367" y="460"/>
                  </a:cubicBezTo>
                  <a:lnTo>
                    <a:pt x="665" y="53"/>
                  </a:lnTo>
                  <a:cubicBezTo>
                    <a:pt x="601" y="18"/>
                    <a:pt x="530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5" name="Google Shape;1274;p48">
              <a:extLst>
                <a:ext uri="{FF2B5EF4-FFF2-40B4-BE49-F238E27FC236}">
                  <a16:creationId xmlns:a16="http://schemas.microsoft.com/office/drawing/2014/main" id="{7FC1A484-F041-FE11-5C17-C1AE41103CA7}"/>
                </a:ext>
              </a:extLst>
            </p:cNvPr>
            <p:cNvSpPr/>
            <p:nvPr/>
          </p:nvSpPr>
          <p:spPr>
            <a:xfrm>
              <a:off x="7041538" y="3864925"/>
              <a:ext cx="40350" cy="20150"/>
            </a:xfrm>
            <a:custGeom>
              <a:avLst/>
              <a:gdLst/>
              <a:ahLst/>
              <a:cxnLst/>
              <a:rect l="l" t="t" r="r" b="b"/>
              <a:pathLst>
                <a:path w="1614" h="806" extrusionOk="0">
                  <a:moveTo>
                    <a:pt x="399" y="0"/>
                  </a:moveTo>
                  <a:cubicBezTo>
                    <a:pt x="177" y="0"/>
                    <a:pt x="1" y="174"/>
                    <a:pt x="1" y="399"/>
                  </a:cubicBezTo>
                  <a:cubicBezTo>
                    <a:pt x="1" y="620"/>
                    <a:pt x="177" y="805"/>
                    <a:pt x="399" y="805"/>
                  </a:cubicBezTo>
                  <a:lnTo>
                    <a:pt x="1204" y="805"/>
                  </a:lnTo>
                  <a:cubicBezTo>
                    <a:pt x="1426" y="805"/>
                    <a:pt x="1614" y="620"/>
                    <a:pt x="1614" y="399"/>
                  </a:cubicBezTo>
                  <a:cubicBezTo>
                    <a:pt x="1614" y="174"/>
                    <a:pt x="1426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6" name="Google Shape;1275;p48">
              <a:extLst>
                <a:ext uri="{FF2B5EF4-FFF2-40B4-BE49-F238E27FC236}">
                  <a16:creationId xmlns:a16="http://schemas.microsoft.com/office/drawing/2014/main" id="{77F0F9AA-1E33-A4B4-7CDD-EE8A402F4B55}"/>
                </a:ext>
              </a:extLst>
            </p:cNvPr>
            <p:cNvSpPr/>
            <p:nvPr/>
          </p:nvSpPr>
          <p:spPr>
            <a:xfrm>
              <a:off x="7049463" y="38108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7" y="74"/>
                    <a:pt x="116" y="199"/>
                  </a:cubicBezTo>
                  <a:cubicBezTo>
                    <a:pt x="1" y="398"/>
                    <a:pt x="71" y="642"/>
                    <a:pt x="256" y="760"/>
                  </a:cubicBezTo>
                  <a:lnTo>
                    <a:pt x="957" y="1158"/>
                  </a:lnTo>
                  <a:cubicBezTo>
                    <a:pt x="1023" y="1196"/>
                    <a:pt x="1094" y="1214"/>
                    <a:pt x="1164" y="1214"/>
                  </a:cubicBezTo>
                  <a:cubicBezTo>
                    <a:pt x="1304" y="1214"/>
                    <a:pt x="1438" y="1142"/>
                    <a:pt x="1507" y="1018"/>
                  </a:cubicBezTo>
                  <a:cubicBezTo>
                    <a:pt x="1625" y="819"/>
                    <a:pt x="1555" y="572"/>
                    <a:pt x="1367" y="457"/>
                  </a:cubicBezTo>
                  <a:lnTo>
                    <a:pt x="665" y="58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7" name="Google Shape;1276;p48">
              <a:extLst>
                <a:ext uri="{FF2B5EF4-FFF2-40B4-BE49-F238E27FC236}">
                  <a16:creationId xmlns:a16="http://schemas.microsoft.com/office/drawing/2014/main" id="{4990DFD6-51AD-81BC-107A-7A8A6937AB65}"/>
                </a:ext>
              </a:extLst>
            </p:cNvPr>
            <p:cNvSpPr/>
            <p:nvPr/>
          </p:nvSpPr>
          <p:spPr>
            <a:xfrm>
              <a:off x="7049463" y="390862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1"/>
                  </a:moveTo>
                  <a:cubicBezTo>
                    <a:pt x="1094" y="1"/>
                    <a:pt x="1023" y="18"/>
                    <a:pt x="957" y="53"/>
                  </a:cubicBezTo>
                  <a:lnTo>
                    <a:pt x="256" y="460"/>
                  </a:lnTo>
                  <a:cubicBezTo>
                    <a:pt x="71" y="567"/>
                    <a:pt x="1" y="811"/>
                    <a:pt x="116" y="1010"/>
                  </a:cubicBezTo>
                  <a:cubicBezTo>
                    <a:pt x="187" y="1143"/>
                    <a:pt x="320" y="1214"/>
                    <a:pt x="460" y="1214"/>
                  </a:cubicBezTo>
                  <a:cubicBezTo>
                    <a:pt x="529" y="1214"/>
                    <a:pt x="600" y="1197"/>
                    <a:pt x="665" y="1161"/>
                  </a:cubicBezTo>
                  <a:lnTo>
                    <a:pt x="1367" y="755"/>
                  </a:lnTo>
                  <a:cubicBezTo>
                    <a:pt x="1555" y="648"/>
                    <a:pt x="1625" y="390"/>
                    <a:pt x="1507" y="205"/>
                  </a:cubicBezTo>
                  <a:cubicBezTo>
                    <a:pt x="1437" y="71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600" b="0" noProof="0" dirty="0">
                <a:latin typeface="Raleway Black"/>
                <a:ea typeface="Raleway Black"/>
                <a:cs typeface="Raleway Black"/>
                <a:sym typeface="Raleway Black"/>
              </a:rPr>
              <a:t>Erreichte Zwischenziele</a:t>
            </a:r>
          </a:p>
        </p:txBody>
      </p:sp>
      <p:sp>
        <p:nvSpPr>
          <p:cNvPr id="1042" name="Google Shape;1042;p42"/>
          <p:cNvSpPr/>
          <p:nvPr/>
        </p:nvSpPr>
        <p:spPr>
          <a:xfrm>
            <a:off x="33005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43" name="Google Shape;1043;p42"/>
          <p:cNvSpPr/>
          <p:nvPr/>
        </p:nvSpPr>
        <p:spPr>
          <a:xfrm>
            <a:off x="52644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44" name="Google Shape;1044;p42"/>
          <p:cNvSpPr/>
          <p:nvPr/>
        </p:nvSpPr>
        <p:spPr>
          <a:xfrm>
            <a:off x="72283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45" name="Google Shape;1045;p42"/>
          <p:cNvSpPr txBox="1"/>
          <p:nvPr/>
        </p:nvSpPr>
        <p:spPr>
          <a:xfrm flipH="1">
            <a:off x="6966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2. Juni (Tag 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Projekt mithilfe von GitHub geplant und visualisiert</a:t>
            </a:r>
          </a:p>
        </p:txBody>
      </p:sp>
      <p:sp>
        <p:nvSpPr>
          <p:cNvPr id="1046" name="Google Shape;1046;p42"/>
          <p:cNvSpPr txBox="1"/>
          <p:nvPr/>
        </p:nvSpPr>
        <p:spPr>
          <a:xfrm flipH="1">
            <a:off x="26605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3. &amp; 4. Juni (Tag 2 &amp; 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Erste </a:t>
            </a:r>
            <a:r>
              <a:rPr lang="de-CH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Versuche mit Rust &amp; eframe durchgeführt</a:t>
            </a:r>
            <a:endParaRPr lang="de-CH" sz="1200" noProof="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47" name="Google Shape;1047;p42"/>
          <p:cNvSpPr txBox="1"/>
          <p:nvPr/>
        </p:nvSpPr>
        <p:spPr>
          <a:xfrm flipH="1">
            <a:off x="46244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4. Juni (Tag 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Erste, stark vereinfachte Version der App fertiggestellt</a:t>
            </a:r>
          </a:p>
        </p:txBody>
      </p:sp>
      <p:sp>
        <p:nvSpPr>
          <p:cNvPr id="1048" name="Google Shape;1048;p42"/>
          <p:cNvSpPr txBox="1"/>
          <p:nvPr/>
        </p:nvSpPr>
        <p:spPr>
          <a:xfrm flipH="1">
            <a:off x="65883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4. – 11. Juni (Tage 3 – 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Grundfunktionen der Notizen-App implementiert</a:t>
            </a:r>
          </a:p>
        </p:txBody>
      </p:sp>
      <p:cxnSp>
        <p:nvCxnSpPr>
          <p:cNvPr id="1049" name="Google Shape;1049;p42"/>
          <p:cNvCxnSpPr>
            <a:cxnSpLocks/>
            <a:endCxn id="1042" idx="1"/>
          </p:cNvCxnSpPr>
          <p:nvPr/>
        </p:nvCxnSpPr>
        <p:spPr>
          <a:xfrm>
            <a:off x="18853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0" name="Google Shape;1050;p42"/>
          <p:cNvCxnSpPr>
            <a:stCxn id="1042" idx="3"/>
            <a:endCxn id="1043" idx="1"/>
          </p:cNvCxnSpPr>
          <p:nvPr/>
        </p:nvCxnSpPr>
        <p:spPr>
          <a:xfrm>
            <a:off x="38492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1" name="Google Shape;1051;p42"/>
          <p:cNvCxnSpPr>
            <a:stCxn id="1043" idx="3"/>
            <a:endCxn id="1044" idx="1"/>
          </p:cNvCxnSpPr>
          <p:nvPr/>
        </p:nvCxnSpPr>
        <p:spPr>
          <a:xfrm>
            <a:off x="58131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2" name="Google Shape;1052;p42"/>
          <p:cNvCxnSpPr>
            <a:cxnSpLocks/>
            <a:endCxn id="1045" idx="0"/>
          </p:cNvCxnSpPr>
          <p:nvPr/>
        </p:nvCxnSpPr>
        <p:spPr>
          <a:xfrm>
            <a:off x="16110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Google Shape;1053;p42"/>
          <p:cNvCxnSpPr>
            <a:stCxn id="1042" idx="2"/>
            <a:endCxn id="1046" idx="0"/>
          </p:cNvCxnSpPr>
          <p:nvPr/>
        </p:nvCxnSpPr>
        <p:spPr>
          <a:xfrm>
            <a:off x="35749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42"/>
          <p:cNvCxnSpPr>
            <a:stCxn id="1043" idx="2"/>
            <a:endCxn id="1047" idx="0"/>
          </p:cNvCxnSpPr>
          <p:nvPr/>
        </p:nvCxnSpPr>
        <p:spPr>
          <a:xfrm>
            <a:off x="55388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42"/>
          <p:cNvCxnSpPr>
            <a:stCxn id="1044" idx="2"/>
            <a:endCxn id="1048" idx="0"/>
          </p:cNvCxnSpPr>
          <p:nvPr/>
        </p:nvCxnSpPr>
        <p:spPr>
          <a:xfrm>
            <a:off x="75027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42"/>
          <p:cNvSpPr/>
          <p:nvPr/>
        </p:nvSpPr>
        <p:spPr>
          <a:xfrm>
            <a:off x="3300575" y="30255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58" name="Google Shape;1058;p42"/>
          <p:cNvSpPr/>
          <p:nvPr/>
        </p:nvSpPr>
        <p:spPr>
          <a:xfrm>
            <a:off x="5264475" y="30255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60" name="Google Shape;1060;p42"/>
          <p:cNvSpPr txBox="1"/>
          <p:nvPr/>
        </p:nvSpPr>
        <p:spPr>
          <a:xfrm flipH="1">
            <a:off x="6966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4. – 11. Juni (Tage 3 – 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Produktionssichere Verschlüsselung entwickelt</a:t>
            </a:r>
          </a:p>
        </p:txBody>
      </p:sp>
      <p:sp>
        <p:nvSpPr>
          <p:cNvPr id="1061" name="Google Shape;1061;p42"/>
          <p:cNvSpPr txBox="1"/>
          <p:nvPr/>
        </p:nvSpPr>
        <p:spPr>
          <a:xfrm flipH="1">
            <a:off x="2570479" y="3697025"/>
            <a:ext cx="200152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11. – 23. Juni (Tage 5 – 10)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Multi-User Funktionalität mit sicherer Datenverschlüsselung </a:t>
            </a:r>
            <a:endParaRPr lang="de-CH" sz="1200" noProof="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62" name="Google Shape;1062;p42"/>
          <p:cNvSpPr txBox="1"/>
          <p:nvPr/>
        </p:nvSpPr>
        <p:spPr>
          <a:xfrm flipH="1">
            <a:off x="46244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24. Juni (Tag 11)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Erweiterte / Optionale Features hinzugefügt</a:t>
            </a:r>
            <a:endParaRPr lang="de-CH" sz="1200" noProof="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63" name="Google Shape;1063;p42"/>
          <p:cNvSpPr txBox="1"/>
          <p:nvPr/>
        </p:nvSpPr>
        <p:spPr>
          <a:xfrm flipH="1">
            <a:off x="65883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25. Juni (Tag 12)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Finale Anpassungen gemacht, exe-Datei erstellt</a:t>
            </a:r>
            <a:endParaRPr lang="de-CH" sz="1200" noProof="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064" name="Google Shape;1064;p42"/>
          <p:cNvCxnSpPr>
            <a:cxnSpLocks/>
            <a:endCxn id="1057" idx="1"/>
          </p:cNvCxnSpPr>
          <p:nvPr/>
        </p:nvCxnSpPr>
        <p:spPr>
          <a:xfrm>
            <a:off x="1885375" y="3299875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5" name="Google Shape;1065;p42"/>
          <p:cNvCxnSpPr>
            <a:cxnSpLocks/>
            <a:stCxn id="1057" idx="3"/>
            <a:endCxn id="1058" idx="1"/>
          </p:cNvCxnSpPr>
          <p:nvPr/>
        </p:nvCxnSpPr>
        <p:spPr>
          <a:xfrm>
            <a:off x="3849275" y="3299875"/>
            <a:ext cx="1415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6" name="Google Shape;1066;p42"/>
          <p:cNvCxnSpPr>
            <a:cxnSpLocks/>
            <a:stCxn id="1058" idx="3"/>
          </p:cNvCxnSpPr>
          <p:nvPr/>
        </p:nvCxnSpPr>
        <p:spPr>
          <a:xfrm>
            <a:off x="5813175" y="3299875"/>
            <a:ext cx="1415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7" name="Google Shape;1067;p42"/>
          <p:cNvCxnSpPr>
            <a:cxnSpLocks/>
            <a:endCxn id="1060" idx="0"/>
          </p:cNvCxnSpPr>
          <p:nvPr/>
        </p:nvCxnSpPr>
        <p:spPr>
          <a:xfrm>
            <a:off x="1611025" y="357422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42"/>
          <p:cNvCxnSpPr>
            <a:cxnSpLocks/>
            <a:stCxn id="1057" idx="2"/>
            <a:endCxn id="1061" idx="0"/>
          </p:cNvCxnSpPr>
          <p:nvPr/>
        </p:nvCxnSpPr>
        <p:spPr>
          <a:xfrm flipH="1">
            <a:off x="3571239" y="3574225"/>
            <a:ext cx="3686" cy="12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42"/>
          <p:cNvCxnSpPr>
            <a:cxnSpLocks/>
            <a:stCxn id="1058" idx="2"/>
            <a:endCxn id="1062" idx="0"/>
          </p:cNvCxnSpPr>
          <p:nvPr/>
        </p:nvCxnSpPr>
        <p:spPr>
          <a:xfrm>
            <a:off x="5538825" y="3574225"/>
            <a:ext cx="0" cy="12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42"/>
          <p:cNvCxnSpPr>
            <a:cxnSpLocks/>
            <a:endCxn id="1063" idx="0"/>
          </p:cNvCxnSpPr>
          <p:nvPr/>
        </p:nvCxnSpPr>
        <p:spPr>
          <a:xfrm>
            <a:off x="7502725" y="357422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42"/>
          <p:cNvGrpSpPr/>
          <p:nvPr/>
        </p:nvGrpSpPr>
        <p:grpSpPr>
          <a:xfrm>
            <a:off x="7330138" y="1267750"/>
            <a:ext cx="345150" cy="344800"/>
            <a:chOff x="5512088" y="2681150"/>
            <a:chExt cx="345150" cy="344800"/>
          </a:xfrm>
        </p:grpSpPr>
        <p:sp>
          <p:nvSpPr>
            <p:cNvPr id="1093" name="Google Shape;1093;p42"/>
            <p:cNvSpPr/>
            <p:nvPr/>
          </p:nvSpPr>
          <p:spPr>
            <a:xfrm>
              <a:off x="5512088" y="2681150"/>
              <a:ext cx="345150" cy="344800"/>
            </a:xfrm>
            <a:custGeom>
              <a:avLst/>
              <a:gdLst/>
              <a:ahLst/>
              <a:cxnLst/>
              <a:rect l="l" t="t" r="r" b="b"/>
              <a:pathLst>
                <a:path w="13806" h="13792" extrusionOk="0">
                  <a:moveTo>
                    <a:pt x="6896" y="806"/>
                  </a:moveTo>
                  <a:cubicBezTo>
                    <a:pt x="8158" y="806"/>
                    <a:pt x="9188" y="1835"/>
                    <a:pt x="9188" y="3098"/>
                  </a:cubicBezTo>
                  <a:cubicBezTo>
                    <a:pt x="9188" y="3776"/>
                    <a:pt x="8882" y="4419"/>
                    <a:pt x="8357" y="4862"/>
                  </a:cubicBezTo>
                  <a:cubicBezTo>
                    <a:pt x="8018" y="5143"/>
                    <a:pt x="7785" y="5516"/>
                    <a:pt x="7704" y="5925"/>
                  </a:cubicBezTo>
                  <a:lnTo>
                    <a:pt x="7305" y="5925"/>
                  </a:lnTo>
                  <a:lnTo>
                    <a:pt x="7305" y="3799"/>
                  </a:lnTo>
                  <a:lnTo>
                    <a:pt x="7984" y="3120"/>
                  </a:lnTo>
                  <a:cubicBezTo>
                    <a:pt x="8136" y="2969"/>
                    <a:pt x="8158" y="2736"/>
                    <a:pt x="8029" y="2570"/>
                  </a:cubicBezTo>
                  <a:cubicBezTo>
                    <a:pt x="7948" y="2472"/>
                    <a:pt x="7831" y="2422"/>
                    <a:pt x="7713" y="2422"/>
                  </a:cubicBezTo>
                  <a:cubicBezTo>
                    <a:pt x="7609" y="2422"/>
                    <a:pt x="7504" y="2460"/>
                    <a:pt x="7423" y="2537"/>
                  </a:cubicBezTo>
                  <a:lnTo>
                    <a:pt x="6896" y="3061"/>
                  </a:lnTo>
                  <a:lnTo>
                    <a:pt x="6382" y="2537"/>
                  </a:lnTo>
                  <a:cubicBezTo>
                    <a:pt x="6300" y="2460"/>
                    <a:pt x="6194" y="2422"/>
                    <a:pt x="6090" y="2422"/>
                  </a:cubicBezTo>
                  <a:cubicBezTo>
                    <a:pt x="5971" y="2422"/>
                    <a:pt x="5854" y="2472"/>
                    <a:pt x="5773" y="2570"/>
                  </a:cubicBezTo>
                  <a:cubicBezTo>
                    <a:pt x="5644" y="2736"/>
                    <a:pt x="5670" y="2969"/>
                    <a:pt x="5810" y="3120"/>
                  </a:cubicBezTo>
                  <a:lnTo>
                    <a:pt x="6497" y="3799"/>
                  </a:lnTo>
                  <a:lnTo>
                    <a:pt x="6497" y="5925"/>
                  </a:lnTo>
                  <a:lnTo>
                    <a:pt x="6090" y="5925"/>
                  </a:lnTo>
                  <a:cubicBezTo>
                    <a:pt x="6006" y="5516"/>
                    <a:pt x="5785" y="5143"/>
                    <a:pt x="5445" y="4862"/>
                  </a:cubicBezTo>
                  <a:cubicBezTo>
                    <a:pt x="4909" y="4419"/>
                    <a:pt x="4604" y="3776"/>
                    <a:pt x="4604" y="3098"/>
                  </a:cubicBezTo>
                  <a:cubicBezTo>
                    <a:pt x="4604" y="1835"/>
                    <a:pt x="5633" y="806"/>
                    <a:pt x="6896" y="806"/>
                  </a:cubicBezTo>
                  <a:close/>
                  <a:moveTo>
                    <a:pt x="7678" y="6733"/>
                  </a:moveTo>
                  <a:lnTo>
                    <a:pt x="7678" y="7409"/>
                  </a:lnTo>
                  <a:cubicBezTo>
                    <a:pt x="7678" y="7480"/>
                    <a:pt x="7619" y="7538"/>
                    <a:pt x="7549" y="7538"/>
                  </a:cubicBezTo>
                  <a:lnTo>
                    <a:pt x="6253" y="7538"/>
                  </a:lnTo>
                  <a:cubicBezTo>
                    <a:pt x="6183" y="7538"/>
                    <a:pt x="6113" y="7480"/>
                    <a:pt x="6113" y="7409"/>
                  </a:cubicBezTo>
                  <a:lnTo>
                    <a:pt x="6113" y="6733"/>
                  </a:lnTo>
                  <a:close/>
                  <a:moveTo>
                    <a:pt x="2023" y="11772"/>
                  </a:moveTo>
                  <a:lnTo>
                    <a:pt x="2023" y="12986"/>
                  </a:lnTo>
                  <a:lnTo>
                    <a:pt x="805" y="12986"/>
                  </a:lnTo>
                  <a:lnTo>
                    <a:pt x="805" y="11772"/>
                  </a:lnTo>
                  <a:close/>
                  <a:moveTo>
                    <a:pt x="5692" y="11772"/>
                  </a:moveTo>
                  <a:lnTo>
                    <a:pt x="5692" y="12986"/>
                  </a:lnTo>
                  <a:lnTo>
                    <a:pt x="4477" y="12986"/>
                  </a:lnTo>
                  <a:lnTo>
                    <a:pt x="4477" y="11772"/>
                  </a:lnTo>
                  <a:close/>
                  <a:moveTo>
                    <a:pt x="9350" y="11772"/>
                  </a:moveTo>
                  <a:lnTo>
                    <a:pt x="9350" y="12986"/>
                  </a:lnTo>
                  <a:lnTo>
                    <a:pt x="8136" y="12986"/>
                  </a:lnTo>
                  <a:lnTo>
                    <a:pt x="8136" y="11772"/>
                  </a:lnTo>
                  <a:close/>
                  <a:moveTo>
                    <a:pt x="12997" y="11772"/>
                  </a:moveTo>
                  <a:lnTo>
                    <a:pt x="12997" y="12986"/>
                  </a:lnTo>
                  <a:lnTo>
                    <a:pt x="11782" y="12986"/>
                  </a:lnTo>
                  <a:lnTo>
                    <a:pt x="11782" y="11772"/>
                  </a:lnTo>
                  <a:close/>
                  <a:moveTo>
                    <a:pt x="6896" y="1"/>
                  </a:moveTo>
                  <a:cubicBezTo>
                    <a:pt x="5179" y="1"/>
                    <a:pt x="3787" y="1392"/>
                    <a:pt x="3787" y="3098"/>
                  </a:cubicBezTo>
                  <a:cubicBezTo>
                    <a:pt x="3787" y="4021"/>
                    <a:pt x="4197" y="4899"/>
                    <a:pt x="4921" y="5482"/>
                  </a:cubicBezTo>
                  <a:cubicBezTo>
                    <a:pt x="5165" y="5693"/>
                    <a:pt x="5305" y="5973"/>
                    <a:pt x="5305" y="6254"/>
                  </a:cubicBezTo>
                  <a:lnTo>
                    <a:pt x="5305" y="7409"/>
                  </a:lnTo>
                  <a:cubicBezTo>
                    <a:pt x="5305" y="7926"/>
                    <a:pt x="5726" y="8358"/>
                    <a:pt x="6253" y="8358"/>
                  </a:cubicBezTo>
                  <a:lnTo>
                    <a:pt x="6497" y="8358"/>
                  </a:lnTo>
                  <a:lnTo>
                    <a:pt x="6497" y="9188"/>
                  </a:lnTo>
                  <a:lnTo>
                    <a:pt x="1425" y="9188"/>
                  </a:lnTo>
                  <a:cubicBezTo>
                    <a:pt x="1204" y="9188"/>
                    <a:pt x="1027" y="9373"/>
                    <a:pt x="1027" y="9598"/>
                  </a:cubicBezTo>
                  <a:lnTo>
                    <a:pt x="1027" y="10964"/>
                  </a:lnTo>
                  <a:lnTo>
                    <a:pt x="396" y="10964"/>
                  </a:lnTo>
                  <a:cubicBezTo>
                    <a:pt x="174" y="10964"/>
                    <a:pt x="0" y="11152"/>
                    <a:pt x="0" y="11373"/>
                  </a:cubicBezTo>
                  <a:lnTo>
                    <a:pt x="0" y="13396"/>
                  </a:lnTo>
                  <a:cubicBezTo>
                    <a:pt x="0" y="13618"/>
                    <a:pt x="174" y="13791"/>
                    <a:pt x="396" y="13791"/>
                  </a:cubicBezTo>
                  <a:lnTo>
                    <a:pt x="2418" y="13791"/>
                  </a:lnTo>
                  <a:cubicBezTo>
                    <a:pt x="2654" y="13791"/>
                    <a:pt x="2828" y="13618"/>
                    <a:pt x="2828" y="13396"/>
                  </a:cubicBezTo>
                  <a:lnTo>
                    <a:pt x="2828" y="11373"/>
                  </a:lnTo>
                  <a:cubicBezTo>
                    <a:pt x="2828" y="11152"/>
                    <a:pt x="2654" y="10964"/>
                    <a:pt x="2418" y="10964"/>
                  </a:cubicBezTo>
                  <a:lnTo>
                    <a:pt x="1835" y="10964"/>
                  </a:lnTo>
                  <a:lnTo>
                    <a:pt x="1835" y="9993"/>
                  </a:lnTo>
                  <a:lnTo>
                    <a:pt x="4688" y="9993"/>
                  </a:lnTo>
                  <a:lnTo>
                    <a:pt x="4688" y="10964"/>
                  </a:lnTo>
                  <a:lnTo>
                    <a:pt x="4068" y="10964"/>
                  </a:lnTo>
                  <a:cubicBezTo>
                    <a:pt x="3846" y="10964"/>
                    <a:pt x="3669" y="11152"/>
                    <a:pt x="3669" y="11373"/>
                  </a:cubicBezTo>
                  <a:lnTo>
                    <a:pt x="3669" y="13396"/>
                  </a:lnTo>
                  <a:cubicBezTo>
                    <a:pt x="3669" y="13618"/>
                    <a:pt x="3846" y="13791"/>
                    <a:pt x="4068" y="13791"/>
                  </a:cubicBezTo>
                  <a:lnTo>
                    <a:pt x="6090" y="13791"/>
                  </a:lnTo>
                  <a:cubicBezTo>
                    <a:pt x="6312" y="13791"/>
                    <a:pt x="6497" y="13618"/>
                    <a:pt x="6497" y="13396"/>
                  </a:cubicBezTo>
                  <a:lnTo>
                    <a:pt x="6497" y="11373"/>
                  </a:lnTo>
                  <a:cubicBezTo>
                    <a:pt x="6497" y="11152"/>
                    <a:pt x="6312" y="10964"/>
                    <a:pt x="6090" y="10964"/>
                  </a:cubicBezTo>
                  <a:lnTo>
                    <a:pt x="5470" y="10964"/>
                  </a:lnTo>
                  <a:lnTo>
                    <a:pt x="5470" y="9993"/>
                  </a:lnTo>
                  <a:lnTo>
                    <a:pt x="8335" y="9993"/>
                  </a:lnTo>
                  <a:lnTo>
                    <a:pt x="8335" y="10964"/>
                  </a:lnTo>
                  <a:lnTo>
                    <a:pt x="7737" y="10964"/>
                  </a:lnTo>
                  <a:cubicBezTo>
                    <a:pt x="7516" y="10964"/>
                    <a:pt x="7328" y="11152"/>
                    <a:pt x="7328" y="11373"/>
                  </a:cubicBezTo>
                  <a:lnTo>
                    <a:pt x="7328" y="13396"/>
                  </a:lnTo>
                  <a:cubicBezTo>
                    <a:pt x="7328" y="13618"/>
                    <a:pt x="7516" y="13791"/>
                    <a:pt x="7737" y="13791"/>
                  </a:cubicBezTo>
                  <a:lnTo>
                    <a:pt x="9760" y="13791"/>
                  </a:lnTo>
                  <a:cubicBezTo>
                    <a:pt x="9981" y="13791"/>
                    <a:pt x="10158" y="13618"/>
                    <a:pt x="10158" y="13396"/>
                  </a:cubicBezTo>
                  <a:lnTo>
                    <a:pt x="10158" y="11373"/>
                  </a:lnTo>
                  <a:cubicBezTo>
                    <a:pt x="10158" y="11152"/>
                    <a:pt x="9981" y="10964"/>
                    <a:pt x="9760" y="10964"/>
                  </a:cubicBezTo>
                  <a:lnTo>
                    <a:pt x="9140" y="10964"/>
                  </a:lnTo>
                  <a:lnTo>
                    <a:pt x="9140" y="9993"/>
                  </a:lnTo>
                  <a:lnTo>
                    <a:pt x="11993" y="9993"/>
                  </a:lnTo>
                  <a:lnTo>
                    <a:pt x="11993" y="10964"/>
                  </a:lnTo>
                  <a:lnTo>
                    <a:pt x="11373" y="10964"/>
                  </a:lnTo>
                  <a:cubicBezTo>
                    <a:pt x="11151" y="10964"/>
                    <a:pt x="10975" y="11152"/>
                    <a:pt x="10975" y="11373"/>
                  </a:cubicBezTo>
                  <a:lnTo>
                    <a:pt x="10975" y="13396"/>
                  </a:lnTo>
                  <a:cubicBezTo>
                    <a:pt x="10975" y="13618"/>
                    <a:pt x="11151" y="13791"/>
                    <a:pt x="11373" y="13791"/>
                  </a:cubicBezTo>
                  <a:lnTo>
                    <a:pt x="13396" y="13791"/>
                  </a:lnTo>
                  <a:cubicBezTo>
                    <a:pt x="13617" y="13791"/>
                    <a:pt x="13805" y="13618"/>
                    <a:pt x="13805" y="13396"/>
                  </a:cubicBezTo>
                  <a:lnTo>
                    <a:pt x="13805" y="11373"/>
                  </a:lnTo>
                  <a:cubicBezTo>
                    <a:pt x="13805" y="11152"/>
                    <a:pt x="13617" y="10964"/>
                    <a:pt x="13396" y="10964"/>
                  </a:cubicBezTo>
                  <a:lnTo>
                    <a:pt x="12798" y="10964"/>
                  </a:lnTo>
                  <a:lnTo>
                    <a:pt x="12798" y="9598"/>
                  </a:lnTo>
                  <a:cubicBezTo>
                    <a:pt x="12798" y="9373"/>
                    <a:pt x="12624" y="9188"/>
                    <a:pt x="12402" y="9188"/>
                  </a:cubicBezTo>
                  <a:lnTo>
                    <a:pt x="7305" y="9188"/>
                  </a:lnTo>
                  <a:lnTo>
                    <a:pt x="7305" y="8358"/>
                  </a:lnTo>
                  <a:lnTo>
                    <a:pt x="7549" y="8358"/>
                  </a:lnTo>
                  <a:cubicBezTo>
                    <a:pt x="8065" y="8358"/>
                    <a:pt x="8486" y="7926"/>
                    <a:pt x="8486" y="7409"/>
                  </a:cubicBezTo>
                  <a:lnTo>
                    <a:pt x="8486" y="6254"/>
                  </a:lnTo>
                  <a:cubicBezTo>
                    <a:pt x="8486" y="5973"/>
                    <a:pt x="8638" y="5693"/>
                    <a:pt x="8882" y="5482"/>
                  </a:cubicBezTo>
                  <a:cubicBezTo>
                    <a:pt x="9597" y="4899"/>
                    <a:pt x="10018" y="4021"/>
                    <a:pt x="10018" y="3098"/>
                  </a:cubicBezTo>
                  <a:cubicBezTo>
                    <a:pt x="10018" y="1392"/>
                    <a:pt x="8615" y="1"/>
                    <a:pt x="6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5782663" y="2748350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88"/>
                    <a:pt x="0" y="410"/>
                  </a:cubicBezTo>
                  <a:cubicBezTo>
                    <a:pt x="0" y="631"/>
                    <a:pt x="177" y="808"/>
                    <a:pt x="398" y="808"/>
                  </a:cubicBezTo>
                  <a:lnTo>
                    <a:pt x="1204" y="808"/>
                  </a:lnTo>
                  <a:cubicBezTo>
                    <a:pt x="1439" y="808"/>
                    <a:pt x="1613" y="631"/>
                    <a:pt x="1613" y="410"/>
                  </a:cubicBezTo>
                  <a:cubicBezTo>
                    <a:pt x="1613" y="188"/>
                    <a:pt x="1439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5774438" y="2694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58" y="1"/>
                  </a:moveTo>
                  <a:cubicBezTo>
                    <a:pt x="1091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24"/>
                    <a:pt x="107" y="1011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403"/>
                    <a:pt x="1510" y="204"/>
                  </a:cubicBezTo>
                  <a:cubicBezTo>
                    <a:pt x="1431" y="70"/>
                    <a:pt x="1296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5774438" y="279220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7" y="0"/>
                  </a:moveTo>
                  <a:cubicBezTo>
                    <a:pt x="320" y="0"/>
                    <a:pt x="186" y="73"/>
                    <a:pt x="107" y="199"/>
                  </a:cubicBezTo>
                  <a:cubicBezTo>
                    <a:pt x="1" y="398"/>
                    <a:pt x="60" y="642"/>
                    <a:pt x="259" y="760"/>
                  </a:cubicBezTo>
                  <a:lnTo>
                    <a:pt x="960" y="1158"/>
                  </a:lnTo>
                  <a:cubicBezTo>
                    <a:pt x="1023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10" y="1018"/>
                  </a:cubicBezTo>
                  <a:cubicBezTo>
                    <a:pt x="1628" y="819"/>
                    <a:pt x="1558" y="572"/>
                    <a:pt x="1359" y="457"/>
                  </a:cubicBezTo>
                  <a:lnTo>
                    <a:pt x="657" y="58"/>
                  </a:lnTo>
                  <a:cubicBezTo>
                    <a:pt x="594" y="19"/>
                    <a:pt x="52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5546513" y="2748350"/>
              <a:ext cx="40700" cy="20200"/>
            </a:xfrm>
            <a:custGeom>
              <a:avLst/>
              <a:gdLst/>
              <a:ahLst/>
              <a:cxnLst/>
              <a:rect l="l" t="t" r="r" b="b"/>
              <a:pathLst>
                <a:path w="1628" h="808" extrusionOk="0">
                  <a:moveTo>
                    <a:pt x="410" y="0"/>
                  </a:moveTo>
                  <a:cubicBezTo>
                    <a:pt x="188" y="0"/>
                    <a:pt x="1" y="188"/>
                    <a:pt x="1" y="410"/>
                  </a:cubicBezTo>
                  <a:cubicBezTo>
                    <a:pt x="1" y="631"/>
                    <a:pt x="188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31"/>
                    <a:pt x="1628" y="410"/>
                  </a:cubicBezTo>
                  <a:cubicBezTo>
                    <a:pt x="1628" y="188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5554713" y="2694450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462" y="1"/>
                  </a:moveTo>
                  <a:cubicBezTo>
                    <a:pt x="321" y="1"/>
                    <a:pt x="184" y="70"/>
                    <a:pt x="107" y="204"/>
                  </a:cubicBezTo>
                  <a:cubicBezTo>
                    <a:pt x="1" y="403"/>
                    <a:pt x="60" y="650"/>
                    <a:pt x="259" y="753"/>
                  </a:cubicBezTo>
                  <a:lnTo>
                    <a:pt x="960" y="1163"/>
                  </a:lnTo>
                  <a:cubicBezTo>
                    <a:pt x="1021" y="1197"/>
                    <a:pt x="1090" y="1214"/>
                    <a:pt x="1159" y="1214"/>
                  </a:cubicBezTo>
                  <a:cubicBezTo>
                    <a:pt x="1299" y="1214"/>
                    <a:pt x="1439" y="1145"/>
                    <a:pt x="1510" y="1011"/>
                  </a:cubicBezTo>
                  <a:cubicBezTo>
                    <a:pt x="1625" y="824"/>
                    <a:pt x="1555" y="565"/>
                    <a:pt x="1356" y="462"/>
                  </a:cubicBezTo>
                  <a:lnTo>
                    <a:pt x="668" y="52"/>
                  </a:lnTo>
                  <a:cubicBezTo>
                    <a:pt x="603" y="18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5554713" y="2792200"/>
              <a:ext cx="40650" cy="30350"/>
            </a:xfrm>
            <a:custGeom>
              <a:avLst/>
              <a:gdLst/>
              <a:ahLst/>
              <a:cxnLst/>
              <a:rect l="l" t="t" r="r" b="b"/>
              <a:pathLst>
                <a:path w="1626" h="1214" extrusionOk="0">
                  <a:moveTo>
                    <a:pt x="1162" y="0"/>
                  </a:moveTo>
                  <a:cubicBezTo>
                    <a:pt x="1092" y="0"/>
                    <a:pt x="1022" y="19"/>
                    <a:pt x="960" y="58"/>
                  </a:cubicBezTo>
                  <a:lnTo>
                    <a:pt x="259" y="457"/>
                  </a:lnTo>
                  <a:cubicBezTo>
                    <a:pt x="60" y="572"/>
                    <a:pt x="1" y="819"/>
                    <a:pt x="107" y="1018"/>
                  </a:cubicBezTo>
                  <a:cubicBezTo>
                    <a:pt x="184" y="1141"/>
                    <a:pt x="320" y="1214"/>
                    <a:pt x="461" y="1214"/>
                  </a:cubicBezTo>
                  <a:cubicBezTo>
                    <a:pt x="531" y="1214"/>
                    <a:pt x="602" y="1196"/>
                    <a:pt x="668" y="1158"/>
                  </a:cubicBezTo>
                  <a:lnTo>
                    <a:pt x="1356" y="760"/>
                  </a:lnTo>
                  <a:cubicBezTo>
                    <a:pt x="1555" y="642"/>
                    <a:pt x="1625" y="398"/>
                    <a:pt x="1510" y="199"/>
                  </a:cubicBezTo>
                  <a:cubicBezTo>
                    <a:pt x="1439" y="73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111" name="Google Shape;1111;p42"/>
          <p:cNvCxnSpPr>
            <a:cxnSpLocks/>
            <a:stCxn id="1044" idx="3"/>
          </p:cNvCxnSpPr>
          <p:nvPr/>
        </p:nvCxnSpPr>
        <p:spPr>
          <a:xfrm flipH="1">
            <a:off x="1336675" y="1440150"/>
            <a:ext cx="6440400" cy="1859700"/>
          </a:xfrm>
          <a:prstGeom prst="bentConnector5">
            <a:avLst>
              <a:gd name="adj1" fmla="val -10143"/>
              <a:gd name="adj2" fmla="val 72786"/>
              <a:gd name="adj3" fmla="val 10993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6" name="Google Shape;1071;p42">
            <a:extLst>
              <a:ext uri="{FF2B5EF4-FFF2-40B4-BE49-F238E27FC236}">
                <a16:creationId xmlns:a16="http://schemas.microsoft.com/office/drawing/2014/main" id="{9CCCFF9D-6B1C-B9BB-F9F4-A76DF7A7311F}"/>
              </a:ext>
            </a:extLst>
          </p:cNvPr>
          <p:cNvGrpSpPr/>
          <p:nvPr/>
        </p:nvGrpSpPr>
        <p:grpSpPr>
          <a:xfrm>
            <a:off x="1437288" y="1267400"/>
            <a:ext cx="347475" cy="345150"/>
            <a:chOff x="4744113" y="3243975"/>
            <a:chExt cx="347475" cy="345150"/>
          </a:xfrm>
        </p:grpSpPr>
        <p:sp>
          <p:nvSpPr>
            <p:cNvPr id="17" name="Google Shape;1072;p42">
              <a:extLst>
                <a:ext uri="{FF2B5EF4-FFF2-40B4-BE49-F238E27FC236}">
                  <a16:creationId xmlns:a16="http://schemas.microsoft.com/office/drawing/2014/main" id="{00711CEF-1585-4166-6A0F-CBCBA574E5CF}"/>
                </a:ext>
              </a:extLst>
            </p:cNvPr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8" name="Google Shape;1073;p42">
              <a:extLst>
                <a:ext uri="{FF2B5EF4-FFF2-40B4-BE49-F238E27FC236}">
                  <a16:creationId xmlns:a16="http://schemas.microsoft.com/office/drawing/2014/main" id="{96D19877-0AEE-6F70-F034-270871532146}"/>
                </a:ext>
              </a:extLst>
            </p:cNvPr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9" name="Google Shape;1074;p42">
              <a:extLst>
                <a:ext uri="{FF2B5EF4-FFF2-40B4-BE49-F238E27FC236}">
                  <a16:creationId xmlns:a16="http://schemas.microsoft.com/office/drawing/2014/main" id="{350752E0-0CAC-6EA9-0998-2F2977BEEB3C}"/>
                </a:ext>
              </a:extLst>
            </p:cNvPr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0" name="Google Shape;1075;p42">
              <a:extLst>
                <a:ext uri="{FF2B5EF4-FFF2-40B4-BE49-F238E27FC236}">
                  <a16:creationId xmlns:a16="http://schemas.microsoft.com/office/drawing/2014/main" id="{694B0103-0E5D-546D-6150-16344242C797}"/>
                </a:ext>
              </a:extLst>
            </p:cNvPr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oogle Shape;1304;p48">
            <a:extLst>
              <a:ext uri="{FF2B5EF4-FFF2-40B4-BE49-F238E27FC236}">
                <a16:creationId xmlns:a16="http://schemas.microsoft.com/office/drawing/2014/main" id="{106DECE1-7BAD-FF44-94E8-5382828707A5}"/>
              </a:ext>
            </a:extLst>
          </p:cNvPr>
          <p:cNvGrpSpPr/>
          <p:nvPr/>
        </p:nvGrpSpPr>
        <p:grpSpPr>
          <a:xfrm>
            <a:off x="3408560" y="1273688"/>
            <a:ext cx="345150" cy="345150"/>
            <a:chOff x="1696838" y="3797375"/>
            <a:chExt cx="345150" cy="345150"/>
          </a:xfrm>
        </p:grpSpPr>
        <p:sp>
          <p:nvSpPr>
            <p:cNvPr id="25" name="Google Shape;1305;p48">
              <a:extLst>
                <a:ext uri="{FF2B5EF4-FFF2-40B4-BE49-F238E27FC236}">
                  <a16:creationId xmlns:a16="http://schemas.microsoft.com/office/drawing/2014/main" id="{37D93B7B-7AB3-B2A3-E71A-D9F11C206F4C}"/>
                </a:ext>
              </a:extLst>
            </p:cNvPr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1306;p48">
              <a:extLst>
                <a:ext uri="{FF2B5EF4-FFF2-40B4-BE49-F238E27FC236}">
                  <a16:creationId xmlns:a16="http://schemas.microsoft.com/office/drawing/2014/main" id="{C50017D8-0C0D-BF7A-D719-928C92DF2BBC}"/>
                </a:ext>
              </a:extLst>
            </p:cNvPr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7" name="Google Shape;1307;p48">
              <a:extLst>
                <a:ext uri="{FF2B5EF4-FFF2-40B4-BE49-F238E27FC236}">
                  <a16:creationId xmlns:a16="http://schemas.microsoft.com/office/drawing/2014/main" id="{ADADE108-9EA1-F87F-DF45-93F6CFFBCB6D}"/>
                </a:ext>
              </a:extLst>
            </p:cNvPr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8" name="Google Shape;1308;p48">
              <a:extLst>
                <a:ext uri="{FF2B5EF4-FFF2-40B4-BE49-F238E27FC236}">
                  <a16:creationId xmlns:a16="http://schemas.microsoft.com/office/drawing/2014/main" id="{549929C1-855C-07C1-7AC4-774B95917C40}"/>
                </a:ext>
              </a:extLst>
            </p:cNvPr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9" name="Google Shape;1309;p48">
              <a:extLst>
                <a:ext uri="{FF2B5EF4-FFF2-40B4-BE49-F238E27FC236}">
                  <a16:creationId xmlns:a16="http://schemas.microsoft.com/office/drawing/2014/main" id="{1AB059A2-93B0-542C-283F-94123122FDA9}"/>
                </a:ext>
              </a:extLst>
            </p:cNvPr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0" name="Google Shape;1310;p48">
              <a:extLst>
                <a:ext uri="{FF2B5EF4-FFF2-40B4-BE49-F238E27FC236}">
                  <a16:creationId xmlns:a16="http://schemas.microsoft.com/office/drawing/2014/main" id="{F4A742CE-415E-6D6E-414E-D5FCE8FB46F5}"/>
                </a:ext>
              </a:extLst>
            </p:cNvPr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1311;p48">
              <a:extLst>
                <a:ext uri="{FF2B5EF4-FFF2-40B4-BE49-F238E27FC236}">
                  <a16:creationId xmlns:a16="http://schemas.microsoft.com/office/drawing/2014/main" id="{9C084247-A52F-118D-8D4B-F3947BFECC1E}"/>
                </a:ext>
              </a:extLst>
            </p:cNvPr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Google Shape;1076;p42">
            <a:extLst>
              <a:ext uri="{FF2B5EF4-FFF2-40B4-BE49-F238E27FC236}">
                <a16:creationId xmlns:a16="http://schemas.microsoft.com/office/drawing/2014/main" id="{77D865C4-6DA6-040B-C46B-E6B4A90D617E}"/>
              </a:ext>
            </a:extLst>
          </p:cNvPr>
          <p:cNvGrpSpPr/>
          <p:nvPr/>
        </p:nvGrpSpPr>
        <p:grpSpPr>
          <a:xfrm>
            <a:off x="5378236" y="1267075"/>
            <a:ext cx="321175" cy="345475"/>
            <a:chOff x="3252313" y="3243975"/>
            <a:chExt cx="321175" cy="345475"/>
          </a:xfrm>
        </p:grpSpPr>
        <p:sp>
          <p:nvSpPr>
            <p:cNvPr id="33" name="Google Shape;1077;p42">
              <a:extLst>
                <a:ext uri="{FF2B5EF4-FFF2-40B4-BE49-F238E27FC236}">
                  <a16:creationId xmlns:a16="http://schemas.microsoft.com/office/drawing/2014/main" id="{83B3692B-03C7-2B5F-2272-03A78F6AEC71}"/>
                </a:ext>
              </a:extLst>
            </p:cNvPr>
            <p:cNvSpPr/>
            <p:nvPr/>
          </p:nvSpPr>
          <p:spPr>
            <a:xfrm>
              <a:off x="3252313" y="3243975"/>
              <a:ext cx="321175" cy="345475"/>
            </a:xfrm>
            <a:custGeom>
              <a:avLst/>
              <a:gdLst/>
              <a:ahLst/>
              <a:cxnLst/>
              <a:rect l="l" t="t" r="r" b="b"/>
              <a:pathLst>
                <a:path w="12847" h="13819" extrusionOk="0">
                  <a:moveTo>
                    <a:pt x="6431" y="816"/>
                  </a:moveTo>
                  <a:cubicBezTo>
                    <a:pt x="7693" y="816"/>
                    <a:pt x="8720" y="1846"/>
                    <a:pt x="8720" y="3108"/>
                  </a:cubicBezTo>
                  <a:cubicBezTo>
                    <a:pt x="8720" y="3799"/>
                    <a:pt x="8417" y="4441"/>
                    <a:pt x="7878" y="4873"/>
                  </a:cubicBezTo>
                  <a:cubicBezTo>
                    <a:pt x="7539" y="5154"/>
                    <a:pt x="7306" y="5541"/>
                    <a:pt x="7236" y="5936"/>
                  </a:cubicBezTo>
                  <a:lnTo>
                    <a:pt x="6826" y="5936"/>
                  </a:lnTo>
                  <a:lnTo>
                    <a:pt x="6826" y="3821"/>
                  </a:lnTo>
                  <a:lnTo>
                    <a:pt x="7516" y="3131"/>
                  </a:lnTo>
                  <a:cubicBezTo>
                    <a:pt x="7679" y="2968"/>
                    <a:pt x="7679" y="2710"/>
                    <a:pt x="7516" y="2559"/>
                  </a:cubicBezTo>
                  <a:cubicBezTo>
                    <a:pt x="7441" y="2477"/>
                    <a:pt x="7338" y="2437"/>
                    <a:pt x="7234" y="2437"/>
                  </a:cubicBezTo>
                  <a:cubicBezTo>
                    <a:pt x="7131" y="2437"/>
                    <a:pt x="7025" y="2477"/>
                    <a:pt x="6944" y="2559"/>
                  </a:cubicBezTo>
                  <a:lnTo>
                    <a:pt x="6431" y="3075"/>
                  </a:lnTo>
                  <a:lnTo>
                    <a:pt x="5903" y="2559"/>
                  </a:lnTo>
                  <a:cubicBezTo>
                    <a:pt x="5826" y="2481"/>
                    <a:pt x="5720" y="2440"/>
                    <a:pt x="5613" y="2440"/>
                  </a:cubicBezTo>
                  <a:cubicBezTo>
                    <a:pt x="5527" y="2440"/>
                    <a:pt x="5439" y="2467"/>
                    <a:pt x="5365" y="2525"/>
                  </a:cubicBezTo>
                  <a:cubicBezTo>
                    <a:pt x="5168" y="2676"/>
                    <a:pt x="5154" y="2957"/>
                    <a:pt x="5331" y="3131"/>
                  </a:cubicBezTo>
                  <a:lnTo>
                    <a:pt x="6021" y="3821"/>
                  </a:lnTo>
                  <a:lnTo>
                    <a:pt x="6021" y="5936"/>
                  </a:lnTo>
                  <a:lnTo>
                    <a:pt x="5611" y="5936"/>
                  </a:lnTo>
                  <a:cubicBezTo>
                    <a:pt x="5541" y="5541"/>
                    <a:pt x="5309" y="5154"/>
                    <a:pt x="4969" y="4873"/>
                  </a:cubicBezTo>
                  <a:cubicBezTo>
                    <a:pt x="4442" y="4441"/>
                    <a:pt x="4139" y="3799"/>
                    <a:pt x="4139" y="3108"/>
                  </a:cubicBezTo>
                  <a:cubicBezTo>
                    <a:pt x="4139" y="1846"/>
                    <a:pt x="5154" y="816"/>
                    <a:pt x="6431" y="816"/>
                  </a:cubicBezTo>
                  <a:close/>
                  <a:moveTo>
                    <a:pt x="7202" y="6755"/>
                  </a:moveTo>
                  <a:lnTo>
                    <a:pt x="7202" y="7154"/>
                  </a:lnTo>
                  <a:cubicBezTo>
                    <a:pt x="7202" y="7235"/>
                    <a:pt x="7143" y="7294"/>
                    <a:pt x="7073" y="7294"/>
                  </a:cubicBezTo>
                  <a:lnTo>
                    <a:pt x="5774" y="7294"/>
                  </a:lnTo>
                  <a:cubicBezTo>
                    <a:pt x="5704" y="7294"/>
                    <a:pt x="5645" y="7235"/>
                    <a:pt x="5645" y="7154"/>
                  </a:cubicBezTo>
                  <a:lnTo>
                    <a:pt x="5645" y="6755"/>
                  </a:lnTo>
                  <a:close/>
                  <a:moveTo>
                    <a:pt x="7996" y="7364"/>
                  </a:moveTo>
                  <a:lnTo>
                    <a:pt x="9598" y="7959"/>
                  </a:lnTo>
                  <a:lnTo>
                    <a:pt x="6431" y="9151"/>
                  </a:lnTo>
                  <a:lnTo>
                    <a:pt x="3275" y="7959"/>
                  </a:lnTo>
                  <a:lnTo>
                    <a:pt x="4874" y="7364"/>
                  </a:lnTo>
                  <a:cubicBezTo>
                    <a:pt x="4969" y="7785"/>
                    <a:pt x="5342" y="8099"/>
                    <a:pt x="5785" y="8099"/>
                  </a:cubicBezTo>
                  <a:lnTo>
                    <a:pt x="7073" y="8099"/>
                  </a:lnTo>
                  <a:cubicBezTo>
                    <a:pt x="7516" y="8099"/>
                    <a:pt x="7889" y="7785"/>
                    <a:pt x="7996" y="7364"/>
                  </a:cubicBezTo>
                  <a:close/>
                  <a:moveTo>
                    <a:pt x="2197" y="8427"/>
                  </a:moveTo>
                  <a:lnTo>
                    <a:pt x="5634" y="9712"/>
                  </a:lnTo>
                  <a:lnTo>
                    <a:pt x="4733" y="10472"/>
                  </a:lnTo>
                  <a:lnTo>
                    <a:pt x="1297" y="9176"/>
                  </a:lnTo>
                  <a:lnTo>
                    <a:pt x="2197" y="8427"/>
                  </a:lnTo>
                  <a:close/>
                  <a:moveTo>
                    <a:pt x="10661" y="8427"/>
                  </a:moveTo>
                  <a:lnTo>
                    <a:pt x="11573" y="9176"/>
                  </a:lnTo>
                  <a:lnTo>
                    <a:pt x="8125" y="10472"/>
                  </a:lnTo>
                  <a:lnTo>
                    <a:pt x="7225" y="9712"/>
                  </a:lnTo>
                  <a:lnTo>
                    <a:pt x="10661" y="8427"/>
                  </a:lnTo>
                  <a:close/>
                  <a:moveTo>
                    <a:pt x="6021" y="10450"/>
                  </a:moveTo>
                  <a:lnTo>
                    <a:pt x="6021" y="12823"/>
                  </a:lnTo>
                  <a:lnTo>
                    <a:pt x="2514" y="11513"/>
                  </a:lnTo>
                  <a:lnTo>
                    <a:pt x="2514" y="10509"/>
                  </a:lnTo>
                  <a:lnTo>
                    <a:pt x="4663" y="11303"/>
                  </a:lnTo>
                  <a:cubicBezTo>
                    <a:pt x="4714" y="11324"/>
                    <a:pt x="4767" y="11334"/>
                    <a:pt x="4819" y="11334"/>
                  </a:cubicBezTo>
                  <a:cubicBezTo>
                    <a:pt x="4909" y="11334"/>
                    <a:pt x="4996" y="11303"/>
                    <a:pt x="5062" y="11244"/>
                  </a:cubicBezTo>
                  <a:lnTo>
                    <a:pt x="6021" y="10450"/>
                  </a:lnTo>
                  <a:close/>
                  <a:moveTo>
                    <a:pt x="6826" y="10450"/>
                  </a:moveTo>
                  <a:lnTo>
                    <a:pt x="7786" y="11244"/>
                  </a:lnTo>
                  <a:cubicBezTo>
                    <a:pt x="7852" y="11303"/>
                    <a:pt x="7938" y="11334"/>
                    <a:pt x="8029" y="11334"/>
                  </a:cubicBezTo>
                  <a:cubicBezTo>
                    <a:pt x="8080" y="11334"/>
                    <a:pt x="8133" y="11324"/>
                    <a:pt x="8184" y="11303"/>
                  </a:cubicBezTo>
                  <a:lnTo>
                    <a:pt x="10333" y="10509"/>
                  </a:lnTo>
                  <a:lnTo>
                    <a:pt x="10333" y="11513"/>
                  </a:lnTo>
                  <a:lnTo>
                    <a:pt x="6826" y="12823"/>
                  </a:lnTo>
                  <a:lnTo>
                    <a:pt x="6826" y="10450"/>
                  </a:lnTo>
                  <a:close/>
                  <a:moveTo>
                    <a:pt x="6431" y="0"/>
                  </a:moveTo>
                  <a:cubicBezTo>
                    <a:pt x="4711" y="0"/>
                    <a:pt x="3308" y="1392"/>
                    <a:pt x="3308" y="3108"/>
                  </a:cubicBezTo>
                  <a:cubicBezTo>
                    <a:pt x="3308" y="4043"/>
                    <a:pt x="3729" y="4921"/>
                    <a:pt x="4442" y="5515"/>
                  </a:cubicBezTo>
                  <a:cubicBezTo>
                    <a:pt x="4689" y="5715"/>
                    <a:pt x="4829" y="5995"/>
                    <a:pt x="4829" y="6276"/>
                  </a:cubicBezTo>
                  <a:lnTo>
                    <a:pt x="4829" y="6511"/>
                  </a:lnTo>
                  <a:lnTo>
                    <a:pt x="1965" y="7586"/>
                  </a:lnTo>
                  <a:cubicBezTo>
                    <a:pt x="1928" y="7597"/>
                    <a:pt x="1883" y="7619"/>
                    <a:pt x="1847" y="7656"/>
                  </a:cubicBezTo>
                  <a:lnTo>
                    <a:pt x="234" y="9000"/>
                  </a:lnTo>
                  <a:cubicBezTo>
                    <a:pt x="1" y="9199"/>
                    <a:pt x="60" y="9583"/>
                    <a:pt x="352" y="9690"/>
                  </a:cubicBezTo>
                  <a:lnTo>
                    <a:pt x="1706" y="10192"/>
                  </a:lnTo>
                  <a:lnTo>
                    <a:pt x="1706" y="11794"/>
                  </a:lnTo>
                  <a:cubicBezTo>
                    <a:pt x="1706" y="11956"/>
                    <a:pt x="1813" y="12108"/>
                    <a:pt x="1965" y="12167"/>
                  </a:cubicBezTo>
                  <a:lnTo>
                    <a:pt x="6276" y="13791"/>
                  </a:lnTo>
                  <a:cubicBezTo>
                    <a:pt x="6324" y="13809"/>
                    <a:pt x="6374" y="13818"/>
                    <a:pt x="6424" y="13818"/>
                  </a:cubicBezTo>
                  <a:cubicBezTo>
                    <a:pt x="6473" y="13818"/>
                    <a:pt x="6523" y="13809"/>
                    <a:pt x="6571" y="13791"/>
                  </a:cubicBezTo>
                  <a:lnTo>
                    <a:pt x="10883" y="12167"/>
                  </a:lnTo>
                  <a:cubicBezTo>
                    <a:pt x="11034" y="12108"/>
                    <a:pt x="11141" y="11956"/>
                    <a:pt x="11141" y="11794"/>
                  </a:cubicBezTo>
                  <a:lnTo>
                    <a:pt x="11141" y="10192"/>
                  </a:lnTo>
                  <a:lnTo>
                    <a:pt x="12496" y="9690"/>
                  </a:lnTo>
                  <a:cubicBezTo>
                    <a:pt x="12788" y="9583"/>
                    <a:pt x="12846" y="9199"/>
                    <a:pt x="12614" y="9000"/>
                  </a:cubicBezTo>
                  <a:lnTo>
                    <a:pt x="11001" y="7656"/>
                  </a:lnTo>
                  <a:cubicBezTo>
                    <a:pt x="10964" y="7619"/>
                    <a:pt x="10919" y="7597"/>
                    <a:pt x="10883" y="7586"/>
                  </a:cubicBezTo>
                  <a:lnTo>
                    <a:pt x="8018" y="6511"/>
                  </a:lnTo>
                  <a:lnTo>
                    <a:pt x="8018" y="6276"/>
                  </a:lnTo>
                  <a:cubicBezTo>
                    <a:pt x="8018" y="5995"/>
                    <a:pt x="8159" y="5715"/>
                    <a:pt x="8406" y="5515"/>
                  </a:cubicBezTo>
                  <a:cubicBezTo>
                    <a:pt x="9129" y="4921"/>
                    <a:pt x="9539" y="4043"/>
                    <a:pt x="9539" y="3108"/>
                  </a:cubicBezTo>
                  <a:cubicBezTo>
                    <a:pt x="9539" y="1392"/>
                    <a:pt x="8136" y="0"/>
                    <a:pt x="6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4" name="Google Shape;1078;p42">
              <a:extLst>
                <a:ext uri="{FF2B5EF4-FFF2-40B4-BE49-F238E27FC236}">
                  <a16:creationId xmlns:a16="http://schemas.microsoft.com/office/drawing/2014/main" id="{F63B8ADF-7309-496D-1E19-7C2C60B49CB8}"/>
                </a:ext>
              </a:extLst>
            </p:cNvPr>
            <p:cNvSpPr/>
            <p:nvPr/>
          </p:nvSpPr>
          <p:spPr>
            <a:xfrm>
              <a:off x="3510913" y="3311725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77"/>
                    <a:pt x="0" y="398"/>
                  </a:cubicBezTo>
                  <a:cubicBezTo>
                    <a:pt x="0" y="620"/>
                    <a:pt x="177" y="808"/>
                    <a:pt x="398" y="808"/>
                  </a:cubicBezTo>
                  <a:lnTo>
                    <a:pt x="1206" y="808"/>
                  </a:lnTo>
                  <a:cubicBezTo>
                    <a:pt x="1428" y="808"/>
                    <a:pt x="1613" y="620"/>
                    <a:pt x="1613" y="398"/>
                  </a:cubicBezTo>
                  <a:cubicBezTo>
                    <a:pt x="1613" y="177"/>
                    <a:pt x="1428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5" name="Google Shape;1079;p42">
              <a:extLst>
                <a:ext uri="{FF2B5EF4-FFF2-40B4-BE49-F238E27FC236}">
                  <a16:creationId xmlns:a16="http://schemas.microsoft.com/office/drawing/2014/main" id="{49055DA4-7191-AAF4-10B9-54FF883D0E92}"/>
                </a:ext>
              </a:extLst>
            </p:cNvPr>
            <p:cNvSpPr/>
            <p:nvPr/>
          </p:nvSpPr>
          <p:spPr>
            <a:xfrm>
              <a:off x="3502763" y="325772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57" y="0"/>
                  </a:moveTo>
                  <a:cubicBezTo>
                    <a:pt x="1088" y="0"/>
                    <a:pt x="1020" y="18"/>
                    <a:pt x="957" y="56"/>
                  </a:cubicBezTo>
                  <a:lnTo>
                    <a:pt x="256" y="454"/>
                  </a:lnTo>
                  <a:cubicBezTo>
                    <a:pt x="60" y="572"/>
                    <a:pt x="1" y="816"/>
                    <a:pt x="104" y="1016"/>
                  </a:cubicBezTo>
                  <a:cubicBezTo>
                    <a:pt x="183" y="1141"/>
                    <a:pt x="317" y="1214"/>
                    <a:pt x="454" y="1214"/>
                  </a:cubicBezTo>
                  <a:cubicBezTo>
                    <a:pt x="522" y="1214"/>
                    <a:pt x="591" y="1195"/>
                    <a:pt x="654" y="1156"/>
                  </a:cubicBezTo>
                  <a:lnTo>
                    <a:pt x="1356" y="757"/>
                  </a:lnTo>
                  <a:cubicBezTo>
                    <a:pt x="1555" y="642"/>
                    <a:pt x="1625" y="396"/>
                    <a:pt x="1507" y="196"/>
                  </a:cubicBezTo>
                  <a:cubicBezTo>
                    <a:pt x="1430" y="73"/>
                    <a:pt x="1294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6" name="Google Shape;1080;p42">
              <a:extLst>
                <a:ext uri="{FF2B5EF4-FFF2-40B4-BE49-F238E27FC236}">
                  <a16:creationId xmlns:a16="http://schemas.microsoft.com/office/drawing/2014/main" id="{9DAEDB33-59D1-5346-09AB-67EAE6E30C6C}"/>
                </a:ext>
              </a:extLst>
            </p:cNvPr>
            <p:cNvSpPr/>
            <p:nvPr/>
          </p:nvSpPr>
          <p:spPr>
            <a:xfrm>
              <a:off x="3502763" y="3355450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56" y="1"/>
                  </a:moveTo>
                  <a:cubicBezTo>
                    <a:pt x="319" y="1"/>
                    <a:pt x="183" y="70"/>
                    <a:pt x="104" y="204"/>
                  </a:cubicBezTo>
                  <a:cubicBezTo>
                    <a:pt x="1" y="392"/>
                    <a:pt x="60" y="650"/>
                    <a:pt x="256" y="753"/>
                  </a:cubicBezTo>
                  <a:lnTo>
                    <a:pt x="957" y="1163"/>
                  </a:lnTo>
                  <a:cubicBezTo>
                    <a:pt x="1019" y="1197"/>
                    <a:pt x="1088" y="1214"/>
                    <a:pt x="1156" y="1214"/>
                  </a:cubicBezTo>
                  <a:cubicBezTo>
                    <a:pt x="1294" y="1214"/>
                    <a:pt x="1430" y="1145"/>
                    <a:pt x="1507" y="1012"/>
                  </a:cubicBezTo>
                  <a:cubicBezTo>
                    <a:pt x="1625" y="812"/>
                    <a:pt x="1555" y="565"/>
                    <a:pt x="1356" y="462"/>
                  </a:cubicBezTo>
                  <a:lnTo>
                    <a:pt x="654" y="52"/>
                  </a:lnTo>
                  <a:cubicBezTo>
                    <a:pt x="592" y="18"/>
                    <a:pt x="52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7" name="Google Shape;1081;p42">
              <a:extLst>
                <a:ext uri="{FF2B5EF4-FFF2-40B4-BE49-F238E27FC236}">
                  <a16:creationId xmlns:a16="http://schemas.microsoft.com/office/drawing/2014/main" id="{4C12518D-872B-5DD1-55F6-76E53FE529AC}"/>
                </a:ext>
              </a:extLst>
            </p:cNvPr>
            <p:cNvSpPr/>
            <p:nvPr/>
          </p:nvSpPr>
          <p:spPr>
            <a:xfrm>
              <a:off x="3274838" y="3311725"/>
              <a:ext cx="40625" cy="20200"/>
            </a:xfrm>
            <a:custGeom>
              <a:avLst/>
              <a:gdLst/>
              <a:ahLst/>
              <a:cxnLst/>
              <a:rect l="l" t="t" r="r" b="b"/>
              <a:pathLst>
                <a:path w="1625" h="808" extrusionOk="0">
                  <a:moveTo>
                    <a:pt x="410" y="0"/>
                  </a:moveTo>
                  <a:cubicBezTo>
                    <a:pt x="186" y="0"/>
                    <a:pt x="0" y="177"/>
                    <a:pt x="0" y="398"/>
                  </a:cubicBezTo>
                  <a:cubicBezTo>
                    <a:pt x="0" y="620"/>
                    <a:pt x="186" y="808"/>
                    <a:pt x="410" y="808"/>
                  </a:cubicBezTo>
                  <a:lnTo>
                    <a:pt x="1215" y="808"/>
                  </a:lnTo>
                  <a:cubicBezTo>
                    <a:pt x="1437" y="808"/>
                    <a:pt x="1625" y="620"/>
                    <a:pt x="1625" y="398"/>
                  </a:cubicBezTo>
                  <a:cubicBezTo>
                    <a:pt x="1625" y="177"/>
                    <a:pt x="1437" y="0"/>
                    <a:pt x="1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8" name="Google Shape;1082;p42">
              <a:extLst>
                <a:ext uri="{FF2B5EF4-FFF2-40B4-BE49-F238E27FC236}">
                  <a16:creationId xmlns:a16="http://schemas.microsoft.com/office/drawing/2014/main" id="{57F53581-68D2-41CC-ED8B-3426CD101D51}"/>
                </a:ext>
              </a:extLst>
            </p:cNvPr>
            <p:cNvSpPr/>
            <p:nvPr/>
          </p:nvSpPr>
          <p:spPr>
            <a:xfrm>
              <a:off x="3282963" y="325772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9" y="0"/>
                  </a:moveTo>
                  <a:cubicBezTo>
                    <a:pt x="321" y="0"/>
                    <a:pt x="186" y="73"/>
                    <a:pt x="107" y="196"/>
                  </a:cubicBezTo>
                  <a:cubicBezTo>
                    <a:pt x="1" y="396"/>
                    <a:pt x="60" y="642"/>
                    <a:pt x="259" y="757"/>
                  </a:cubicBezTo>
                  <a:lnTo>
                    <a:pt x="960" y="1156"/>
                  </a:lnTo>
                  <a:cubicBezTo>
                    <a:pt x="1023" y="1195"/>
                    <a:pt x="1093" y="1214"/>
                    <a:pt x="1163" y="1214"/>
                  </a:cubicBezTo>
                  <a:cubicBezTo>
                    <a:pt x="1302" y="1214"/>
                    <a:pt x="1439" y="1141"/>
                    <a:pt x="1510" y="1016"/>
                  </a:cubicBezTo>
                  <a:cubicBezTo>
                    <a:pt x="1628" y="816"/>
                    <a:pt x="1558" y="572"/>
                    <a:pt x="1359" y="454"/>
                  </a:cubicBezTo>
                  <a:lnTo>
                    <a:pt x="657" y="56"/>
                  </a:lnTo>
                  <a:cubicBezTo>
                    <a:pt x="595" y="18"/>
                    <a:pt x="52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9" name="Google Shape;1083;p42">
              <a:extLst>
                <a:ext uri="{FF2B5EF4-FFF2-40B4-BE49-F238E27FC236}">
                  <a16:creationId xmlns:a16="http://schemas.microsoft.com/office/drawing/2014/main" id="{4F6D60E5-A092-7C5B-C888-F522BA6978E7}"/>
                </a:ext>
              </a:extLst>
            </p:cNvPr>
            <p:cNvSpPr/>
            <p:nvPr/>
          </p:nvSpPr>
          <p:spPr>
            <a:xfrm>
              <a:off x="3282963" y="3355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1" y="1"/>
                  </a:moveTo>
                  <a:cubicBezTo>
                    <a:pt x="1092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12"/>
                    <a:pt x="107" y="1012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392"/>
                    <a:pt x="1510" y="204"/>
                  </a:cubicBezTo>
                  <a:cubicBezTo>
                    <a:pt x="1439" y="70"/>
                    <a:pt x="1301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oogle Shape;1435;p48">
            <a:extLst>
              <a:ext uri="{FF2B5EF4-FFF2-40B4-BE49-F238E27FC236}">
                <a16:creationId xmlns:a16="http://schemas.microsoft.com/office/drawing/2014/main" id="{46D0246E-3D0E-AC7B-956F-53034DFB8044}"/>
              </a:ext>
            </a:extLst>
          </p:cNvPr>
          <p:cNvGrpSpPr/>
          <p:nvPr/>
        </p:nvGrpSpPr>
        <p:grpSpPr>
          <a:xfrm>
            <a:off x="1438000" y="3120000"/>
            <a:ext cx="346050" cy="345100"/>
            <a:chOff x="2541313" y="2118025"/>
            <a:chExt cx="346050" cy="345100"/>
          </a:xfrm>
        </p:grpSpPr>
        <p:sp>
          <p:nvSpPr>
            <p:cNvPr id="41" name="Google Shape;1436;p48">
              <a:extLst>
                <a:ext uri="{FF2B5EF4-FFF2-40B4-BE49-F238E27FC236}">
                  <a16:creationId xmlns:a16="http://schemas.microsoft.com/office/drawing/2014/main" id="{867C6DC9-7D02-680C-17CC-6AADCF9AC13B}"/>
                </a:ext>
              </a:extLst>
            </p:cNvPr>
            <p:cNvSpPr/>
            <p:nvPr/>
          </p:nvSpPr>
          <p:spPr>
            <a:xfrm>
              <a:off x="2581988" y="2362325"/>
              <a:ext cx="60750" cy="60475"/>
            </a:xfrm>
            <a:custGeom>
              <a:avLst/>
              <a:gdLst/>
              <a:ahLst/>
              <a:cxnLst/>
              <a:rect l="l" t="t" r="r" b="b"/>
              <a:pathLst>
                <a:path w="2430" h="2419" extrusionOk="0">
                  <a:moveTo>
                    <a:pt x="1215" y="806"/>
                  </a:moveTo>
                  <a:cubicBezTo>
                    <a:pt x="1437" y="806"/>
                    <a:pt x="1625" y="982"/>
                    <a:pt x="1625" y="1215"/>
                  </a:cubicBezTo>
                  <a:cubicBezTo>
                    <a:pt x="1625" y="1437"/>
                    <a:pt x="1437" y="1614"/>
                    <a:pt x="1215" y="1614"/>
                  </a:cubicBezTo>
                  <a:cubicBezTo>
                    <a:pt x="994" y="1614"/>
                    <a:pt x="806" y="1437"/>
                    <a:pt x="806" y="1215"/>
                  </a:cubicBezTo>
                  <a:cubicBezTo>
                    <a:pt x="806" y="982"/>
                    <a:pt x="994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48" y="1"/>
                    <a:pt x="1" y="539"/>
                    <a:pt x="1" y="1215"/>
                  </a:cubicBezTo>
                  <a:cubicBezTo>
                    <a:pt x="1" y="1883"/>
                    <a:pt x="548" y="2419"/>
                    <a:pt x="1215" y="2419"/>
                  </a:cubicBezTo>
                  <a:cubicBezTo>
                    <a:pt x="1880" y="2419"/>
                    <a:pt x="2430" y="1883"/>
                    <a:pt x="2430" y="1215"/>
                  </a:cubicBezTo>
                  <a:cubicBezTo>
                    <a:pt x="2430" y="539"/>
                    <a:pt x="188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42" name="Google Shape;1437;p48">
              <a:extLst>
                <a:ext uri="{FF2B5EF4-FFF2-40B4-BE49-F238E27FC236}">
                  <a16:creationId xmlns:a16="http://schemas.microsoft.com/office/drawing/2014/main" id="{874D957E-9F4C-8294-9DD8-629AADC80F69}"/>
                </a:ext>
              </a:extLst>
            </p:cNvPr>
            <p:cNvSpPr/>
            <p:nvPr/>
          </p:nvSpPr>
          <p:spPr>
            <a:xfrm>
              <a:off x="2541313" y="2118025"/>
              <a:ext cx="346050" cy="345100"/>
            </a:xfrm>
            <a:custGeom>
              <a:avLst/>
              <a:gdLst/>
              <a:ahLst/>
              <a:cxnLst/>
              <a:rect l="l" t="t" r="r" b="b"/>
              <a:pathLst>
                <a:path w="13842" h="13804" extrusionOk="0">
                  <a:moveTo>
                    <a:pt x="6892" y="806"/>
                  </a:moveTo>
                  <a:cubicBezTo>
                    <a:pt x="8266" y="806"/>
                    <a:pt x="9388" y="1880"/>
                    <a:pt x="9457" y="3228"/>
                  </a:cubicBezTo>
                  <a:lnTo>
                    <a:pt x="8652" y="3228"/>
                  </a:lnTo>
                  <a:cubicBezTo>
                    <a:pt x="8584" y="2324"/>
                    <a:pt x="7823" y="1613"/>
                    <a:pt x="6898" y="1613"/>
                  </a:cubicBezTo>
                  <a:cubicBezTo>
                    <a:pt x="6875" y="1613"/>
                    <a:pt x="6852" y="1614"/>
                    <a:pt x="6829" y="1615"/>
                  </a:cubicBezTo>
                  <a:cubicBezTo>
                    <a:pt x="5892" y="1660"/>
                    <a:pt x="5157" y="2456"/>
                    <a:pt x="5157" y="3391"/>
                  </a:cubicBezTo>
                  <a:lnTo>
                    <a:pt x="5157" y="4852"/>
                  </a:lnTo>
                  <a:lnTo>
                    <a:pt x="4349" y="4852"/>
                  </a:lnTo>
                  <a:lnTo>
                    <a:pt x="4349" y="3402"/>
                  </a:lnTo>
                  <a:cubicBezTo>
                    <a:pt x="4349" y="2010"/>
                    <a:pt x="5437" y="843"/>
                    <a:pt x="6829" y="807"/>
                  </a:cubicBezTo>
                  <a:cubicBezTo>
                    <a:pt x="6850" y="806"/>
                    <a:pt x="6871" y="806"/>
                    <a:pt x="6892" y="806"/>
                  </a:cubicBezTo>
                  <a:close/>
                  <a:moveTo>
                    <a:pt x="6917" y="7816"/>
                  </a:moveTo>
                  <a:cubicBezTo>
                    <a:pt x="7138" y="7816"/>
                    <a:pt x="7308" y="8001"/>
                    <a:pt x="7308" y="8218"/>
                  </a:cubicBezTo>
                  <a:lnTo>
                    <a:pt x="7308" y="9761"/>
                  </a:lnTo>
                  <a:lnTo>
                    <a:pt x="6500" y="9761"/>
                  </a:lnTo>
                  <a:lnTo>
                    <a:pt x="6500" y="8230"/>
                  </a:lnTo>
                  <a:cubicBezTo>
                    <a:pt x="6500" y="8019"/>
                    <a:pt x="6652" y="7843"/>
                    <a:pt x="6862" y="7820"/>
                  </a:cubicBezTo>
                  <a:cubicBezTo>
                    <a:pt x="6881" y="7818"/>
                    <a:pt x="6899" y="7816"/>
                    <a:pt x="6917" y="7816"/>
                  </a:cubicBezTo>
                  <a:close/>
                  <a:moveTo>
                    <a:pt x="9867" y="5657"/>
                  </a:moveTo>
                  <a:cubicBezTo>
                    <a:pt x="10088" y="5657"/>
                    <a:pt x="10276" y="5845"/>
                    <a:pt x="10276" y="6067"/>
                  </a:cubicBezTo>
                  <a:lnTo>
                    <a:pt x="10276" y="9761"/>
                  </a:lnTo>
                  <a:lnTo>
                    <a:pt x="8113" y="9761"/>
                  </a:lnTo>
                  <a:lnTo>
                    <a:pt x="8113" y="8241"/>
                  </a:lnTo>
                  <a:cubicBezTo>
                    <a:pt x="8113" y="7610"/>
                    <a:pt x="7600" y="7037"/>
                    <a:pt x="6969" y="7015"/>
                  </a:cubicBezTo>
                  <a:cubicBezTo>
                    <a:pt x="6941" y="7013"/>
                    <a:pt x="6914" y="7012"/>
                    <a:pt x="6887" y="7012"/>
                  </a:cubicBezTo>
                  <a:cubicBezTo>
                    <a:pt x="6233" y="7012"/>
                    <a:pt x="5695" y="7556"/>
                    <a:pt x="5695" y="8218"/>
                  </a:cubicBezTo>
                  <a:lnTo>
                    <a:pt x="5695" y="9761"/>
                  </a:lnTo>
                  <a:lnTo>
                    <a:pt x="5390" y="9761"/>
                  </a:lnTo>
                  <a:cubicBezTo>
                    <a:pt x="5028" y="8990"/>
                    <a:pt x="4338" y="8440"/>
                    <a:pt x="3532" y="8230"/>
                  </a:cubicBezTo>
                  <a:lnTo>
                    <a:pt x="3532" y="6067"/>
                  </a:lnTo>
                  <a:cubicBezTo>
                    <a:pt x="3532" y="5845"/>
                    <a:pt x="3718" y="5657"/>
                    <a:pt x="3942" y="5657"/>
                  </a:cubicBezTo>
                  <a:close/>
                  <a:moveTo>
                    <a:pt x="2842" y="8942"/>
                  </a:moveTo>
                  <a:cubicBezTo>
                    <a:pt x="3695" y="8942"/>
                    <a:pt x="4467" y="9492"/>
                    <a:pt x="4747" y="10297"/>
                  </a:cubicBezTo>
                  <a:cubicBezTo>
                    <a:pt x="4806" y="10463"/>
                    <a:pt x="4958" y="10567"/>
                    <a:pt x="5134" y="10567"/>
                  </a:cubicBezTo>
                  <a:lnTo>
                    <a:pt x="12591" y="10567"/>
                  </a:lnTo>
                  <a:cubicBezTo>
                    <a:pt x="12801" y="10567"/>
                    <a:pt x="12975" y="10718"/>
                    <a:pt x="13000" y="10917"/>
                  </a:cubicBezTo>
                  <a:cubicBezTo>
                    <a:pt x="13034" y="11164"/>
                    <a:pt x="12835" y="11374"/>
                    <a:pt x="12602" y="11374"/>
                  </a:cubicBezTo>
                  <a:lnTo>
                    <a:pt x="5134" y="11374"/>
                  </a:lnTo>
                  <a:cubicBezTo>
                    <a:pt x="4958" y="11374"/>
                    <a:pt x="4806" y="11478"/>
                    <a:pt x="4747" y="11644"/>
                  </a:cubicBezTo>
                  <a:cubicBezTo>
                    <a:pt x="4455" y="12449"/>
                    <a:pt x="3695" y="12988"/>
                    <a:pt x="2842" y="12988"/>
                  </a:cubicBezTo>
                  <a:cubicBezTo>
                    <a:pt x="1731" y="12988"/>
                    <a:pt x="820" y="12087"/>
                    <a:pt x="820" y="10965"/>
                  </a:cubicBezTo>
                  <a:cubicBezTo>
                    <a:pt x="820" y="9854"/>
                    <a:pt x="1731" y="8942"/>
                    <a:pt x="2842" y="8942"/>
                  </a:cubicBezTo>
                  <a:close/>
                  <a:moveTo>
                    <a:pt x="11657" y="12180"/>
                  </a:moveTo>
                  <a:lnTo>
                    <a:pt x="11657" y="12988"/>
                  </a:lnTo>
                  <a:lnTo>
                    <a:pt x="10299" y="12988"/>
                  </a:lnTo>
                  <a:lnTo>
                    <a:pt x="10299" y="12180"/>
                  </a:lnTo>
                  <a:close/>
                  <a:moveTo>
                    <a:pt x="6896" y="0"/>
                  </a:moveTo>
                  <a:cubicBezTo>
                    <a:pt x="5040" y="0"/>
                    <a:pt x="3532" y="1510"/>
                    <a:pt x="3532" y="3368"/>
                  </a:cubicBezTo>
                  <a:lnTo>
                    <a:pt x="3532" y="4922"/>
                  </a:lnTo>
                  <a:cubicBezTo>
                    <a:pt x="3064" y="5085"/>
                    <a:pt x="2724" y="5542"/>
                    <a:pt x="2724" y="6067"/>
                  </a:cubicBezTo>
                  <a:lnTo>
                    <a:pt x="2724" y="8137"/>
                  </a:lnTo>
                  <a:cubicBezTo>
                    <a:pt x="1218" y="8193"/>
                    <a:pt x="1" y="9444"/>
                    <a:pt x="1" y="10965"/>
                  </a:cubicBezTo>
                  <a:cubicBezTo>
                    <a:pt x="1" y="12530"/>
                    <a:pt x="1277" y="13804"/>
                    <a:pt x="2831" y="13804"/>
                  </a:cubicBezTo>
                  <a:cubicBezTo>
                    <a:pt x="3928" y="13804"/>
                    <a:pt x="4924" y="13161"/>
                    <a:pt x="5390" y="12180"/>
                  </a:cubicBezTo>
                  <a:lnTo>
                    <a:pt x="7881" y="12180"/>
                  </a:lnTo>
                  <a:lnTo>
                    <a:pt x="7881" y="13383"/>
                  </a:lnTo>
                  <a:cubicBezTo>
                    <a:pt x="7881" y="13593"/>
                    <a:pt x="8032" y="13770"/>
                    <a:pt x="8231" y="13793"/>
                  </a:cubicBezTo>
                  <a:cubicBezTo>
                    <a:pt x="8251" y="13796"/>
                    <a:pt x="8270" y="13797"/>
                    <a:pt x="8289" y="13797"/>
                  </a:cubicBezTo>
                  <a:cubicBezTo>
                    <a:pt x="8508" y="13797"/>
                    <a:pt x="8686" y="13611"/>
                    <a:pt x="8686" y="13397"/>
                  </a:cubicBezTo>
                  <a:lnTo>
                    <a:pt x="8686" y="12180"/>
                  </a:lnTo>
                  <a:lnTo>
                    <a:pt x="9494" y="12180"/>
                  </a:lnTo>
                  <a:lnTo>
                    <a:pt x="9494" y="13397"/>
                  </a:lnTo>
                  <a:cubicBezTo>
                    <a:pt x="9494" y="13619"/>
                    <a:pt x="9679" y="13804"/>
                    <a:pt x="9903" y="13804"/>
                  </a:cubicBezTo>
                  <a:lnTo>
                    <a:pt x="12052" y="13804"/>
                  </a:lnTo>
                  <a:cubicBezTo>
                    <a:pt x="12274" y="13804"/>
                    <a:pt x="12462" y="13619"/>
                    <a:pt x="12462" y="13397"/>
                  </a:cubicBezTo>
                  <a:lnTo>
                    <a:pt x="12462" y="12180"/>
                  </a:lnTo>
                  <a:lnTo>
                    <a:pt x="12580" y="12180"/>
                  </a:lnTo>
                  <a:cubicBezTo>
                    <a:pt x="13211" y="12180"/>
                    <a:pt x="13772" y="11666"/>
                    <a:pt x="13805" y="11035"/>
                  </a:cubicBezTo>
                  <a:cubicBezTo>
                    <a:pt x="13842" y="10334"/>
                    <a:pt x="13281" y="9761"/>
                    <a:pt x="12591" y="9761"/>
                  </a:cubicBezTo>
                  <a:lnTo>
                    <a:pt x="11082" y="9761"/>
                  </a:lnTo>
                  <a:lnTo>
                    <a:pt x="11082" y="6067"/>
                  </a:lnTo>
                  <a:cubicBezTo>
                    <a:pt x="11082" y="5388"/>
                    <a:pt x="10546" y="4852"/>
                    <a:pt x="9867" y="4852"/>
                  </a:cubicBezTo>
                  <a:lnTo>
                    <a:pt x="5962" y="4852"/>
                  </a:lnTo>
                  <a:lnTo>
                    <a:pt x="5962" y="3379"/>
                  </a:lnTo>
                  <a:cubicBezTo>
                    <a:pt x="5962" y="2888"/>
                    <a:pt x="6349" y="2456"/>
                    <a:pt x="6840" y="2420"/>
                  </a:cubicBezTo>
                  <a:cubicBezTo>
                    <a:pt x="6860" y="2419"/>
                    <a:pt x="6879" y="2418"/>
                    <a:pt x="6899" y="2418"/>
                  </a:cubicBezTo>
                  <a:cubicBezTo>
                    <a:pt x="7422" y="2418"/>
                    <a:pt x="7844" y="2849"/>
                    <a:pt x="7844" y="3368"/>
                  </a:cubicBezTo>
                  <a:lnTo>
                    <a:pt x="7844" y="3635"/>
                  </a:lnTo>
                  <a:cubicBezTo>
                    <a:pt x="7844" y="3859"/>
                    <a:pt x="8032" y="4044"/>
                    <a:pt x="8254" y="4044"/>
                  </a:cubicBezTo>
                  <a:lnTo>
                    <a:pt x="9867" y="4044"/>
                  </a:lnTo>
                  <a:cubicBezTo>
                    <a:pt x="10088" y="4044"/>
                    <a:pt x="10276" y="3859"/>
                    <a:pt x="10276" y="3635"/>
                  </a:cubicBezTo>
                  <a:lnTo>
                    <a:pt x="10276" y="3402"/>
                  </a:lnTo>
                  <a:cubicBezTo>
                    <a:pt x="10276" y="1578"/>
                    <a:pt x="8826" y="47"/>
                    <a:pt x="7003" y="2"/>
                  </a:cubicBezTo>
                  <a:cubicBezTo>
                    <a:pt x="6967" y="1"/>
                    <a:pt x="6932" y="0"/>
                    <a:pt x="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oogle Shape;10128;p63">
            <a:extLst>
              <a:ext uri="{FF2B5EF4-FFF2-40B4-BE49-F238E27FC236}">
                <a16:creationId xmlns:a16="http://schemas.microsoft.com/office/drawing/2014/main" id="{82E90502-9C41-4008-88DF-9AE9A053AE51}"/>
              </a:ext>
            </a:extLst>
          </p:cNvPr>
          <p:cNvGrpSpPr/>
          <p:nvPr/>
        </p:nvGrpSpPr>
        <p:grpSpPr>
          <a:xfrm>
            <a:off x="3408560" y="3127300"/>
            <a:ext cx="349457" cy="348542"/>
            <a:chOff x="3599700" y="1954475"/>
            <a:chExt cx="296175" cy="295400"/>
          </a:xfrm>
          <a:solidFill>
            <a:schemeClr val="bg1"/>
          </a:solidFill>
        </p:grpSpPr>
        <p:sp>
          <p:nvSpPr>
            <p:cNvPr id="44" name="Google Shape;10129;p63">
              <a:extLst>
                <a:ext uri="{FF2B5EF4-FFF2-40B4-BE49-F238E27FC236}">
                  <a16:creationId xmlns:a16="http://schemas.microsoft.com/office/drawing/2014/main" id="{A5659A7C-749C-05A8-CE7B-0C71CA0EC51B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45" name="Google Shape;10130;p63">
              <a:extLst>
                <a:ext uri="{FF2B5EF4-FFF2-40B4-BE49-F238E27FC236}">
                  <a16:creationId xmlns:a16="http://schemas.microsoft.com/office/drawing/2014/main" id="{2ED01BC2-350A-6D08-78D0-B8FF98F76336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46" name="Google Shape;10131;p63">
              <a:extLst>
                <a:ext uri="{FF2B5EF4-FFF2-40B4-BE49-F238E27FC236}">
                  <a16:creationId xmlns:a16="http://schemas.microsoft.com/office/drawing/2014/main" id="{CABA5B66-F9E7-5E5E-CD1F-4237E84F9120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49" name="Google Shape;10817;p65">
            <a:extLst>
              <a:ext uri="{FF2B5EF4-FFF2-40B4-BE49-F238E27FC236}">
                <a16:creationId xmlns:a16="http://schemas.microsoft.com/office/drawing/2014/main" id="{825201A8-6563-683C-CE24-DBB5338A27DB}"/>
              </a:ext>
            </a:extLst>
          </p:cNvPr>
          <p:cNvGrpSpPr/>
          <p:nvPr/>
        </p:nvGrpSpPr>
        <p:grpSpPr>
          <a:xfrm>
            <a:off x="5391967" y="3095948"/>
            <a:ext cx="307444" cy="366556"/>
            <a:chOff x="2209567" y="1972337"/>
            <a:chExt cx="307444" cy="366556"/>
          </a:xfrm>
          <a:solidFill>
            <a:schemeClr val="bg1"/>
          </a:solidFill>
        </p:grpSpPr>
        <p:sp>
          <p:nvSpPr>
            <p:cNvPr id="50" name="Google Shape;10818;p65">
              <a:extLst>
                <a:ext uri="{FF2B5EF4-FFF2-40B4-BE49-F238E27FC236}">
                  <a16:creationId xmlns:a16="http://schemas.microsoft.com/office/drawing/2014/main" id="{30B5EBE5-D9FA-E2F5-5A18-79C0D8661489}"/>
                </a:ext>
              </a:extLst>
            </p:cNvPr>
            <p:cNvSpPr/>
            <p:nvPr/>
          </p:nvSpPr>
          <p:spPr>
            <a:xfrm>
              <a:off x="2345143" y="1972337"/>
              <a:ext cx="20709" cy="62097"/>
            </a:xfrm>
            <a:custGeom>
              <a:avLst/>
              <a:gdLst/>
              <a:ahLst/>
              <a:cxnLst/>
              <a:rect l="l" t="t" r="r" b="b"/>
              <a:pathLst>
                <a:path w="694" h="2081" extrusionOk="0">
                  <a:moveTo>
                    <a:pt x="347" y="1"/>
                  </a:moveTo>
                  <a:cubicBezTo>
                    <a:pt x="158" y="1"/>
                    <a:pt x="1" y="158"/>
                    <a:pt x="1" y="348"/>
                  </a:cubicBezTo>
                  <a:lnTo>
                    <a:pt x="1" y="1765"/>
                  </a:lnTo>
                  <a:cubicBezTo>
                    <a:pt x="1" y="1923"/>
                    <a:pt x="158" y="2080"/>
                    <a:pt x="347" y="2080"/>
                  </a:cubicBezTo>
                  <a:cubicBezTo>
                    <a:pt x="536" y="2080"/>
                    <a:pt x="694" y="1923"/>
                    <a:pt x="694" y="1734"/>
                  </a:cubicBezTo>
                  <a:lnTo>
                    <a:pt x="694" y="348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51" name="Google Shape;10819;p65">
              <a:extLst>
                <a:ext uri="{FF2B5EF4-FFF2-40B4-BE49-F238E27FC236}">
                  <a16:creationId xmlns:a16="http://schemas.microsoft.com/office/drawing/2014/main" id="{3FEFA713-1D16-47A2-10F8-1A1D84BE01B9}"/>
                </a:ext>
              </a:extLst>
            </p:cNvPr>
            <p:cNvSpPr/>
            <p:nvPr/>
          </p:nvSpPr>
          <p:spPr>
            <a:xfrm>
              <a:off x="2265235" y="1998803"/>
              <a:ext cx="55502" cy="39389"/>
            </a:xfrm>
            <a:custGeom>
              <a:avLst/>
              <a:gdLst/>
              <a:ahLst/>
              <a:cxnLst/>
              <a:rect l="l" t="t" r="r" b="b"/>
              <a:pathLst>
                <a:path w="1860" h="1320" extrusionOk="0">
                  <a:moveTo>
                    <a:pt x="465" y="1"/>
                  </a:moveTo>
                  <a:cubicBezTo>
                    <a:pt x="344" y="1"/>
                    <a:pt x="222" y="78"/>
                    <a:pt x="158" y="185"/>
                  </a:cubicBezTo>
                  <a:cubicBezTo>
                    <a:pt x="1" y="311"/>
                    <a:pt x="64" y="563"/>
                    <a:pt x="253" y="658"/>
                  </a:cubicBezTo>
                  <a:lnTo>
                    <a:pt x="1229" y="1288"/>
                  </a:lnTo>
                  <a:cubicBezTo>
                    <a:pt x="1261" y="1319"/>
                    <a:pt x="1355" y="1319"/>
                    <a:pt x="1418" y="1319"/>
                  </a:cubicBezTo>
                  <a:cubicBezTo>
                    <a:pt x="1544" y="1319"/>
                    <a:pt x="1671" y="1288"/>
                    <a:pt x="1734" y="1162"/>
                  </a:cubicBezTo>
                  <a:cubicBezTo>
                    <a:pt x="1860" y="1004"/>
                    <a:pt x="1765" y="752"/>
                    <a:pt x="1607" y="689"/>
                  </a:cubicBezTo>
                  <a:lnTo>
                    <a:pt x="631" y="59"/>
                  </a:lnTo>
                  <a:cubicBezTo>
                    <a:pt x="580" y="18"/>
                    <a:pt x="523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52" name="Google Shape;10820;p65">
              <a:extLst>
                <a:ext uri="{FF2B5EF4-FFF2-40B4-BE49-F238E27FC236}">
                  <a16:creationId xmlns:a16="http://schemas.microsoft.com/office/drawing/2014/main" id="{12745185-3D08-CBE7-AE3D-8AFB1A0A07D1}"/>
                </a:ext>
              </a:extLst>
            </p:cNvPr>
            <p:cNvSpPr/>
            <p:nvPr/>
          </p:nvSpPr>
          <p:spPr>
            <a:xfrm>
              <a:off x="2393093" y="2000594"/>
              <a:ext cx="51743" cy="38523"/>
            </a:xfrm>
            <a:custGeom>
              <a:avLst/>
              <a:gdLst/>
              <a:ahLst/>
              <a:cxnLst/>
              <a:rect l="l" t="t" r="r" b="b"/>
              <a:pathLst>
                <a:path w="1734" h="1291" extrusionOk="0">
                  <a:moveTo>
                    <a:pt x="1354" y="0"/>
                  </a:moveTo>
                  <a:cubicBezTo>
                    <a:pt x="1301" y="0"/>
                    <a:pt x="1247" y="11"/>
                    <a:pt x="1198" y="31"/>
                  </a:cubicBezTo>
                  <a:lnTo>
                    <a:pt x="221" y="661"/>
                  </a:lnTo>
                  <a:cubicBezTo>
                    <a:pt x="63" y="787"/>
                    <a:pt x="0" y="976"/>
                    <a:pt x="95" y="1133"/>
                  </a:cubicBezTo>
                  <a:cubicBezTo>
                    <a:pt x="126" y="1228"/>
                    <a:pt x="252" y="1291"/>
                    <a:pt x="347" y="1291"/>
                  </a:cubicBezTo>
                  <a:cubicBezTo>
                    <a:pt x="441" y="1291"/>
                    <a:pt x="473" y="1291"/>
                    <a:pt x="568" y="1259"/>
                  </a:cubicBezTo>
                  <a:lnTo>
                    <a:pt x="1544" y="629"/>
                  </a:lnTo>
                  <a:cubicBezTo>
                    <a:pt x="1702" y="503"/>
                    <a:pt x="1733" y="314"/>
                    <a:pt x="1670" y="157"/>
                  </a:cubicBezTo>
                  <a:cubicBezTo>
                    <a:pt x="1584" y="49"/>
                    <a:pt x="1469" y="0"/>
                    <a:pt x="1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grpSp>
          <p:nvGrpSpPr>
            <p:cNvPr id="53" name="Google Shape;10821;p65">
              <a:extLst>
                <a:ext uri="{FF2B5EF4-FFF2-40B4-BE49-F238E27FC236}">
                  <a16:creationId xmlns:a16="http://schemas.microsoft.com/office/drawing/2014/main" id="{CD1B7258-90B1-8423-49C9-E11ABE9E2739}"/>
                </a:ext>
              </a:extLst>
            </p:cNvPr>
            <p:cNvGrpSpPr/>
            <p:nvPr/>
          </p:nvGrpSpPr>
          <p:grpSpPr>
            <a:xfrm>
              <a:off x="2209567" y="2078266"/>
              <a:ext cx="307444" cy="260626"/>
              <a:chOff x="1636184" y="2959225"/>
              <a:chExt cx="232666" cy="197250"/>
            </a:xfrm>
            <a:grpFill/>
          </p:grpSpPr>
          <p:sp>
            <p:nvSpPr>
              <p:cNvPr id="54" name="Google Shape;10822;p65">
                <a:extLst>
                  <a:ext uri="{FF2B5EF4-FFF2-40B4-BE49-F238E27FC236}">
                    <a16:creationId xmlns:a16="http://schemas.microsoft.com/office/drawing/2014/main" id="{DC32D6F4-71E2-EBA5-A428-704CCA13E826}"/>
                  </a:ext>
                </a:extLst>
              </p:cNvPr>
              <p:cNvSpPr/>
              <p:nvPr/>
            </p:nvSpPr>
            <p:spPr>
              <a:xfrm>
                <a:off x="1649300" y="2959225"/>
                <a:ext cx="219550" cy="197250"/>
              </a:xfrm>
              <a:custGeom>
                <a:avLst/>
                <a:gdLst/>
                <a:ahLst/>
                <a:cxnLst/>
                <a:rect l="l" t="t" r="r" b="b"/>
                <a:pathLst>
                  <a:path w="8782" h="7890" extrusionOk="0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  <p:sp>
            <p:nvSpPr>
              <p:cNvPr id="55" name="Google Shape;10823;p65">
                <a:extLst>
                  <a:ext uri="{FF2B5EF4-FFF2-40B4-BE49-F238E27FC236}">
                    <a16:creationId xmlns:a16="http://schemas.microsoft.com/office/drawing/2014/main" id="{744FEB3D-A6A7-2560-8458-D84F86833D6A}"/>
                  </a:ext>
                </a:extLst>
              </p:cNvPr>
              <p:cNvSpPr/>
              <p:nvPr/>
            </p:nvSpPr>
            <p:spPr>
              <a:xfrm flipH="1">
                <a:off x="1636184" y="2959225"/>
                <a:ext cx="219550" cy="197250"/>
              </a:xfrm>
              <a:custGeom>
                <a:avLst/>
                <a:gdLst/>
                <a:ahLst/>
                <a:cxnLst/>
                <a:rect l="l" t="t" r="r" b="b"/>
                <a:pathLst>
                  <a:path w="8782" h="7890" extrusionOk="0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  <p:sp>
            <p:nvSpPr>
              <p:cNvPr id="56" name="Google Shape;10824;p65">
                <a:extLst>
                  <a:ext uri="{FF2B5EF4-FFF2-40B4-BE49-F238E27FC236}">
                    <a16:creationId xmlns:a16="http://schemas.microsoft.com/office/drawing/2014/main" id="{C25C116E-19EC-2C7A-DAF8-9BBDA0E455AF}"/>
                  </a:ext>
                </a:extLst>
              </p:cNvPr>
              <p:cNvSpPr/>
              <p:nvPr/>
            </p:nvSpPr>
            <p:spPr>
              <a:xfrm>
                <a:off x="1734750" y="3136775"/>
                <a:ext cx="3690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786" extrusionOk="0">
                    <a:moveTo>
                      <a:pt x="0" y="786"/>
                    </a:moveTo>
                    <a:lnTo>
                      <a:pt x="1476" y="786"/>
                    </a:lnTo>
                    <a:lnTo>
                      <a:pt x="76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de-CH" noProof="0" dirty="0"/>
              </a:p>
            </p:txBody>
          </p:sp>
          <p:sp>
            <p:nvSpPr>
              <p:cNvPr id="57" name="Google Shape;10825;p65">
                <a:extLst>
                  <a:ext uri="{FF2B5EF4-FFF2-40B4-BE49-F238E27FC236}">
                    <a16:creationId xmlns:a16="http://schemas.microsoft.com/office/drawing/2014/main" id="{82BEE914-C9B8-6A74-D41C-FFBF9E94E300}"/>
                  </a:ext>
                </a:extLst>
              </p:cNvPr>
              <p:cNvSpPr/>
              <p:nvPr/>
            </p:nvSpPr>
            <p:spPr>
              <a:xfrm>
                <a:off x="1684150" y="2963550"/>
                <a:ext cx="13990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452" extrusionOk="0">
                    <a:moveTo>
                      <a:pt x="0" y="452"/>
                    </a:moveTo>
                    <a:lnTo>
                      <a:pt x="5596" y="452"/>
                    </a:lnTo>
                    <a:lnTo>
                      <a:pt x="5500" y="0"/>
                    </a:lnTo>
                    <a:lnTo>
                      <a:pt x="238" y="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de-CH" noProof="0" dirty="0"/>
              </a:p>
            </p:txBody>
          </p:sp>
        </p:grpSp>
      </p:grpSp>
      <p:grpSp>
        <p:nvGrpSpPr>
          <p:cNvPr id="58" name="Google Shape;1426;p48">
            <a:extLst>
              <a:ext uri="{FF2B5EF4-FFF2-40B4-BE49-F238E27FC236}">
                <a16:creationId xmlns:a16="http://schemas.microsoft.com/office/drawing/2014/main" id="{D6E37B77-5871-000E-8890-F88C544831E2}"/>
              </a:ext>
            </a:extLst>
          </p:cNvPr>
          <p:cNvGrpSpPr/>
          <p:nvPr/>
        </p:nvGrpSpPr>
        <p:grpSpPr>
          <a:xfrm>
            <a:off x="7329288" y="3126996"/>
            <a:ext cx="346000" cy="345250"/>
            <a:chOff x="7773588" y="2117875"/>
            <a:chExt cx="346000" cy="345250"/>
          </a:xfrm>
        </p:grpSpPr>
        <p:sp>
          <p:nvSpPr>
            <p:cNvPr id="59" name="Google Shape;1427;p48">
              <a:extLst>
                <a:ext uri="{FF2B5EF4-FFF2-40B4-BE49-F238E27FC236}">
                  <a16:creationId xmlns:a16="http://schemas.microsoft.com/office/drawing/2014/main" id="{9BB93354-0C9B-8D9C-C755-B321F6DDD1AB}"/>
                </a:ext>
              </a:extLst>
            </p:cNvPr>
            <p:cNvSpPr/>
            <p:nvPr/>
          </p:nvSpPr>
          <p:spPr>
            <a:xfrm>
              <a:off x="7936288" y="2232300"/>
              <a:ext cx="20500" cy="40625"/>
            </a:xfrm>
            <a:custGeom>
              <a:avLst/>
              <a:gdLst/>
              <a:ahLst/>
              <a:cxnLst/>
              <a:rect l="l" t="t" r="r" b="b"/>
              <a:pathLst>
                <a:path w="820" h="1625" extrusionOk="0">
                  <a:moveTo>
                    <a:pt x="410" y="1"/>
                  </a:moveTo>
                  <a:cubicBezTo>
                    <a:pt x="189" y="1"/>
                    <a:pt x="1" y="186"/>
                    <a:pt x="1" y="410"/>
                  </a:cubicBezTo>
                  <a:lnTo>
                    <a:pt x="1" y="1215"/>
                  </a:lnTo>
                  <a:cubicBezTo>
                    <a:pt x="1" y="1437"/>
                    <a:pt x="189" y="1625"/>
                    <a:pt x="410" y="1625"/>
                  </a:cubicBezTo>
                  <a:cubicBezTo>
                    <a:pt x="632" y="1625"/>
                    <a:pt x="820" y="1437"/>
                    <a:pt x="820" y="1215"/>
                  </a:cubicBezTo>
                  <a:lnTo>
                    <a:pt x="820" y="410"/>
                  </a:lnTo>
                  <a:cubicBezTo>
                    <a:pt x="820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60" name="Google Shape;1428;p48">
              <a:extLst>
                <a:ext uri="{FF2B5EF4-FFF2-40B4-BE49-F238E27FC236}">
                  <a16:creationId xmlns:a16="http://schemas.microsoft.com/office/drawing/2014/main" id="{23425EF0-1A54-23D2-1A2A-7FC424C43AB1}"/>
                </a:ext>
              </a:extLst>
            </p:cNvPr>
            <p:cNvSpPr/>
            <p:nvPr/>
          </p:nvSpPr>
          <p:spPr>
            <a:xfrm>
              <a:off x="7773588" y="2117875"/>
              <a:ext cx="346000" cy="345250"/>
            </a:xfrm>
            <a:custGeom>
              <a:avLst/>
              <a:gdLst/>
              <a:ahLst/>
              <a:cxnLst/>
              <a:rect l="l" t="t" r="r" b="b"/>
              <a:pathLst>
                <a:path w="13840" h="13810" extrusionOk="0">
                  <a:moveTo>
                    <a:pt x="6918" y="872"/>
                  </a:moveTo>
                  <a:cubicBezTo>
                    <a:pt x="7491" y="1256"/>
                    <a:pt x="7937" y="1817"/>
                    <a:pt x="8181" y="2448"/>
                  </a:cubicBezTo>
                  <a:cubicBezTo>
                    <a:pt x="7785" y="2614"/>
                    <a:pt x="7350" y="2695"/>
                    <a:pt x="6918" y="2695"/>
                  </a:cubicBezTo>
                  <a:cubicBezTo>
                    <a:pt x="6475" y="2695"/>
                    <a:pt x="6054" y="2614"/>
                    <a:pt x="5656" y="2448"/>
                  </a:cubicBezTo>
                  <a:cubicBezTo>
                    <a:pt x="5903" y="1817"/>
                    <a:pt x="6346" y="1256"/>
                    <a:pt x="6918" y="872"/>
                  </a:cubicBezTo>
                  <a:close/>
                  <a:moveTo>
                    <a:pt x="8380" y="3256"/>
                  </a:moveTo>
                  <a:cubicBezTo>
                    <a:pt x="8391" y="3385"/>
                    <a:pt x="8402" y="3526"/>
                    <a:pt x="8402" y="3666"/>
                  </a:cubicBezTo>
                  <a:lnTo>
                    <a:pt x="8402" y="7288"/>
                  </a:lnTo>
                  <a:lnTo>
                    <a:pt x="5434" y="7288"/>
                  </a:lnTo>
                  <a:lnTo>
                    <a:pt x="5434" y="3666"/>
                  </a:lnTo>
                  <a:cubicBezTo>
                    <a:pt x="5434" y="3526"/>
                    <a:pt x="5446" y="3385"/>
                    <a:pt x="5457" y="3256"/>
                  </a:cubicBezTo>
                  <a:cubicBezTo>
                    <a:pt x="5914" y="3419"/>
                    <a:pt x="6416" y="3514"/>
                    <a:pt x="6918" y="3514"/>
                  </a:cubicBezTo>
                  <a:cubicBezTo>
                    <a:pt x="7421" y="3514"/>
                    <a:pt x="7912" y="3419"/>
                    <a:pt x="8380" y="3256"/>
                  </a:cubicBezTo>
                  <a:close/>
                  <a:moveTo>
                    <a:pt x="4629" y="6084"/>
                  </a:moveTo>
                  <a:lnTo>
                    <a:pt x="4629" y="7394"/>
                  </a:lnTo>
                  <a:lnTo>
                    <a:pt x="3821" y="7663"/>
                  </a:lnTo>
                  <a:lnTo>
                    <a:pt x="3821" y="6844"/>
                  </a:lnTo>
                  <a:cubicBezTo>
                    <a:pt x="3821" y="6553"/>
                    <a:pt x="4009" y="6294"/>
                    <a:pt x="4279" y="6202"/>
                  </a:cubicBezTo>
                  <a:lnTo>
                    <a:pt x="4629" y="6084"/>
                  </a:lnTo>
                  <a:close/>
                  <a:moveTo>
                    <a:pt x="9210" y="6084"/>
                  </a:moveTo>
                  <a:lnTo>
                    <a:pt x="9561" y="6202"/>
                  </a:lnTo>
                  <a:cubicBezTo>
                    <a:pt x="9830" y="6294"/>
                    <a:pt x="10015" y="6553"/>
                    <a:pt x="10015" y="6844"/>
                  </a:cubicBezTo>
                  <a:lnTo>
                    <a:pt x="10015" y="7663"/>
                  </a:lnTo>
                  <a:lnTo>
                    <a:pt x="9210" y="7394"/>
                  </a:lnTo>
                  <a:lnTo>
                    <a:pt x="9210" y="6084"/>
                  </a:lnTo>
                  <a:close/>
                  <a:moveTo>
                    <a:pt x="7867" y="8095"/>
                  </a:moveTo>
                  <a:lnTo>
                    <a:pt x="7867" y="8901"/>
                  </a:lnTo>
                  <a:lnTo>
                    <a:pt x="5973" y="8901"/>
                  </a:lnTo>
                  <a:lnTo>
                    <a:pt x="5973" y="8095"/>
                  </a:lnTo>
                  <a:close/>
                  <a:moveTo>
                    <a:pt x="7328" y="9720"/>
                  </a:moveTo>
                  <a:lnTo>
                    <a:pt x="7328" y="11790"/>
                  </a:lnTo>
                  <a:cubicBezTo>
                    <a:pt x="7328" y="11986"/>
                    <a:pt x="7457" y="12152"/>
                    <a:pt x="7656" y="12186"/>
                  </a:cubicBezTo>
                  <a:cubicBezTo>
                    <a:pt x="7681" y="12190"/>
                    <a:pt x="7705" y="12193"/>
                    <a:pt x="7729" y="12193"/>
                  </a:cubicBezTo>
                  <a:cubicBezTo>
                    <a:pt x="7889" y="12193"/>
                    <a:pt x="8039" y="12092"/>
                    <a:pt x="8099" y="11942"/>
                  </a:cubicBezTo>
                  <a:cubicBezTo>
                    <a:pt x="8262" y="11532"/>
                    <a:pt x="8661" y="11263"/>
                    <a:pt x="9104" y="11263"/>
                  </a:cubicBezTo>
                  <a:cubicBezTo>
                    <a:pt x="9410" y="11263"/>
                    <a:pt x="9701" y="11403"/>
                    <a:pt x="9912" y="11636"/>
                  </a:cubicBezTo>
                  <a:cubicBezTo>
                    <a:pt x="9984" y="11728"/>
                    <a:pt x="10092" y="11777"/>
                    <a:pt x="10209" y="11777"/>
                  </a:cubicBezTo>
                  <a:cubicBezTo>
                    <a:pt x="10242" y="11777"/>
                    <a:pt x="10276" y="11773"/>
                    <a:pt x="10310" y="11765"/>
                  </a:cubicBezTo>
                  <a:cubicBezTo>
                    <a:pt x="10450" y="11731"/>
                    <a:pt x="10565" y="11625"/>
                    <a:pt x="10602" y="11473"/>
                  </a:cubicBezTo>
                  <a:cubicBezTo>
                    <a:pt x="10753" y="10948"/>
                    <a:pt x="11233" y="10573"/>
                    <a:pt x="11769" y="10573"/>
                  </a:cubicBezTo>
                  <a:cubicBezTo>
                    <a:pt x="12459" y="10573"/>
                    <a:pt x="13020" y="11159"/>
                    <a:pt x="12986" y="11860"/>
                  </a:cubicBezTo>
                  <a:cubicBezTo>
                    <a:pt x="12950" y="12491"/>
                    <a:pt x="12378" y="13005"/>
                    <a:pt x="11746" y="13005"/>
                  </a:cubicBezTo>
                  <a:lnTo>
                    <a:pt x="2079" y="13005"/>
                  </a:lnTo>
                  <a:cubicBezTo>
                    <a:pt x="1448" y="13005"/>
                    <a:pt x="887" y="12491"/>
                    <a:pt x="853" y="11860"/>
                  </a:cubicBezTo>
                  <a:cubicBezTo>
                    <a:pt x="817" y="11159"/>
                    <a:pt x="1378" y="10573"/>
                    <a:pt x="2068" y="10573"/>
                  </a:cubicBezTo>
                  <a:cubicBezTo>
                    <a:pt x="2607" y="10573"/>
                    <a:pt x="3086" y="10948"/>
                    <a:pt x="3227" y="11473"/>
                  </a:cubicBezTo>
                  <a:cubicBezTo>
                    <a:pt x="3272" y="11625"/>
                    <a:pt x="3389" y="11731"/>
                    <a:pt x="3530" y="11765"/>
                  </a:cubicBezTo>
                  <a:cubicBezTo>
                    <a:pt x="3563" y="11773"/>
                    <a:pt x="3596" y="11777"/>
                    <a:pt x="3629" y="11777"/>
                  </a:cubicBezTo>
                  <a:cubicBezTo>
                    <a:pt x="3745" y="11777"/>
                    <a:pt x="3854" y="11728"/>
                    <a:pt x="3928" y="11636"/>
                  </a:cubicBezTo>
                  <a:cubicBezTo>
                    <a:pt x="4138" y="11403"/>
                    <a:pt x="4430" y="11263"/>
                    <a:pt x="4733" y="11263"/>
                  </a:cubicBezTo>
                  <a:cubicBezTo>
                    <a:pt x="5176" y="11263"/>
                    <a:pt x="5575" y="11532"/>
                    <a:pt x="5737" y="11942"/>
                  </a:cubicBezTo>
                  <a:cubicBezTo>
                    <a:pt x="5798" y="12092"/>
                    <a:pt x="5948" y="12193"/>
                    <a:pt x="6109" y="12193"/>
                  </a:cubicBezTo>
                  <a:cubicBezTo>
                    <a:pt x="6134" y="12193"/>
                    <a:pt x="6159" y="12190"/>
                    <a:pt x="6183" y="12186"/>
                  </a:cubicBezTo>
                  <a:cubicBezTo>
                    <a:pt x="6383" y="12152"/>
                    <a:pt x="6509" y="11986"/>
                    <a:pt x="6509" y="11790"/>
                  </a:cubicBezTo>
                  <a:lnTo>
                    <a:pt x="6509" y="9720"/>
                  </a:lnTo>
                  <a:close/>
                  <a:moveTo>
                    <a:pt x="6914" y="0"/>
                  </a:moveTo>
                  <a:cubicBezTo>
                    <a:pt x="6845" y="0"/>
                    <a:pt x="6778" y="18"/>
                    <a:pt x="6719" y="53"/>
                  </a:cubicBezTo>
                  <a:cubicBezTo>
                    <a:pt x="5423" y="790"/>
                    <a:pt x="4629" y="2168"/>
                    <a:pt x="4629" y="3655"/>
                  </a:cubicBezTo>
                  <a:lnTo>
                    <a:pt x="4629" y="5231"/>
                  </a:lnTo>
                  <a:lnTo>
                    <a:pt x="4021" y="5430"/>
                  </a:lnTo>
                  <a:cubicBezTo>
                    <a:pt x="3412" y="5641"/>
                    <a:pt x="3002" y="6202"/>
                    <a:pt x="3002" y="6844"/>
                  </a:cubicBezTo>
                  <a:lnTo>
                    <a:pt x="3002" y="8236"/>
                  </a:lnTo>
                  <a:cubicBezTo>
                    <a:pt x="3002" y="8462"/>
                    <a:pt x="3201" y="8640"/>
                    <a:pt x="3418" y="8640"/>
                  </a:cubicBezTo>
                  <a:cubicBezTo>
                    <a:pt x="3459" y="8640"/>
                    <a:pt x="3500" y="8633"/>
                    <a:pt x="3541" y="8620"/>
                  </a:cubicBezTo>
                  <a:lnTo>
                    <a:pt x="5095" y="8095"/>
                  </a:lnTo>
                  <a:lnTo>
                    <a:pt x="5165" y="8095"/>
                  </a:lnTo>
                  <a:lnTo>
                    <a:pt x="5165" y="9310"/>
                  </a:lnTo>
                  <a:cubicBezTo>
                    <a:pt x="5165" y="9532"/>
                    <a:pt x="5342" y="9720"/>
                    <a:pt x="5575" y="9720"/>
                  </a:cubicBezTo>
                  <a:lnTo>
                    <a:pt x="5704" y="9720"/>
                  </a:lnTo>
                  <a:lnTo>
                    <a:pt x="5704" y="10713"/>
                  </a:lnTo>
                  <a:cubicBezTo>
                    <a:pt x="5423" y="10550"/>
                    <a:pt x="5084" y="10458"/>
                    <a:pt x="4733" y="10458"/>
                  </a:cubicBezTo>
                  <a:cubicBezTo>
                    <a:pt x="4394" y="10458"/>
                    <a:pt x="4068" y="10550"/>
                    <a:pt x="3774" y="10724"/>
                  </a:cubicBezTo>
                  <a:cubicBezTo>
                    <a:pt x="3412" y="10141"/>
                    <a:pt x="2769" y="9767"/>
                    <a:pt x="2068" y="9767"/>
                  </a:cubicBezTo>
                  <a:cubicBezTo>
                    <a:pt x="923" y="9767"/>
                    <a:pt x="0" y="10713"/>
                    <a:pt x="45" y="11871"/>
                  </a:cubicBezTo>
                  <a:cubicBezTo>
                    <a:pt x="82" y="12957"/>
                    <a:pt x="994" y="13810"/>
                    <a:pt x="2090" y="13810"/>
                  </a:cubicBezTo>
                  <a:lnTo>
                    <a:pt x="11746" y="13810"/>
                  </a:lnTo>
                  <a:cubicBezTo>
                    <a:pt x="12835" y="13810"/>
                    <a:pt x="13758" y="12957"/>
                    <a:pt x="13791" y="11871"/>
                  </a:cubicBezTo>
                  <a:cubicBezTo>
                    <a:pt x="13839" y="10713"/>
                    <a:pt x="12916" y="9767"/>
                    <a:pt x="11769" y="9767"/>
                  </a:cubicBezTo>
                  <a:cubicBezTo>
                    <a:pt x="11067" y="9767"/>
                    <a:pt x="10425" y="10141"/>
                    <a:pt x="10063" y="10724"/>
                  </a:cubicBezTo>
                  <a:cubicBezTo>
                    <a:pt x="9771" y="10550"/>
                    <a:pt x="9443" y="10458"/>
                    <a:pt x="9104" y="10458"/>
                  </a:cubicBezTo>
                  <a:cubicBezTo>
                    <a:pt x="8753" y="10458"/>
                    <a:pt x="8416" y="10550"/>
                    <a:pt x="8136" y="10713"/>
                  </a:cubicBezTo>
                  <a:lnTo>
                    <a:pt x="8136" y="9720"/>
                  </a:lnTo>
                  <a:lnTo>
                    <a:pt x="8262" y="9720"/>
                  </a:lnTo>
                  <a:cubicBezTo>
                    <a:pt x="8487" y="9720"/>
                    <a:pt x="8672" y="9532"/>
                    <a:pt x="8672" y="9310"/>
                  </a:cubicBezTo>
                  <a:lnTo>
                    <a:pt x="8672" y="8095"/>
                  </a:lnTo>
                  <a:lnTo>
                    <a:pt x="8742" y="8095"/>
                  </a:lnTo>
                  <a:lnTo>
                    <a:pt x="10296" y="8620"/>
                  </a:lnTo>
                  <a:cubicBezTo>
                    <a:pt x="10337" y="8633"/>
                    <a:pt x="10378" y="8640"/>
                    <a:pt x="10418" y="8640"/>
                  </a:cubicBezTo>
                  <a:cubicBezTo>
                    <a:pt x="10632" y="8640"/>
                    <a:pt x="10823" y="8462"/>
                    <a:pt x="10823" y="8236"/>
                  </a:cubicBezTo>
                  <a:lnTo>
                    <a:pt x="10823" y="6855"/>
                  </a:lnTo>
                  <a:cubicBezTo>
                    <a:pt x="10823" y="6213"/>
                    <a:pt x="10414" y="5652"/>
                    <a:pt x="9819" y="5442"/>
                  </a:cubicBezTo>
                  <a:lnTo>
                    <a:pt x="9210" y="5242"/>
                  </a:lnTo>
                  <a:lnTo>
                    <a:pt x="9210" y="3655"/>
                  </a:lnTo>
                  <a:cubicBezTo>
                    <a:pt x="9210" y="2168"/>
                    <a:pt x="8402" y="790"/>
                    <a:pt x="7118" y="53"/>
                  </a:cubicBezTo>
                  <a:cubicBezTo>
                    <a:pt x="7053" y="18"/>
                    <a:pt x="6983" y="0"/>
                    <a:pt x="6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7"/>
          <p:cNvSpPr txBox="1">
            <a:spLocks noGrp="1"/>
          </p:cNvSpPr>
          <p:nvPr>
            <p:ph type="title" idx="2"/>
          </p:nvPr>
        </p:nvSpPr>
        <p:spPr>
          <a:xfrm>
            <a:off x="2582324" y="2187300"/>
            <a:ext cx="3979351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Demonstration</a:t>
            </a:r>
          </a:p>
        </p:txBody>
      </p:sp>
      <p:grpSp>
        <p:nvGrpSpPr>
          <p:cNvPr id="877" name="Google Shape;877;p37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78" name="Google Shape;878;p37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79" name="Google Shape;879;p3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1" name="Google Shape;881;p3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</p:grpSp>
        <p:sp>
          <p:nvSpPr>
            <p:cNvPr id="882" name="Google Shape;882;p37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avLst/>
              <a:gdLst/>
              <a:ahLst/>
              <a:cxnLst/>
              <a:rect l="l" t="t" r="r" b="b"/>
              <a:pathLst>
                <a:path w="62917" h="191668" extrusionOk="0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CH" noProof="0" dirty="0"/>
            </a:p>
          </p:txBody>
        </p:sp>
      </p:grpSp>
      <p:sp>
        <p:nvSpPr>
          <p:cNvPr id="883" name="Google Shape;883;p37"/>
          <p:cNvSpPr/>
          <p:nvPr/>
        </p:nvSpPr>
        <p:spPr>
          <a:xfrm rot="-5400000">
            <a:off x="1862439" y="2357528"/>
            <a:ext cx="464400" cy="428443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5137-346D-042C-07B4-994C265A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F1476-7EC8-9789-D4D2-FBC573D1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1824" y="2163754"/>
            <a:ext cx="2610900" cy="215678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Hohe Komplexität der Funktionen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Viel Hilfe von Foren &amp; KI benötigt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Styling der App ist aufwendiger als erwartet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Type </a:t>
            </a:r>
            <a:r>
              <a:rPr lang="de-CH" dirty="0" err="1"/>
              <a:t>Safety</a:t>
            </a:r>
            <a:endParaRPr lang="de-CH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5CCB8D-6BD0-9488-68F0-78597FEEC0C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71269" y="2163755"/>
            <a:ext cx="2610900" cy="186722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Lernmöglichkeiten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Unterschiede zu anderen Sprachen gesehen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100% in Rust geschrieben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Dokumentation mit </a:t>
            </a:r>
            <a:r>
              <a:rPr lang="de-CH" dirty="0" err="1"/>
              <a:t>Markdown</a:t>
            </a:r>
            <a:r>
              <a:rPr lang="de-CH" dirty="0"/>
              <a:t> gemacht</a:t>
            </a:r>
          </a:p>
          <a:p>
            <a:pPr marL="152400" indent="0">
              <a:lnSpc>
                <a:spcPct val="150000"/>
              </a:lnSpc>
            </a:pP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EB6DE4-59FF-2410-3C33-4F21DFB7F16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671269" y="1485390"/>
            <a:ext cx="2610900" cy="483000"/>
          </a:xfrm>
        </p:spPr>
        <p:txBody>
          <a:bodyPr/>
          <a:lstStyle/>
          <a:p>
            <a:r>
              <a:rPr lang="de-CH" sz="2000" dirty="0">
                <a:solidFill>
                  <a:srgbClr val="00B86B"/>
                </a:solidFill>
              </a:rPr>
              <a:t>Pro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3E8AA29-1B84-DFA7-B2BB-8AB346560B5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61831" y="1485390"/>
            <a:ext cx="2610900" cy="483000"/>
          </a:xfrm>
        </p:spPr>
        <p:txBody>
          <a:bodyPr/>
          <a:lstStyle/>
          <a:p>
            <a:r>
              <a:rPr lang="de-CH" sz="2000" dirty="0">
                <a:solidFill>
                  <a:srgbClr val="D7263D"/>
                </a:solidFill>
              </a:rPr>
              <a:t>Kontra</a:t>
            </a:r>
          </a:p>
        </p:txBody>
      </p:sp>
    </p:spTree>
    <p:extLst>
      <p:ext uri="{BB962C8B-B14F-4D97-AF65-F5344CB8AC3E}">
        <p14:creationId xmlns:p14="http://schemas.microsoft.com/office/powerpoint/2010/main" val="410029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874325" y="972426"/>
            <a:ext cx="5729045" cy="694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noProof="0" dirty="0"/>
              <a:t>Quellenverzeichnis</a:t>
            </a:r>
          </a:p>
        </p:txBody>
      </p:sp>
      <p:sp>
        <p:nvSpPr>
          <p:cNvPr id="1206" name="Google Shape;1206;p47"/>
          <p:cNvSpPr txBox="1">
            <a:spLocks noGrp="1"/>
          </p:cNvSpPr>
          <p:nvPr>
            <p:ph type="subTitle" idx="1"/>
          </p:nvPr>
        </p:nvSpPr>
        <p:spPr>
          <a:xfrm>
            <a:off x="877444" y="1402079"/>
            <a:ext cx="4563235" cy="3390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/>
              <a:t>docs.rs (https://www.docs.rs)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/>
              <a:t>GitHub (https://www.github.com)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 err="1"/>
              <a:t>Rust’s</a:t>
            </a:r>
            <a:r>
              <a:rPr lang="de-CH" sz="1200" noProof="0" dirty="0"/>
              <a:t> </a:t>
            </a:r>
            <a:r>
              <a:rPr lang="de-CH" sz="1200" dirty="0"/>
              <a:t>O</a:t>
            </a:r>
            <a:r>
              <a:rPr lang="de-CH" sz="1200" noProof="0" dirty="0" err="1"/>
              <a:t>fficial</a:t>
            </a:r>
            <a:r>
              <a:rPr lang="de-CH" sz="1200" noProof="0" dirty="0"/>
              <a:t> </a:t>
            </a:r>
            <a:r>
              <a:rPr lang="de-CH" sz="1200" dirty="0"/>
              <a:t>W</a:t>
            </a:r>
            <a:r>
              <a:rPr lang="de-CH" sz="1200" noProof="0" dirty="0" err="1"/>
              <a:t>ebsite</a:t>
            </a:r>
            <a:r>
              <a:rPr lang="de-CH" sz="1200" noProof="0" dirty="0"/>
              <a:t> (https://www.rust-lang.org)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/>
              <a:t>THE Rust Book (https://doc.rust-lang.org/book/)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/>
              <a:t>Rust </a:t>
            </a:r>
            <a:r>
              <a:rPr lang="de-CH" sz="1200" dirty="0"/>
              <a:t>By </a:t>
            </a:r>
            <a:r>
              <a:rPr lang="de-CH" sz="1200" dirty="0" err="1"/>
              <a:t>Example</a:t>
            </a:r>
            <a:r>
              <a:rPr lang="de-CH" sz="1200" dirty="0"/>
              <a:t> (https://doc.rust-lang.org/rust-by-example/)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/>
              <a:t>The Cargo Book (https://doc.rust-lang.org/cargo/guide/)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 err="1"/>
              <a:t>Vercel</a:t>
            </a:r>
            <a:r>
              <a:rPr lang="de-CH" sz="1200" dirty="0"/>
              <a:t> v0 (https://v0.dev)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/>
              <a:t>ChatGPT (https://chat.openai.com)</a:t>
            </a: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CH" sz="1200" noProof="0" dirty="0" err="1"/>
              <a:t>mdBook</a:t>
            </a:r>
            <a:r>
              <a:rPr lang="de-CH" sz="1200" dirty="0"/>
              <a:t> (https://rust-lang.github.io/mdBook/)</a:t>
            </a:r>
            <a:endParaRPr lang="de-CH" sz="1200" noProof="0" dirty="0"/>
          </a:p>
        </p:txBody>
      </p:sp>
      <p:sp>
        <p:nvSpPr>
          <p:cNvPr id="1208" name="Google Shape;1208;p47"/>
          <p:cNvSpPr/>
          <p:nvPr/>
        </p:nvSpPr>
        <p:spPr>
          <a:xfrm rot="-5400000">
            <a:off x="46809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1209" name="Google Shape;1209;p47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210" name="Google Shape;1210;p4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4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2" name="Google Shape;1212;p4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1213" name="Google Shape;1213;p47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214" name="Google Shape;1214;p47"/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1215" name="Google Shape;1215;p47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1216" name="Google Shape;1216;p47"/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1217" name="Google Shape;1217;p4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47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9" name="Google Shape;1219;p47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sp>
        <p:nvSpPr>
          <p:cNvPr id="1220" name="Google Shape;1220;p47"/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1222" name="Google Shape;1222;p47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7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7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7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7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7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7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7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7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7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2" name="Google Shape;1232;p47"/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1233" name="Google Shape;1233;p47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1234" name="Google Shape;1234;p47"/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CH" noProof="0" dirty="0"/>
            </a:p>
          </p:txBody>
        </p:sp>
        <p:grpSp>
          <p:nvGrpSpPr>
            <p:cNvPr id="1235" name="Google Shape;1235;p47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1236" name="Google Shape;1236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8906-5528-305F-20C6-5362D1C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780" y="1733550"/>
            <a:ext cx="6568440" cy="1676400"/>
          </a:xfrm>
        </p:spPr>
        <p:txBody>
          <a:bodyPr/>
          <a:lstStyle/>
          <a:p>
            <a:r>
              <a:rPr lang="de-CH" sz="6000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058854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Microsoft Office PowerPoint</Application>
  <PresentationFormat>On-screen Show (16:9)</PresentationFormat>
  <Paragraphs>78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Raleway ExtraBold</vt:lpstr>
      <vt:lpstr>Hanken Grotesk</vt:lpstr>
      <vt:lpstr>Raleway Black</vt:lpstr>
      <vt:lpstr>Anaheim</vt:lpstr>
      <vt:lpstr>Technology Market Research Pitch Deck by Slidesgo</vt:lpstr>
      <vt:lpstr>RUST NOTES APP</vt:lpstr>
      <vt:lpstr>TABLE OF CONTENTS</vt:lpstr>
      <vt:lpstr>Intro</vt:lpstr>
      <vt:lpstr>Ziele</vt:lpstr>
      <vt:lpstr>Erreichte Zwischenziele</vt:lpstr>
      <vt:lpstr>Demonstration</vt:lpstr>
      <vt:lpstr>Fazit</vt:lpstr>
      <vt:lpstr>Quellenverzeichnis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Luciano Siro Cipriani</cp:lastModifiedBy>
  <cp:revision>5</cp:revision>
  <dcterms:modified xsi:type="dcterms:W3CDTF">2025-06-25T15:42:20Z</dcterms:modified>
</cp:coreProperties>
</file>