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7556500" cy="106934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1_56.gif" Type="http://schemas.openxmlformats.org/officeDocument/2006/relationships/image" Target="../media/img_0_1_56.gif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1_56.gif" Type="http://schemas.openxmlformats.org/officeDocument/2006/relationships/image" Target="../media/img_0_1_56.gif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1_56.gif" Type="http://schemas.openxmlformats.org/officeDocument/2006/relationships/image" Target="../media/img_0_1_56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94643" name="Frame"/>
          <p:cNvSpPr>
            <a:spLocks noGrp="1"/>
          </p:cNvSpPr>
          <p:nvPr/>
        </p:nvSpPr>
        <p:spPr>
          <a:xfrm>
            <a:off x="0" y="0"/>
            <a:ext cx="7556500" cy="1168400"/>
          </a:xfrm>
          <a:prstGeom prst="rect">
            <a:avLst/>
          </a:prstGeom>
          <a:solidFill>
            <a:srgbClr val="006699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3563464" name="Text">
    </p:cNvPr>
          <p:cNvSpPr>
            <a:spLocks noGrp="1"/>
          </p:cNvSpPr>
          <p:nvPr/>
        </p:nvSpPr>
        <p:spPr>
          <a:xfrm rot="0">
            <a:off x="292100" y="254000"/>
            <a:ext cx="58039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400" b="1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lang="en" sz="3400" b="1">
                <a:solidFill>
                  <a:srgbClr val="FFFFFF"/>
                </a:solidFill>
                <a:latin typeface="SansSerif"/>
                <a:ea typeface="SansSerif"/>
                <a:cs typeface="SansSerif"/>
              </a:rPr>
              <a:t>USA's Orders </a:t>
            </a:r>
          </a:p>
        </p:txBody>
      </p:sp>
      <p:sp>
        <p:nvSpPr>
          <p:cNvPr id="30699728" name="Text">
    </p:cNvPr>
          <p:cNvSpPr>
            <a:spLocks noGrp="1"/>
          </p:cNvSpPr>
          <p:nvPr/>
        </p:nvSpPr>
        <p:spPr>
          <a:xfrm rot="0">
            <a:off x="2679700" y="1333500"/>
            <a:ext cx="46228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Order's listing by town and employee</a:t>
            </a:r>
          </a:p>
        </p:txBody>
      </p:sp>
      <p:sp>
        <p:nvSpPr>
          <p:cNvPr id="38603201" name="Line"/>
          <p:cNvSpPr>
            <a:spLocks noGrp="1"/>
          </p:cNvSpPr>
          <p:nvPr/>
        </p:nvSpPr>
        <p:spPr>
          <a:xfrm>
            <a:off x="0" y="20574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22273905" name="Text">
    </p:cNvPr>
          <p:cNvSpPr>
            <a:spLocks noGrp="1"/>
          </p:cNvSpPr>
          <p:nvPr/>
        </p:nvSpPr>
        <p:spPr>
          <a:xfrm rot="0">
            <a:off x="5384800" y="1803400"/>
            <a:ext cx="18542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Shipped date</a:t>
            </a:r>
          </a:p>
        </p:txBody>
      </p:sp>
      <p:sp>
        <p:nvSpPr>
          <p:cNvPr id="1694784135" name="Text">
    </p:cNvPr>
          <p:cNvSpPr>
            <a:spLocks noGrp="1"/>
          </p:cNvSpPr>
          <p:nvPr/>
        </p:nvSpPr>
        <p:spPr>
          <a:xfrm rot="0">
            <a:off x="2667000" y="1803400"/>
            <a:ext cx="19685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Employee name</a:t>
            </a:r>
          </a:p>
        </p:txBody>
      </p:sp>
      <p:sp>
        <p:nvSpPr>
          <p:cNvPr id="1207231495" name="Text">
    </p:cNvPr>
          <p:cNvSpPr>
            <a:spLocks noGrp="1"/>
          </p:cNvSpPr>
          <p:nvPr/>
        </p:nvSpPr>
        <p:spPr>
          <a:xfrm rot="0">
            <a:off x="254000" y="1803400"/>
            <a:ext cx="18796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Town</a:t>
            </a:r>
          </a:p>
        </p:txBody>
      </p:sp>
      <p:sp>
        <p:nvSpPr>
          <p:cNvPr id="756936249" name="Line"/>
          <p:cNvSpPr>
            <a:spLocks noGrp="1"/>
          </p:cNvSpPr>
          <p:nvPr/>
        </p:nvSpPr>
        <p:spPr>
          <a:xfrm>
            <a:off x="254000" y="2311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1981006" name="Text">
    </p:cNvPr>
          <p:cNvSpPr>
            <a:spLocks noGrp="1"/>
          </p:cNvSpPr>
          <p:nvPr/>
        </p:nvSpPr>
        <p:spPr>
          <a:xfrm rot="0">
            <a:off x="2679700" y="20701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Michael Clancy</a:t>
            </a:r>
          </a:p>
        </p:txBody>
      </p:sp>
      <p:sp>
        <p:nvSpPr>
          <p:cNvPr id="264394929" name="Text">
    </p:cNvPr>
          <p:cNvSpPr>
            <a:spLocks noGrp="1"/>
          </p:cNvSpPr>
          <p:nvPr/>
        </p:nvSpPr>
        <p:spPr>
          <a:xfrm rot="0">
            <a:off x="292100" y="20701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Albuquerque</a:t>
            </a:r>
          </a:p>
        </p:txBody>
      </p:sp>
      <p:sp>
        <p:nvSpPr>
          <p:cNvPr id="1878413714" name="Text">
    </p:cNvPr>
          <p:cNvSpPr>
            <a:spLocks noGrp="1"/>
          </p:cNvSpPr>
          <p:nvPr/>
        </p:nvSpPr>
        <p:spPr>
          <a:xfrm rot="0">
            <a:off x="5384800" y="2070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04-10-2018</a:t>
            </a:r>
          </a:p>
        </p:txBody>
      </p:sp>
      <p:sp>
        <p:nvSpPr>
          <p:cNvPr id="1257299717" name="Line"/>
          <p:cNvSpPr>
            <a:spLocks noGrp="1"/>
          </p:cNvSpPr>
          <p:nvPr/>
        </p:nvSpPr>
        <p:spPr>
          <a:xfrm>
            <a:off x="254000" y="2578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74957626" name="Text">
    </p:cNvPr>
          <p:cNvSpPr>
            <a:spLocks noGrp="1"/>
          </p:cNvSpPr>
          <p:nvPr/>
        </p:nvSpPr>
        <p:spPr>
          <a:xfrm rot="0">
            <a:off x="5384800" y="2336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01-13-2018</a:t>
            </a:r>
          </a:p>
        </p:txBody>
      </p:sp>
      <p:sp>
        <p:nvSpPr>
          <p:cNvPr id="181252244" name="Line"/>
          <p:cNvSpPr>
            <a:spLocks noGrp="1"/>
          </p:cNvSpPr>
          <p:nvPr/>
        </p:nvSpPr>
        <p:spPr>
          <a:xfrm>
            <a:off x="254000" y="2844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33022752" name="Text">
    </p:cNvPr>
          <p:cNvSpPr>
            <a:spLocks noGrp="1"/>
          </p:cNvSpPr>
          <p:nvPr/>
        </p:nvSpPr>
        <p:spPr>
          <a:xfrm rot="0">
            <a:off x="5384800" y="26035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03-21-2017</a:t>
            </a:r>
          </a:p>
        </p:txBody>
      </p:sp>
      <p:sp>
        <p:nvSpPr>
          <p:cNvPr id="722417467" name="Line"/>
          <p:cNvSpPr>
            <a:spLocks noGrp="1"/>
          </p:cNvSpPr>
          <p:nvPr/>
        </p:nvSpPr>
        <p:spPr>
          <a:xfrm>
            <a:off x="254000" y="3111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3631393" name="Text">
    </p:cNvPr>
          <p:cNvSpPr>
            <a:spLocks noGrp="1"/>
          </p:cNvSpPr>
          <p:nvPr/>
        </p:nvSpPr>
        <p:spPr>
          <a:xfrm rot="0">
            <a:off x="5384800" y="2870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11-08-2016</a:t>
            </a:r>
          </a:p>
        </p:txBody>
      </p:sp>
      <p:sp>
        <p:nvSpPr>
          <p:cNvPr id="1262869688" name="Line"/>
          <p:cNvSpPr>
            <a:spLocks noGrp="1"/>
          </p:cNvSpPr>
          <p:nvPr/>
        </p:nvSpPr>
        <p:spPr>
          <a:xfrm>
            <a:off x="254000" y="3378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14108708" name="Text">
    </p:cNvPr>
          <p:cNvSpPr>
            <a:spLocks noGrp="1"/>
          </p:cNvSpPr>
          <p:nvPr/>
        </p:nvSpPr>
        <p:spPr>
          <a:xfrm rot="0">
            <a:off x="2679700" y="31369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Susanne King</a:t>
            </a:r>
          </a:p>
        </p:txBody>
      </p:sp>
      <p:sp>
        <p:nvSpPr>
          <p:cNvPr id="544386226" name="Text">
    </p:cNvPr>
          <p:cNvSpPr>
            <a:spLocks noGrp="1"/>
          </p:cNvSpPr>
          <p:nvPr/>
        </p:nvSpPr>
        <p:spPr>
          <a:xfrm rot="0">
            <a:off x="5384800" y="31369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10-04-2016</a:t>
            </a:r>
          </a:p>
        </p:txBody>
      </p:sp>
      <p:sp>
        <p:nvSpPr>
          <p:cNvPr id="1357700757" name="Line"/>
          <p:cNvSpPr>
            <a:spLocks noGrp="1"/>
          </p:cNvSpPr>
          <p:nvPr/>
        </p:nvSpPr>
        <p:spPr>
          <a:xfrm>
            <a:off x="254000" y="3644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00298796" name="Text">
    </p:cNvPr>
          <p:cNvSpPr>
            <a:spLocks noGrp="1"/>
          </p:cNvSpPr>
          <p:nvPr/>
        </p:nvSpPr>
        <p:spPr>
          <a:xfrm rot="0">
            <a:off x="5384800" y="34036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10-08-2016</a:t>
            </a:r>
          </a:p>
        </p:txBody>
      </p:sp>
      <p:sp>
        <p:nvSpPr>
          <p:cNvPr id="1889757798" name="Line"/>
          <p:cNvSpPr>
            <a:spLocks noGrp="1"/>
          </p:cNvSpPr>
          <p:nvPr/>
        </p:nvSpPr>
        <p:spPr>
          <a:xfrm>
            <a:off x="254000" y="3911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66106620" name="Text">
    </p:cNvPr>
          <p:cNvSpPr>
            <a:spLocks noGrp="1"/>
          </p:cNvSpPr>
          <p:nvPr/>
        </p:nvSpPr>
        <p:spPr>
          <a:xfrm rot="0">
            <a:off x="5384800" y="3670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01-10-2017</a:t>
            </a:r>
          </a:p>
        </p:txBody>
      </p:sp>
      <p:sp>
        <p:nvSpPr>
          <p:cNvPr id="1932470703" name="Line"/>
          <p:cNvSpPr>
            <a:spLocks noGrp="1"/>
          </p:cNvSpPr>
          <p:nvPr/>
        </p:nvSpPr>
        <p:spPr>
          <a:xfrm>
            <a:off x="254000" y="4178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1861886" name="Text">
    </p:cNvPr>
          <p:cNvSpPr>
            <a:spLocks noGrp="1"/>
          </p:cNvSpPr>
          <p:nvPr/>
        </p:nvSpPr>
        <p:spPr>
          <a:xfrm rot="0">
            <a:off x="5384800" y="39370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07-18-2017</a:t>
            </a:r>
          </a:p>
        </p:txBody>
      </p:sp>
      <p:sp>
        <p:nvSpPr>
          <p:cNvPr id="1713568869" name="Line"/>
          <p:cNvSpPr>
            <a:spLocks noGrp="1"/>
          </p:cNvSpPr>
          <p:nvPr/>
        </p:nvSpPr>
        <p:spPr>
          <a:xfrm>
            <a:off x="254000" y="4445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7508322" name="Text">
    </p:cNvPr>
          <p:cNvSpPr>
            <a:spLocks noGrp="1"/>
          </p:cNvSpPr>
          <p:nvPr/>
        </p:nvSpPr>
        <p:spPr>
          <a:xfrm rot="0">
            <a:off x="2679700" y="42037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Andrew Miller</a:t>
            </a:r>
          </a:p>
        </p:txBody>
      </p:sp>
      <p:sp>
        <p:nvSpPr>
          <p:cNvPr id="603658030" name="Text">
    </p:cNvPr>
          <p:cNvSpPr>
            <a:spLocks noGrp="1"/>
          </p:cNvSpPr>
          <p:nvPr/>
        </p:nvSpPr>
        <p:spPr>
          <a:xfrm rot="0">
            <a:off x="5384800" y="4203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01-30-2018</a:t>
            </a:r>
          </a:p>
        </p:txBody>
      </p:sp>
      <p:sp>
        <p:nvSpPr>
          <p:cNvPr id="1689924104" name="Line"/>
          <p:cNvSpPr>
            <a:spLocks noGrp="1"/>
          </p:cNvSpPr>
          <p:nvPr/>
        </p:nvSpPr>
        <p:spPr>
          <a:xfrm>
            <a:off x="254000" y="4711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1380654" name="Text">
    </p:cNvPr>
          <p:cNvSpPr>
            <a:spLocks noGrp="1"/>
          </p:cNvSpPr>
          <p:nvPr/>
        </p:nvSpPr>
        <p:spPr>
          <a:xfrm rot="0">
            <a:off x="5384800" y="4470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07-25-2016</a:t>
            </a:r>
          </a:p>
        </p:txBody>
      </p:sp>
      <p:sp>
        <p:nvSpPr>
          <p:cNvPr id="631673932" name="Line"/>
          <p:cNvSpPr>
            <a:spLocks noGrp="1"/>
          </p:cNvSpPr>
          <p:nvPr/>
        </p:nvSpPr>
        <p:spPr>
          <a:xfrm>
            <a:off x="254000" y="4978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79132337" name="Text">
    </p:cNvPr>
          <p:cNvSpPr>
            <a:spLocks noGrp="1"/>
          </p:cNvSpPr>
          <p:nvPr/>
        </p:nvSpPr>
        <p:spPr>
          <a:xfrm rot="0">
            <a:off x="2679700" y="47371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Anne Miller</a:t>
            </a:r>
          </a:p>
        </p:txBody>
      </p:sp>
      <p:sp>
        <p:nvSpPr>
          <p:cNvPr id="1795225096" name="Text">
    </p:cNvPr>
          <p:cNvSpPr>
            <a:spLocks noGrp="1"/>
          </p:cNvSpPr>
          <p:nvPr/>
        </p:nvSpPr>
        <p:spPr>
          <a:xfrm rot="0">
            <a:off x="5384800" y="4737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04-14-2018</a:t>
            </a:r>
          </a:p>
        </p:txBody>
      </p:sp>
      <p:sp>
        <p:nvSpPr>
          <p:cNvPr id="790094605" name="Line"/>
          <p:cNvSpPr>
            <a:spLocks noGrp="1"/>
          </p:cNvSpPr>
          <p:nvPr/>
        </p:nvSpPr>
        <p:spPr>
          <a:xfrm>
            <a:off x="254000" y="5245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8712791" name="Text">
    </p:cNvPr>
          <p:cNvSpPr>
            <a:spLocks noGrp="1"/>
          </p:cNvSpPr>
          <p:nvPr/>
        </p:nvSpPr>
        <p:spPr>
          <a:xfrm rot="0">
            <a:off x="2679700" y="50038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Laura Miller</a:t>
            </a:r>
          </a:p>
        </p:txBody>
      </p:sp>
      <p:sp>
        <p:nvSpPr>
          <p:cNvPr id="487792155" name="Text">
    </p:cNvPr>
          <p:cNvSpPr>
            <a:spLocks noGrp="1"/>
          </p:cNvSpPr>
          <p:nvPr/>
        </p:nvSpPr>
        <p:spPr>
          <a:xfrm rot="0">
            <a:off x="5384800" y="5003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12-08-2017</a:t>
            </a:r>
          </a:p>
        </p:txBody>
      </p:sp>
      <p:sp>
        <p:nvSpPr>
          <p:cNvPr id="1909398279" name="Line"/>
          <p:cNvSpPr>
            <a:spLocks noGrp="1"/>
          </p:cNvSpPr>
          <p:nvPr/>
        </p:nvSpPr>
        <p:spPr>
          <a:xfrm>
            <a:off x="254000" y="5511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2670136" name="Text">
    </p:cNvPr>
          <p:cNvSpPr>
            <a:spLocks noGrp="1"/>
          </p:cNvSpPr>
          <p:nvPr/>
        </p:nvSpPr>
        <p:spPr>
          <a:xfrm rot="0">
            <a:off x="5384800" y="52705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07-11-2017</a:t>
            </a:r>
          </a:p>
        </p:txBody>
      </p:sp>
      <p:sp>
        <p:nvSpPr>
          <p:cNvPr id="1338905451" name="Line"/>
          <p:cNvSpPr>
            <a:spLocks noGrp="1"/>
          </p:cNvSpPr>
          <p:nvPr/>
        </p:nvSpPr>
        <p:spPr>
          <a:xfrm>
            <a:off x="254000" y="5778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52540239" name="Text">
    </p:cNvPr>
          <p:cNvSpPr>
            <a:spLocks noGrp="1"/>
          </p:cNvSpPr>
          <p:nvPr/>
        </p:nvSpPr>
        <p:spPr>
          <a:xfrm rot="0">
            <a:off x="2679700" y="55372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1136005694" name="Text">
    </p:cNvPr>
          <p:cNvSpPr>
            <a:spLocks noGrp="1"/>
          </p:cNvSpPr>
          <p:nvPr/>
        </p:nvSpPr>
        <p:spPr>
          <a:xfrm rot="0">
            <a:off x="5384800" y="5537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06-16-2017</a:t>
            </a:r>
          </a:p>
        </p:txBody>
      </p:sp>
      <p:sp>
        <p:nvSpPr>
          <p:cNvPr id="638486177" name="Line"/>
          <p:cNvSpPr>
            <a:spLocks noGrp="1"/>
          </p:cNvSpPr>
          <p:nvPr/>
        </p:nvSpPr>
        <p:spPr>
          <a:xfrm>
            <a:off x="254000" y="6045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6019904" name="Text">
    </p:cNvPr>
          <p:cNvSpPr>
            <a:spLocks noGrp="1"/>
          </p:cNvSpPr>
          <p:nvPr/>
        </p:nvSpPr>
        <p:spPr>
          <a:xfrm rot="0">
            <a:off x="5384800" y="58039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09-05-2016</a:t>
            </a:r>
          </a:p>
        </p:txBody>
      </p:sp>
      <p:sp>
        <p:nvSpPr>
          <p:cNvPr id="314411620" name="Line"/>
          <p:cNvSpPr>
            <a:spLocks noGrp="1"/>
          </p:cNvSpPr>
          <p:nvPr/>
        </p:nvSpPr>
        <p:spPr>
          <a:xfrm>
            <a:off x="254000" y="6311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42679791" name="Text">
    </p:cNvPr>
          <p:cNvSpPr>
            <a:spLocks noGrp="1"/>
          </p:cNvSpPr>
          <p:nvPr/>
        </p:nvSpPr>
        <p:spPr>
          <a:xfrm rot="0">
            <a:off x="2679700" y="60706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James Schneider</a:t>
            </a:r>
          </a:p>
        </p:txBody>
      </p:sp>
      <p:sp>
        <p:nvSpPr>
          <p:cNvPr id="855700733" name="Text">
    </p:cNvPr>
          <p:cNvSpPr>
            <a:spLocks noGrp="1"/>
          </p:cNvSpPr>
          <p:nvPr/>
        </p:nvSpPr>
        <p:spPr>
          <a:xfrm rot="0">
            <a:off x="5384800" y="60706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02-23-2018</a:t>
            </a:r>
          </a:p>
        </p:txBody>
      </p:sp>
      <p:sp>
        <p:nvSpPr>
          <p:cNvPr id="247162961" name="Line"/>
          <p:cNvSpPr>
            <a:spLocks noGrp="1"/>
          </p:cNvSpPr>
          <p:nvPr/>
        </p:nvSpPr>
        <p:spPr>
          <a:xfrm>
            <a:off x="254000" y="6578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90266440" name="Text">
    </p:cNvPr>
          <p:cNvSpPr>
            <a:spLocks noGrp="1"/>
          </p:cNvSpPr>
          <p:nvPr/>
        </p:nvSpPr>
        <p:spPr>
          <a:xfrm rot="0">
            <a:off x="2679700" y="63373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Laura White</a:t>
            </a:r>
          </a:p>
        </p:txBody>
      </p:sp>
      <p:sp>
        <p:nvSpPr>
          <p:cNvPr id="1527152775" name="Text">
    </p:cNvPr>
          <p:cNvSpPr>
            <a:spLocks noGrp="1"/>
          </p:cNvSpPr>
          <p:nvPr/>
        </p:nvSpPr>
        <p:spPr>
          <a:xfrm rot="0">
            <a:off x="5384800" y="6337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08-06-2016</a:t>
            </a:r>
          </a:p>
        </p:txBody>
      </p:sp>
      <p:sp>
        <p:nvSpPr>
          <p:cNvPr id="1863655430" name="Line"/>
          <p:cNvSpPr>
            <a:spLocks noGrp="1"/>
          </p:cNvSpPr>
          <p:nvPr/>
        </p:nvSpPr>
        <p:spPr>
          <a:xfrm>
            <a:off x="254000" y="6845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76827477" name="Text">
    </p:cNvPr>
          <p:cNvSpPr>
            <a:spLocks noGrp="1"/>
          </p:cNvSpPr>
          <p:nvPr/>
        </p:nvSpPr>
        <p:spPr>
          <a:xfrm rot="0">
            <a:off x="2679700" y="66040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Michael Clancy</a:t>
            </a:r>
          </a:p>
        </p:txBody>
      </p:sp>
      <p:sp>
        <p:nvSpPr>
          <p:cNvPr id="324112183" name="Text">
    </p:cNvPr>
          <p:cNvSpPr>
            <a:spLocks noGrp="1"/>
          </p:cNvSpPr>
          <p:nvPr/>
        </p:nvSpPr>
        <p:spPr>
          <a:xfrm rot="0">
            <a:off x="292100" y="66040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Anchorage</a:t>
            </a:r>
          </a:p>
        </p:txBody>
      </p:sp>
      <p:sp>
        <p:nvSpPr>
          <p:cNvPr id="2092709730" name="Text">
    </p:cNvPr>
          <p:cNvSpPr>
            <a:spLocks noGrp="1"/>
          </p:cNvSpPr>
          <p:nvPr/>
        </p:nvSpPr>
        <p:spPr>
          <a:xfrm rot="0">
            <a:off x="5384800" y="66040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03-14-2017</a:t>
            </a:r>
          </a:p>
        </p:txBody>
      </p:sp>
      <p:sp>
        <p:nvSpPr>
          <p:cNvPr id="980364771" name="Line"/>
          <p:cNvSpPr>
            <a:spLocks noGrp="1"/>
          </p:cNvSpPr>
          <p:nvPr/>
        </p:nvSpPr>
        <p:spPr>
          <a:xfrm>
            <a:off x="254000" y="7112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33595751" name="Text">
    </p:cNvPr>
          <p:cNvSpPr>
            <a:spLocks noGrp="1"/>
          </p:cNvSpPr>
          <p:nvPr/>
        </p:nvSpPr>
        <p:spPr>
          <a:xfrm rot="0">
            <a:off x="5384800" y="6870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02-04-2018</a:t>
            </a:r>
          </a:p>
        </p:txBody>
      </p:sp>
      <p:sp>
        <p:nvSpPr>
          <p:cNvPr id="1446001495" name="Line"/>
          <p:cNvSpPr>
            <a:spLocks noGrp="1"/>
          </p:cNvSpPr>
          <p:nvPr/>
        </p:nvSpPr>
        <p:spPr>
          <a:xfrm>
            <a:off x="254000" y="7378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1044180" name="Text">
    </p:cNvPr>
          <p:cNvSpPr>
            <a:spLocks noGrp="1"/>
          </p:cNvSpPr>
          <p:nvPr/>
        </p:nvSpPr>
        <p:spPr>
          <a:xfrm rot="0">
            <a:off x="5384800" y="7137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07-16-2017</a:t>
            </a:r>
          </a:p>
        </p:txBody>
      </p:sp>
      <p:sp>
        <p:nvSpPr>
          <p:cNvPr id="141110631" name="Line"/>
          <p:cNvSpPr>
            <a:spLocks noGrp="1"/>
          </p:cNvSpPr>
          <p:nvPr/>
        </p:nvSpPr>
        <p:spPr>
          <a:xfrm>
            <a:off x="254000" y="7645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29372696" name="Text">
    </p:cNvPr>
          <p:cNvSpPr>
            <a:spLocks noGrp="1"/>
          </p:cNvSpPr>
          <p:nvPr/>
        </p:nvSpPr>
        <p:spPr>
          <a:xfrm rot="0">
            <a:off x="2679700" y="74041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Susanne King</a:t>
            </a:r>
          </a:p>
        </p:txBody>
      </p:sp>
      <p:sp>
        <p:nvSpPr>
          <p:cNvPr id="793293778" name="Text">
    </p:cNvPr>
          <p:cNvSpPr>
            <a:spLocks noGrp="1"/>
          </p:cNvSpPr>
          <p:nvPr/>
        </p:nvSpPr>
        <p:spPr>
          <a:xfrm rot="0">
            <a:off x="5384800" y="7404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09-26-2017</a:t>
            </a:r>
          </a:p>
        </p:txBody>
      </p:sp>
      <p:sp>
        <p:nvSpPr>
          <p:cNvPr id="888611662" name="Line"/>
          <p:cNvSpPr>
            <a:spLocks noGrp="1"/>
          </p:cNvSpPr>
          <p:nvPr/>
        </p:nvSpPr>
        <p:spPr>
          <a:xfrm>
            <a:off x="254000" y="7912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66355106" name="Text">
    </p:cNvPr>
          <p:cNvSpPr>
            <a:spLocks noGrp="1"/>
          </p:cNvSpPr>
          <p:nvPr/>
        </p:nvSpPr>
        <p:spPr>
          <a:xfrm rot="0">
            <a:off x="2679700" y="76708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Andrew Miller</a:t>
            </a:r>
          </a:p>
        </p:txBody>
      </p:sp>
      <p:sp>
        <p:nvSpPr>
          <p:cNvPr id="599782425" name="Text">
    </p:cNvPr>
          <p:cNvSpPr>
            <a:spLocks noGrp="1"/>
          </p:cNvSpPr>
          <p:nvPr/>
        </p:nvSpPr>
        <p:spPr>
          <a:xfrm rot="0">
            <a:off x="5384800" y="7670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04-27-2018</a:t>
            </a:r>
          </a:p>
        </p:txBody>
      </p:sp>
      <p:sp>
        <p:nvSpPr>
          <p:cNvPr id="1233327519" name="Line"/>
          <p:cNvSpPr>
            <a:spLocks noGrp="1"/>
          </p:cNvSpPr>
          <p:nvPr/>
        </p:nvSpPr>
        <p:spPr>
          <a:xfrm>
            <a:off x="254000" y="8178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55769010" name="Text">
    </p:cNvPr>
          <p:cNvSpPr>
            <a:spLocks noGrp="1"/>
          </p:cNvSpPr>
          <p:nvPr/>
        </p:nvSpPr>
        <p:spPr>
          <a:xfrm rot="0">
            <a:off x="5384800" y="79375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10-21-2017</a:t>
            </a:r>
          </a:p>
        </p:txBody>
      </p:sp>
      <p:sp>
        <p:nvSpPr>
          <p:cNvPr id="269892014" name="Line"/>
          <p:cNvSpPr>
            <a:spLocks noGrp="1"/>
          </p:cNvSpPr>
          <p:nvPr/>
        </p:nvSpPr>
        <p:spPr>
          <a:xfrm>
            <a:off x="254000" y="8445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80641161" name="Text">
    </p:cNvPr>
          <p:cNvSpPr>
            <a:spLocks noGrp="1"/>
          </p:cNvSpPr>
          <p:nvPr/>
        </p:nvSpPr>
        <p:spPr>
          <a:xfrm rot="0">
            <a:off x="5384800" y="8204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10-09-2016</a:t>
            </a:r>
          </a:p>
        </p:txBody>
      </p:sp>
      <p:sp>
        <p:nvSpPr>
          <p:cNvPr id="489411441" name="Line"/>
          <p:cNvSpPr>
            <a:spLocks noGrp="1"/>
          </p:cNvSpPr>
          <p:nvPr/>
        </p:nvSpPr>
        <p:spPr>
          <a:xfrm>
            <a:off x="254000" y="8712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41113940" name="Text">
    </p:cNvPr>
          <p:cNvSpPr>
            <a:spLocks noGrp="1"/>
          </p:cNvSpPr>
          <p:nvPr/>
        </p:nvSpPr>
        <p:spPr>
          <a:xfrm rot="0">
            <a:off x="2679700" y="84709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Anne Miller</a:t>
            </a:r>
          </a:p>
        </p:txBody>
      </p:sp>
      <p:sp>
        <p:nvSpPr>
          <p:cNvPr id="1711185459" name="Text">
    </p:cNvPr>
          <p:cNvSpPr>
            <a:spLocks noGrp="1"/>
          </p:cNvSpPr>
          <p:nvPr/>
        </p:nvSpPr>
        <p:spPr>
          <a:xfrm rot="0">
            <a:off x="5384800" y="84709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01-09-2018</a:t>
            </a:r>
          </a:p>
        </p:txBody>
      </p:sp>
      <p:sp>
        <p:nvSpPr>
          <p:cNvPr id="25936709" name="Line"/>
          <p:cNvSpPr>
            <a:spLocks noGrp="1"/>
          </p:cNvSpPr>
          <p:nvPr/>
        </p:nvSpPr>
        <p:spPr>
          <a:xfrm>
            <a:off x="254000" y="8978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23559518" name="Text">
    </p:cNvPr>
          <p:cNvSpPr>
            <a:spLocks noGrp="1"/>
          </p:cNvSpPr>
          <p:nvPr/>
        </p:nvSpPr>
        <p:spPr>
          <a:xfrm rot="0">
            <a:off x="2679700" y="87376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649769713" name="Text">
    </p:cNvPr>
          <p:cNvSpPr>
            <a:spLocks noGrp="1"/>
          </p:cNvSpPr>
          <p:nvPr/>
        </p:nvSpPr>
        <p:spPr>
          <a:xfrm rot="0">
            <a:off x="5384800" y="87376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10-29-2016</a:t>
            </a:r>
          </a:p>
        </p:txBody>
      </p:sp>
      <p:sp>
        <p:nvSpPr>
          <p:cNvPr id="925150995" name="Line"/>
          <p:cNvSpPr>
            <a:spLocks noGrp="1"/>
          </p:cNvSpPr>
          <p:nvPr/>
        </p:nvSpPr>
        <p:spPr>
          <a:xfrm>
            <a:off x="254000" y="9245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60219993" name="Text">
    </p:cNvPr>
          <p:cNvSpPr>
            <a:spLocks noGrp="1"/>
          </p:cNvSpPr>
          <p:nvPr/>
        </p:nvSpPr>
        <p:spPr>
          <a:xfrm rot="0">
            <a:off x="2679700" y="90043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Laura White</a:t>
            </a:r>
          </a:p>
        </p:txBody>
      </p:sp>
      <p:sp>
        <p:nvSpPr>
          <p:cNvPr id="1800649922" name="Text">
    </p:cNvPr>
          <p:cNvSpPr>
            <a:spLocks noGrp="1"/>
          </p:cNvSpPr>
          <p:nvPr/>
        </p:nvSpPr>
        <p:spPr>
          <a:xfrm rot="0">
            <a:off x="5384800" y="9004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03-30-2018</a:t>
            </a:r>
          </a:p>
        </p:txBody>
      </p:sp>
      <p:sp>
        <p:nvSpPr>
          <p:cNvPr id="403547747" name="Line"/>
          <p:cNvSpPr>
            <a:spLocks noGrp="1"/>
          </p:cNvSpPr>
          <p:nvPr/>
        </p:nvSpPr>
        <p:spPr>
          <a:xfrm>
            <a:off x="254000" y="9512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2215878" name="Text">
    </p:cNvPr>
          <p:cNvSpPr>
            <a:spLocks noGrp="1"/>
          </p:cNvSpPr>
          <p:nvPr/>
        </p:nvSpPr>
        <p:spPr>
          <a:xfrm rot="0">
            <a:off x="2679700" y="92710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Michael Clancy</a:t>
            </a:r>
          </a:p>
        </p:txBody>
      </p:sp>
      <p:sp>
        <p:nvSpPr>
          <p:cNvPr id="873309260" name="Text">
    </p:cNvPr>
          <p:cNvSpPr>
            <a:spLocks noGrp="1"/>
          </p:cNvSpPr>
          <p:nvPr/>
        </p:nvSpPr>
        <p:spPr>
          <a:xfrm rot="0">
            <a:off x="292100" y="92710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Boise</a:t>
            </a:r>
          </a:p>
        </p:txBody>
      </p:sp>
      <p:sp>
        <p:nvSpPr>
          <p:cNvPr id="1112456099" name="Text">
    </p:cNvPr>
          <p:cNvSpPr>
            <a:spLocks noGrp="1"/>
          </p:cNvSpPr>
          <p:nvPr/>
        </p:nvSpPr>
        <p:spPr>
          <a:xfrm rot="0">
            <a:off x="5384800" y="92710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11-28-2017</a:t>
            </a:r>
          </a:p>
        </p:txBody>
      </p:sp>
      <p:sp>
        <p:nvSpPr>
          <p:cNvPr id="923083575" name="Line"/>
          <p:cNvSpPr>
            <a:spLocks noGrp="1"/>
          </p:cNvSpPr>
          <p:nvPr/>
        </p:nvSpPr>
        <p:spPr>
          <a:xfrm>
            <a:off x="254000" y="9779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9363823" name="Text">
    </p:cNvPr>
          <p:cNvSpPr>
            <a:spLocks noGrp="1"/>
          </p:cNvSpPr>
          <p:nvPr/>
        </p:nvSpPr>
        <p:spPr>
          <a:xfrm rot="0">
            <a:off x="5384800" y="9537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10-16-2017</a:t>
            </a:r>
          </a:p>
        </p:txBody>
      </p:sp>
      <p:sp>
        <p:nvSpPr>
          <p:cNvPr id="2052457859" name="Frame"/>
          <p:cNvSpPr>
            <a:spLocks noGrp="1"/>
          </p:cNvSpPr>
          <p:nvPr/>
        </p:nvSpPr>
        <p:spPr>
          <a:xfrm>
            <a:off x="254000" y="9994900"/>
            <a:ext cx="7048500" cy="444500"/>
          </a:xfrm>
          <a:prstGeom prst="rect">
            <a:avLst/>
          </a:prstGeom>
          <a:solidFill>
            <a:srgbClr val="CCCCCC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99327689" name="Text">
    </p:cNvPr>
          <p:cNvSpPr>
            <a:spLocks noGrp="1"/>
          </p:cNvSpPr>
          <p:nvPr/>
        </p:nvSpPr>
        <p:spPr>
          <a:xfrm rot="0">
            <a:off x="4635500" y="10134600"/>
            <a:ext cx="2159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Page 1 of</a:t>
            </a:r>
          </a:p>
        </p:txBody>
      </p:sp>
      <p:sp>
        <p:nvSpPr>
          <p:cNvPr id="1545827753" name="Text">
    </p:cNvPr>
          <p:cNvSpPr>
            <a:spLocks noGrp="1"/>
          </p:cNvSpPr>
          <p:nvPr/>
        </p:nvSpPr>
        <p:spPr>
          <a:xfrm rot="0">
            <a:off x="6794500" y="10134600"/>
            <a:ext cx="4826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 4</a:t>
            </a:r>
          </a:p>
        </p:txBody>
      </p:sp>
      <p:sp>
        <p:nvSpPr>
          <p:cNvPr id="1408279755" name="Text">
    </p:cNvPr>
          <p:cNvSpPr>
            <a:spLocks noGrp="1"/>
          </p:cNvSpPr>
          <p:nvPr/>
        </p:nvSpPr>
        <p:spPr>
          <a:xfrm rot="0">
            <a:off x="279400" y="10134600"/>
            <a:ext cx="18542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Wednesday 01-27-2021</a:t>
            </a:r>
          </a:p>
        </p:txBody>
      </p:sp>
      <p:sp>
        <p:nvSpPr>
          <p:cNvPr id="2007486296" name="Frame"/>
          <p:cNvSpPr>
            <a:spLocks noGrp="1"/>
          </p:cNvSpPr>
          <p:nvPr/>
        </p:nvSpPr>
        <p:spPr>
          <a:xfrm>
            <a:off x="3073400" y="10134600"/>
            <a:ext cx="1409700" cy="165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3348658" name="Text">
    </p:cNvPr>
          <p:cNvSpPr>
            <a:spLocks noGrp="1"/>
          </p:cNvSpPr>
          <p:nvPr/>
        </p:nvSpPr>
        <p:spPr>
          <a:xfrm rot="0">
            <a:off x="3073400" y="10134600"/>
            <a:ext cx="14097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 -&gt; B</a:t>
            </a:r>
          </a:p>
        </p:txBody>
      </p:sp>
      <p:sp>
        <p:nvSpPr>
          <p:cNvPr id="1435229983" name="Text">
    </p:cNvPr>
          <p:cNvSpPr>
            <a:spLocks noGrp="1"/>
          </p:cNvSpPr>
          <p:nvPr/>
        </p:nvSpPr>
        <p:spPr>
          <a:xfrm rot="0">
            <a:off x="2273300" y="10134600"/>
            <a:ext cx="6858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723627" name="Text">
    </p:cNvPr>
          <p:cNvSpPr>
            <a:spLocks noGrp="1"/>
          </p:cNvSpPr>
          <p:nvPr/>
        </p:nvSpPr>
        <p:spPr>
          <a:xfrm rot="0">
            <a:off x="2679700" y="419100"/>
            <a:ext cx="46228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Order's listing by town and employee</a:t>
            </a:r>
          </a:p>
        </p:txBody>
      </p:sp>
      <p:sp>
        <p:nvSpPr>
          <p:cNvPr id="938463537" name="Line"/>
          <p:cNvSpPr>
            <a:spLocks noGrp="1"/>
          </p:cNvSpPr>
          <p:nvPr/>
        </p:nvSpPr>
        <p:spPr>
          <a:xfrm>
            <a:off x="0" y="11430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21995675" name="Text">
    </p:cNvPr>
          <p:cNvSpPr>
            <a:spLocks noGrp="1"/>
          </p:cNvSpPr>
          <p:nvPr/>
        </p:nvSpPr>
        <p:spPr>
          <a:xfrm rot="0">
            <a:off x="5384800" y="889000"/>
            <a:ext cx="18542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Shipped date</a:t>
            </a:r>
          </a:p>
        </p:txBody>
      </p:sp>
      <p:sp>
        <p:nvSpPr>
          <p:cNvPr id="2120063568" name="Text">
    </p:cNvPr>
          <p:cNvSpPr>
            <a:spLocks noGrp="1"/>
          </p:cNvSpPr>
          <p:nvPr/>
        </p:nvSpPr>
        <p:spPr>
          <a:xfrm rot="0">
            <a:off x="2667000" y="889000"/>
            <a:ext cx="19685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Employee name</a:t>
            </a:r>
          </a:p>
        </p:txBody>
      </p:sp>
      <p:sp>
        <p:nvSpPr>
          <p:cNvPr id="1620409359" name="Text">
    </p:cNvPr>
          <p:cNvSpPr>
            <a:spLocks noGrp="1"/>
          </p:cNvSpPr>
          <p:nvPr/>
        </p:nvSpPr>
        <p:spPr>
          <a:xfrm rot="0">
            <a:off x="254000" y="889000"/>
            <a:ext cx="18796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Town</a:t>
            </a:r>
          </a:p>
        </p:txBody>
      </p:sp>
      <p:sp>
        <p:nvSpPr>
          <p:cNvPr id="691691381" name="Line"/>
          <p:cNvSpPr>
            <a:spLocks noGrp="1"/>
          </p:cNvSpPr>
          <p:nvPr/>
        </p:nvSpPr>
        <p:spPr>
          <a:xfrm>
            <a:off x="254000" y="1397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4978436" name="Text">
    </p:cNvPr>
          <p:cNvSpPr>
            <a:spLocks noGrp="1"/>
          </p:cNvSpPr>
          <p:nvPr/>
        </p:nvSpPr>
        <p:spPr>
          <a:xfrm rot="0">
            <a:off x="2679700" y="11557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Susanne King</a:t>
            </a:r>
          </a:p>
        </p:txBody>
      </p:sp>
      <p:sp>
        <p:nvSpPr>
          <p:cNvPr id="500618423" name="Text">
    </p:cNvPr>
          <p:cNvSpPr>
            <a:spLocks noGrp="1"/>
          </p:cNvSpPr>
          <p:nvPr/>
        </p:nvSpPr>
        <p:spPr>
          <a:xfrm rot="0">
            <a:off x="292100" y="11557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Boise</a:t>
            </a:r>
          </a:p>
        </p:txBody>
      </p:sp>
      <p:sp>
        <p:nvSpPr>
          <p:cNvPr id="1458091526" name="Text">
    </p:cNvPr>
          <p:cNvSpPr>
            <a:spLocks noGrp="1"/>
          </p:cNvSpPr>
          <p:nvPr/>
        </p:nvSpPr>
        <p:spPr>
          <a:xfrm rot="0">
            <a:off x="5384800" y="1155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08-01-2017</a:t>
            </a:r>
          </a:p>
        </p:txBody>
      </p:sp>
      <p:sp>
        <p:nvSpPr>
          <p:cNvPr id="768776793" name="Line"/>
          <p:cNvSpPr>
            <a:spLocks noGrp="1"/>
          </p:cNvSpPr>
          <p:nvPr/>
        </p:nvSpPr>
        <p:spPr>
          <a:xfrm>
            <a:off x="254000" y="1663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18260103" name="Text">
    </p:cNvPr>
          <p:cNvSpPr>
            <a:spLocks noGrp="1"/>
          </p:cNvSpPr>
          <p:nvPr/>
        </p:nvSpPr>
        <p:spPr>
          <a:xfrm rot="0">
            <a:off x="5384800" y="1422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02-20-2018</a:t>
            </a:r>
          </a:p>
        </p:txBody>
      </p:sp>
      <p:sp>
        <p:nvSpPr>
          <p:cNvPr id="1393828949" name="Line"/>
          <p:cNvSpPr>
            <a:spLocks noGrp="1"/>
          </p:cNvSpPr>
          <p:nvPr/>
        </p:nvSpPr>
        <p:spPr>
          <a:xfrm>
            <a:off x="254000" y="1930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88417975" name="Text">
    </p:cNvPr>
          <p:cNvSpPr>
            <a:spLocks noGrp="1"/>
          </p:cNvSpPr>
          <p:nvPr/>
        </p:nvSpPr>
        <p:spPr>
          <a:xfrm rot="0">
            <a:off x="5384800" y="1689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05-04-2018</a:t>
            </a:r>
          </a:p>
        </p:txBody>
      </p:sp>
      <p:sp>
        <p:nvSpPr>
          <p:cNvPr id="2036775591" name="Line"/>
          <p:cNvSpPr>
            <a:spLocks noGrp="1"/>
          </p:cNvSpPr>
          <p:nvPr/>
        </p:nvSpPr>
        <p:spPr>
          <a:xfrm>
            <a:off x="254000" y="2197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20529408" name="Text">
    </p:cNvPr>
          <p:cNvSpPr>
            <a:spLocks noGrp="1"/>
          </p:cNvSpPr>
          <p:nvPr/>
        </p:nvSpPr>
        <p:spPr>
          <a:xfrm rot="0">
            <a:off x="5384800" y="1955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01-03-2017</a:t>
            </a:r>
          </a:p>
        </p:txBody>
      </p:sp>
      <p:sp>
        <p:nvSpPr>
          <p:cNvPr id="307488715" name="Line"/>
          <p:cNvSpPr>
            <a:spLocks noGrp="1"/>
          </p:cNvSpPr>
          <p:nvPr/>
        </p:nvSpPr>
        <p:spPr>
          <a:xfrm>
            <a:off x="254000" y="2463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8572926" name="Text">
    </p:cNvPr>
          <p:cNvSpPr>
            <a:spLocks noGrp="1"/>
          </p:cNvSpPr>
          <p:nvPr/>
        </p:nvSpPr>
        <p:spPr>
          <a:xfrm rot="0">
            <a:off x="5384800" y="22225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04-03-2018</a:t>
            </a:r>
          </a:p>
        </p:txBody>
      </p:sp>
      <p:sp>
        <p:nvSpPr>
          <p:cNvPr id="1640612861" name="Line"/>
          <p:cNvSpPr>
            <a:spLocks noGrp="1"/>
          </p:cNvSpPr>
          <p:nvPr/>
        </p:nvSpPr>
        <p:spPr>
          <a:xfrm>
            <a:off x="254000" y="2730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90679445" name="Text">
    </p:cNvPr>
          <p:cNvSpPr>
            <a:spLocks noGrp="1"/>
          </p:cNvSpPr>
          <p:nvPr/>
        </p:nvSpPr>
        <p:spPr>
          <a:xfrm rot="0">
            <a:off x="5384800" y="2489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10-24-2017</a:t>
            </a:r>
          </a:p>
        </p:txBody>
      </p:sp>
      <p:sp>
        <p:nvSpPr>
          <p:cNvPr id="913065088" name="Line"/>
          <p:cNvSpPr>
            <a:spLocks noGrp="1"/>
          </p:cNvSpPr>
          <p:nvPr/>
        </p:nvSpPr>
        <p:spPr>
          <a:xfrm>
            <a:off x="254000" y="2997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6280996" name="Text">
    </p:cNvPr>
          <p:cNvSpPr>
            <a:spLocks noGrp="1"/>
          </p:cNvSpPr>
          <p:nvPr/>
        </p:nvSpPr>
        <p:spPr>
          <a:xfrm rot="0">
            <a:off x="2679700" y="27559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Andrew Miller</a:t>
            </a:r>
          </a:p>
        </p:txBody>
      </p:sp>
      <p:sp>
        <p:nvSpPr>
          <p:cNvPr id="50503805" name="Text">
    </p:cNvPr>
          <p:cNvSpPr>
            <a:spLocks noGrp="1"/>
          </p:cNvSpPr>
          <p:nvPr/>
        </p:nvSpPr>
        <p:spPr>
          <a:xfrm rot="0">
            <a:off x="5384800" y="27559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08-08-2017</a:t>
            </a:r>
          </a:p>
        </p:txBody>
      </p:sp>
      <p:sp>
        <p:nvSpPr>
          <p:cNvPr id="1557989809" name="Line"/>
          <p:cNvSpPr>
            <a:spLocks noGrp="1"/>
          </p:cNvSpPr>
          <p:nvPr/>
        </p:nvSpPr>
        <p:spPr>
          <a:xfrm>
            <a:off x="254000" y="3263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6874094" name="Text">
    </p:cNvPr>
          <p:cNvSpPr>
            <a:spLocks noGrp="1"/>
          </p:cNvSpPr>
          <p:nvPr/>
        </p:nvSpPr>
        <p:spPr>
          <a:xfrm rot="0">
            <a:off x="5384800" y="30226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11-04-2017</a:t>
            </a:r>
          </a:p>
        </p:txBody>
      </p:sp>
      <p:sp>
        <p:nvSpPr>
          <p:cNvPr id="2123222442" name="Line"/>
          <p:cNvSpPr>
            <a:spLocks noGrp="1"/>
          </p:cNvSpPr>
          <p:nvPr/>
        </p:nvSpPr>
        <p:spPr>
          <a:xfrm>
            <a:off x="254000" y="3530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46570062" name="Text">
    </p:cNvPr>
          <p:cNvSpPr>
            <a:spLocks noGrp="1"/>
          </p:cNvSpPr>
          <p:nvPr/>
        </p:nvSpPr>
        <p:spPr>
          <a:xfrm rot="0">
            <a:off x="5384800" y="3289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02-26-2017</a:t>
            </a:r>
          </a:p>
        </p:txBody>
      </p:sp>
      <p:sp>
        <p:nvSpPr>
          <p:cNvPr id="1555990397" name="Line"/>
          <p:cNvSpPr>
            <a:spLocks noGrp="1"/>
          </p:cNvSpPr>
          <p:nvPr/>
        </p:nvSpPr>
        <p:spPr>
          <a:xfrm>
            <a:off x="254000" y="3797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44078442" name="Text">
    </p:cNvPr>
          <p:cNvSpPr>
            <a:spLocks noGrp="1"/>
          </p:cNvSpPr>
          <p:nvPr/>
        </p:nvSpPr>
        <p:spPr>
          <a:xfrm rot="0">
            <a:off x="5384800" y="35560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08-21-2017</a:t>
            </a:r>
          </a:p>
        </p:txBody>
      </p:sp>
      <p:sp>
        <p:nvSpPr>
          <p:cNvPr id="1291367132" name="Line"/>
          <p:cNvSpPr>
            <a:spLocks noGrp="1"/>
          </p:cNvSpPr>
          <p:nvPr/>
        </p:nvSpPr>
        <p:spPr>
          <a:xfrm>
            <a:off x="254000" y="4064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87699190" name="Text">
    </p:cNvPr>
          <p:cNvSpPr>
            <a:spLocks noGrp="1"/>
          </p:cNvSpPr>
          <p:nvPr/>
        </p:nvSpPr>
        <p:spPr>
          <a:xfrm rot="0">
            <a:off x="2679700" y="38227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Anne Miller</a:t>
            </a:r>
          </a:p>
        </p:txBody>
      </p:sp>
      <p:sp>
        <p:nvSpPr>
          <p:cNvPr id="1479140596" name="Text">
    </p:cNvPr>
          <p:cNvSpPr>
            <a:spLocks noGrp="1"/>
          </p:cNvSpPr>
          <p:nvPr/>
        </p:nvSpPr>
        <p:spPr>
          <a:xfrm rot="0">
            <a:off x="5384800" y="3822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04-06-2018</a:t>
            </a:r>
          </a:p>
        </p:txBody>
      </p:sp>
      <p:sp>
        <p:nvSpPr>
          <p:cNvPr id="1108889615" name="Line"/>
          <p:cNvSpPr>
            <a:spLocks noGrp="1"/>
          </p:cNvSpPr>
          <p:nvPr/>
        </p:nvSpPr>
        <p:spPr>
          <a:xfrm>
            <a:off x="254000" y="4330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75028674" name="Text">
    </p:cNvPr>
          <p:cNvSpPr>
            <a:spLocks noGrp="1"/>
          </p:cNvSpPr>
          <p:nvPr/>
        </p:nvSpPr>
        <p:spPr>
          <a:xfrm rot="0">
            <a:off x="5384800" y="4089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01-09-2017</a:t>
            </a:r>
          </a:p>
        </p:txBody>
      </p:sp>
      <p:sp>
        <p:nvSpPr>
          <p:cNvPr id="455888635" name="Line"/>
          <p:cNvSpPr>
            <a:spLocks noGrp="1"/>
          </p:cNvSpPr>
          <p:nvPr/>
        </p:nvSpPr>
        <p:spPr>
          <a:xfrm>
            <a:off x="254000" y="4597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4805934" name="Text">
    </p:cNvPr>
          <p:cNvSpPr>
            <a:spLocks noGrp="1"/>
          </p:cNvSpPr>
          <p:nvPr/>
        </p:nvSpPr>
        <p:spPr>
          <a:xfrm rot="0">
            <a:off x="5384800" y="4356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01-14-2018</a:t>
            </a:r>
          </a:p>
        </p:txBody>
      </p:sp>
      <p:sp>
        <p:nvSpPr>
          <p:cNvPr id="204322447" name="Line"/>
          <p:cNvSpPr>
            <a:spLocks noGrp="1"/>
          </p:cNvSpPr>
          <p:nvPr/>
        </p:nvSpPr>
        <p:spPr>
          <a:xfrm>
            <a:off x="254000" y="4864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9484860" name="Text">
    </p:cNvPr>
          <p:cNvSpPr>
            <a:spLocks noGrp="1"/>
          </p:cNvSpPr>
          <p:nvPr/>
        </p:nvSpPr>
        <p:spPr>
          <a:xfrm rot="0">
            <a:off x="5384800" y="4622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09-15-2017</a:t>
            </a:r>
          </a:p>
        </p:txBody>
      </p:sp>
      <p:sp>
        <p:nvSpPr>
          <p:cNvPr id="1164365897" name="Line"/>
          <p:cNvSpPr>
            <a:spLocks noGrp="1"/>
          </p:cNvSpPr>
          <p:nvPr/>
        </p:nvSpPr>
        <p:spPr>
          <a:xfrm>
            <a:off x="254000" y="5130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40899500" name="Text">
    </p:cNvPr>
          <p:cNvSpPr>
            <a:spLocks noGrp="1"/>
          </p:cNvSpPr>
          <p:nvPr/>
        </p:nvSpPr>
        <p:spPr>
          <a:xfrm rot="0">
            <a:off x="2679700" y="48895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Laura Miller</a:t>
            </a:r>
          </a:p>
        </p:txBody>
      </p:sp>
      <p:sp>
        <p:nvSpPr>
          <p:cNvPr id="3565780" name="Text">
    </p:cNvPr>
          <p:cNvSpPr>
            <a:spLocks noGrp="1"/>
          </p:cNvSpPr>
          <p:nvPr/>
        </p:nvSpPr>
        <p:spPr>
          <a:xfrm rot="0">
            <a:off x="5384800" y="48895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07-25-2017</a:t>
            </a:r>
          </a:p>
        </p:txBody>
      </p:sp>
      <p:sp>
        <p:nvSpPr>
          <p:cNvPr id="473666452" name="Line"/>
          <p:cNvSpPr>
            <a:spLocks noGrp="1"/>
          </p:cNvSpPr>
          <p:nvPr/>
        </p:nvSpPr>
        <p:spPr>
          <a:xfrm>
            <a:off x="254000" y="5397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65219266" name="Text">
    </p:cNvPr>
          <p:cNvSpPr>
            <a:spLocks noGrp="1"/>
          </p:cNvSpPr>
          <p:nvPr/>
        </p:nvSpPr>
        <p:spPr>
          <a:xfrm rot="0">
            <a:off x="5384800" y="5156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10-29-2017</a:t>
            </a:r>
          </a:p>
        </p:txBody>
      </p:sp>
      <p:sp>
        <p:nvSpPr>
          <p:cNvPr id="2138005960" name="Line"/>
          <p:cNvSpPr>
            <a:spLocks noGrp="1"/>
          </p:cNvSpPr>
          <p:nvPr/>
        </p:nvSpPr>
        <p:spPr>
          <a:xfrm>
            <a:off x="254000" y="5664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78002745" name="Text">
    </p:cNvPr>
          <p:cNvSpPr>
            <a:spLocks noGrp="1"/>
          </p:cNvSpPr>
          <p:nvPr/>
        </p:nvSpPr>
        <p:spPr>
          <a:xfrm rot="0">
            <a:off x="5384800" y="54229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10-27-2017</a:t>
            </a:r>
          </a:p>
        </p:txBody>
      </p:sp>
      <p:sp>
        <p:nvSpPr>
          <p:cNvPr id="214649627" name="Line"/>
          <p:cNvSpPr>
            <a:spLocks noGrp="1"/>
          </p:cNvSpPr>
          <p:nvPr/>
        </p:nvSpPr>
        <p:spPr>
          <a:xfrm>
            <a:off x="254000" y="5930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7730604" name="Text">
    </p:cNvPr>
          <p:cNvSpPr>
            <a:spLocks noGrp="1"/>
          </p:cNvSpPr>
          <p:nvPr/>
        </p:nvSpPr>
        <p:spPr>
          <a:xfrm rot="0">
            <a:off x="2679700" y="56896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James Peterson</a:t>
            </a:r>
          </a:p>
        </p:txBody>
      </p:sp>
      <p:sp>
        <p:nvSpPr>
          <p:cNvPr id="15477956" name="Text">
    </p:cNvPr>
          <p:cNvSpPr>
            <a:spLocks noGrp="1"/>
          </p:cNvSpPr>
          <p:nvPr/>
        </p:nvSpPr>
        <p:spPr>
          <a:xfrm rot="0">
            <a:off x="5384800" y="56896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10-16-2017</a:t>
            </a:r>
          </a:p>
        </p:txBody>
      </p:sp>
      <p:sp>
        <p:nvSpPr>
          <p:cNvPr id="710623214" name="Line"/>
          <p:cNvSpPr>
            <a:spLocks noGrp="1"/>
          </p:cNvSpPr>
          <p:nvPr/>
        </p:nvSpPr>
        <p:spPr>
          <a:xfrm>
            <a:off x="254000" y="6197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82351661" name="Text">
    </p:cNvPr>
          <p:cNvSpPr>
            <a:spLocks noGrp="1"/>
          </p:cNvSpPr>
          <p:nvPr/>
        </p:nvSpPr>
        <p:spPr>
          <a:xfrm rot="0">
            <a:off x="5384800" y="5956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03-20-2018</a:t>
            </a:r>
          </a:p>
        </p:txBody>
      </p:sp>
      <p:sp>
        <p:nvSpPr>
          <p:cNvPr id="859690270" name="Line"/>
          <p:cNvSpPr>
            <a:spLocks noGrp="1"/>
          </p:cNvSpPr>
          <p:nvPr/>
        </p:nvSpPr>
        <p:spPr>
          <a:xfrm>
            <a:off x="254000" y="6464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89774257" name="Text">
    </p:cNvPr>
          <p:cNvSpPr>
            <a:spLocks noGrp="1"/>
          </p:cNvSpPr>
          <p:nvPr/>
        </p:nvSpPr>
        <p:spPr>
          <a:xfrm rot="0">
            <a:off x="5384800" y="62230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04-27-2018</a:t>
            </a:r>
          </a:p>
        </p:txBody>
      </p:sp>
      <p:sp>
        <p:nvSpPr>
          <p:cNvPr id="553759818" name="Line"/>
          <p:cNvSpPr>
            <a:spLocks noGrp="1"/>
          </p:cNvSpPr>
          <p:nvPr/>
        </p:nvSpPr>
        <p:spPr>
          <a:xfrm>
            <a:off x="254000" y="6731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1021317" name="Text">
    </p:cNvPr>
          <p:cNvSpPr>
            <a:spLocks noGrp="1"/>
          </p:cNvSpPr>
          <p:nvPr/>
        </p:nvSpPr>
        <p:spPr>
          <a:xfrm rot="0">
            <a:off x="2679700" y="64897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1896552614" name="Text">
    </p:cNvPr>
          <p:cNvSpPr>
            <a:spLocks noGrp="1"/>
          </p:cNvSpPr>
          <p:nvPr/>
        </p:nvSpPr>
        <p:spPr>
          <a:xfrm rot="0">
            <a:off x="5384800" y="6489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02-20-2018</a:t>
            </a:r>
          </a:p>
        </p:txBody>
      </p:sp>
      <p:sp>
        <p:nvSpPr>
          <p:cNvPr id="294658299" name="Line"/>
          <p:cNvSpPr>
            <a:spLocks noGrp="1"/>
          </p:cNvSpPr>
          <p:nvPr/>
        </p:nvSpPr>
        <p:spPr>
          <a:xfrm>
            <a:off x="254000" y="6997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33856359" name="Text">
    </p:cNvPr>
          <p:cNvSpPr>
            <a:spLocks noGrp="1"/>
          </p:cNvSpPr>
          <p:nvPr/>
        </p:nvSpPr>
        <p:spPr>
          <a:xfrm rot="0">
            <a:off x="5384800" y="6756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02-10-2018</a:t>
            </a:r>
          </a:p>
        </p:txBody>
      </p:sp>
      <p:pic>
        <p:nvPicPr>
          <p:cNvPr id="391506011" name="Picture">
    </p:cNvPr>
          <p:cNvPicPr>
            <a:picLocks noChangeAspect="1"/>
          </p:cNvPicPr>
          <p:nvPr/>
        </p:nvPicPr>
        <p:blipFill>
          <a:blip r:embed="img_0_1_56.gif"/>
          <a:srcRect/>
          <a:stretch>
            <a:fillRect l="0" t="0" r="0" b="0"/>
          </a:stretch>
        </p:blipFill>
        <p:spPr>
          <a:xfrm rot="0">
            <a:off x="7112000" y="6807200"/>
            <a:ext cx="76200" cy="177800"/>
          </a:xfrm>
          <a:prstGeom prst="rect">
            <a:avLst/>
          </a:prstGeom>
        </p:spPr>
      </p:pic>
      <p:sp>
        <p:nvSpPr>
          <p:cNvPr id="1936550492" name="Line"/>
          <p:cNvSpPr>
            <a:spLocks noGrp="1"/>
          </p:cNvSpPr>
          <p:nvPr/>
        </p:nvSpPr>
        <p:spPr>
          <a:xfrm>
            <a:off x="254000" y="7264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94651850" name="Text">
    </p:cNvPr>
          <p:cNvSpPr>
            <a:spLocks noGrp="1"/>
          </p:cNvSpPr>
          <p:nvPr/>
        </p:nvSpPr>
        <p:spPr>
          <a:xfrm rot="0">
            <a:off x="5384800" y="7023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02-28-2017</a:t>
            </a:r>
          </a:p>
        </p:txBody>
      </p:sp>
      <p:sp>
        <p:nvSpPr>
          <p:cNvPr id="1532139270" name="Line"/>
          <p:cNvSpPr>
            <a:spLocks noGrp="1"/>
          </p:cNvSpPr>
          <p:nvPr/>
        </p:nvSpPr>
        <p:spPr>
          <a:xfrm>
            <a:off x="254000" y="7531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77568775" name="Text">
    </p:cNvPr>
          <p:cNvSpPr>
            <a:spLocks noGrp="1"/>
          </p:cNvSpPr>
          <p:nvPr/>
        </p:nvSpPr>
        <p:spPr>
          <a:xfrm rot="0">
            <a:off x="5384800" y="7289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04-16-2018</a:t>
            </a:r>
          </a:p>
        </p:txBody>
      </p:sp>
      <p:sp>
        <p:nvSpPr>
          <p:cNvPr id="2069500590" name="Line"/>
          <p:cNvSpPr>
            <a:spLocks noGrp="1"/>
          </p:cNvSpPr>
          <p:nvPr/>
        </p:nvSpPr>
        <p:spPr>
          <a:xfrm>
            <a:off x="254000" y="7797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31556341" name="Text">
    </p:cNvPr>
          <p:cNvSpPr>
            <a:spLocks noGrp="1"/>
          </p:cNvSpPr>
          <p:nvPr/>
        </p:nvSpPr>
        <p:spPr>
          <a:xfrm rot="0">
            <a:off x="2679700" y="75565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James Schneider</a:t>
            </a:r>
          </a:p>
        </p:txBody>
      </p:sp>
      <p:sp>
        <p:nvSpPr>
          <p:cNvPr id="452364286" name="Text">
    </p:cNvPr>
          <p:cNvSpPr>
            <a:spLocks noGrp="1"/>
          </p:cNvSpPr>
          <p:nvPr/>
        </p:nvSpPr>
        <p:spPr>
          <a:xfrm rot="0">
            <a:off x="5384800" y="75565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10-10-2016</a:t>
            </a:r>
          </a:p>
        </p:txBody>
      </p:sp>
      <p:sp>
        <p:nvSpPr>
          <p:cNvPr id="350069300" name="Line"/>
          <p:cNvSpPr>
            <a:spLocks noGrp="1"/>
          </p:cNvSpPr>
          <p:nvPr/>
        </p:nvSpPr>
        <p:spPr>
          <a:xfrm>
            <a:off x="254000" y="8064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0703587" name="Text">
    </p:cNvPr>
          <p:cNvSpPr>
            <a:spLocks noGrp="1"/>
          </p:cNvSpPr>
          <p:nvPr/>
        </p:nvSpPr>
        <p:spPr>
          <a:xfrm rot="0">
            <a:off x="2679700" y="78232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Laura White</a:t>
            </a:r>
          </a:p>
        </p:txBody>
      </p:sp>
      <p:sp>
        <p:nvSpPr>
          <p:cNvPr id="1957078537" name="Text">
    </p:cNvPr>
          <p:cNvSpPr>
            <a:spLocks noGrp="1"/>
          </p:cNvSpPr>
          <p:nvPr/>
        </p:nvSpPr>
        <p:spPr>
          <a:xfrm rot="0">
            <a:off x="5384800" y="7823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04-24-2018</a:t>
            </a:r>
          </a:p>
        </p:txBody>
      </p:sp>
      <p:sp>
        <p:nvSpPr>
          <p:cNvPr id="1514214932" name="Line"/>
          <p:cNvSpPr>
            <a:spLocks noGrp="1"/>
          </p:cNvSpPr>
          <p:nvPr/>
        </p:nvSpPr>
        <p:spPr>
          <a:xfrm>
            <a:off x="254000" y="8331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94858858" name="Text">
    </p:cNvPr>
          <p:cNvSpPr>
            <a:spLocks noGrp="1"/>
          </p:cNvSpPr>
          <p:nvPr/>
        </p:nvSpPr>
        <p:spPr>
          <a:xfrm rot="0">
            <a:off x="5384800" y="80899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12-15-2017</a:t>
            </a:r>
          </a:p>
        </p:txBody>
      </p:sp>
      <p:sp>
        <p:nvSpPr>
          <p:cNvPr id="1423016050" name="Line"/>
          <p:cNvSpPr>
            <a:spLocks noGrp="1"/>
          </p:cNvSpPr>
          <p:nvPr/>
        </p:nvSpPr>
        <p:spPr>
          <a:xfrm>
            <a:off x="254000" y="8597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52776719" name="Text">
    </p:cNvPr>
          <p:cNvSpPr>
            <a:spLocks noGrp="1"/>
          </p:cNvSpPr>
          <p:nvPr/>
        </p:nvSpPr>
        <p:spPr>
          <a:xfrm rot="0">
            <a:off x="5384800" y="83566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06-04-2017</a:t>
            </a:r>
          </a:p>
        </p:txBody>
      </p:sp>
      <p:sp>
        <p:nvSpPr>
          <p:cNvPr id="1202042637" name="Line"/>
          <p:cNvSpPr>
            <a:spLocks noGrp="1"/>
          </p:cNvSpPr>
          <p:nvPr/>
        </p:nvSpPr>
        <p:spPr>
          <a:xfrm>
            <a:off x="254000" y="8864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12527632" name="Text">
    </p:cNvPr>
          <p:cNvSpPr>
            <a:spLocks noGrp="1"/>
          </p:cNvSpPr>
          <p:nvPr/>
        </p:nvSpPr>
        <p:spPr>
          <a:xfrm rot="0">
            <a:off x="5384800" y="8623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04-28-2017</a:t>
            </a:r>
          </a:p>
        </p:txBody>
      </p:sp>
      <p:sp>
        <p:nvSpPr>
          <p:cNvPr id="440736059" name="Line"/>
          <p:cNvSpPr>
            <a:spLocks noGrp="1"/>
          </p:cNvSpPr>
          <p:nvPr/>
        </p:nvSpPr>
        <p:spPr>
          <a:xfrm>
            <a:off x="254000" y="9131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55324150" name="Text">
    </p:cNvPr>
          <p:cNvSpPr>
            <a:spLocks noGrp="1"/>
          </p:cNvSpPr>
          <p:nvPr/>
        </p:nvSpPr>
        <p:spPr>
          <a:xfrm rot="0">
            <a:off x="2679700" y="88900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Michael Clancy</a:t>
            </a:r>
          </a:p>
        </p:txBody>
      </p:sp>
      <p:sp>
        <p:nvSpPr>
          <p:cNvPr id="1384563514" name="Text">
    </p:cNvPr>
          <p:cNvSpPr>
            <a:spLocks noGrp="1"/>
          </p:cNvSpPr>
          <p:nvPr/>
        </p:nvSpPr>
        <p:spPr>
          <a:xfrm rot="0">
            <a:off x="292100" y="88900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Butte</a:t>
            </a:r>
          </a:p>
        </p:txBody>
      </p:sp>
      <p:sp>
        <p:nvSpPr>
          <p:cNvPr id="1852661033" name="Text">
    </p:cNvPr>
          <p:cNvSpPr>
            <a:spLocks noGrp="1"/>
          </p:cNvSpPr>
          <p:nvPr/>
        </p:nvSpPr>
        <p:spPr>
          <a:xfrm rot="0">
            <a:off x="5384800" y="88900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04-08-2018</a:t>
            </a:r>
          </a:p>
        </p:txBody>
      </p:sp>
      <p:sp>
        <p:nvSpPr>
          <p:cNvPr id="1548946718" name="Line"/>
          <p:cNvSpPr>
            <a:spLocks noGrp="1"/>
          </p:cNvSpPr>
          <p:nvPr/>
        </p:nvSpPr>
        <p:spPr>
          <a:xfrm>
            <a:off x="254000" y="9398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14423236" name="Text">
    </p:cNvPr>
          <p:cNvSpPr>
            <a:spLocks noGrp="1"/>
          </p:cNvSpPr>
          <p:nvPr/>
        </p:nvSpPr>
        <p:spPr>
          <a:xfrm rot="0">
            <a:off x="2679700" y="91567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James Peterson</a:t>
            </a:r>
          </a:p>
        </p:txBody>
      </p:sp>
      <p:sp>
        <p:nvSpPr>
          <p:cNvPr id="140404585" name="Text">
    </p:cNvPr>
          <p:cNvSpPr>
            <a:spLocks noGrp="1"/>
          </p:cNvSpPr>
          <p:nvPr/>
        </p:nvSpPr>
        <p:spPr>
          <a:xfrm rot="0">
            <a:off x="5384800" y="9156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12-26-2017</a:t>
            </a:r>
          </a:p>
        </p:txBody>
      </p:sp>
      <p:sp>
        <p:nvSpPr>
          <p:cNvPr id="207546206" name="Line"/>
          <p:cNvSpPr>
            <a:spLocks noGrp="1"/>
          </p:cNvSpPr>
          <p:nvPr/>
        </p:nvSpPr>
        <p:spPr>
          <a:xfrm>
            <a:off x="254000" y="9664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18519094" name="Text">
    </p:cNvPr>
          <p:cNvSpPr>
            <a:spLocks noGrp="1"/>
          </p:cNvSpPr>
          <p:nvPr/>
        </p:nvSpPr>
        <p:spPr>
          <a:xfrm rot="0">
            <a:off x="2679700" y="94234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200404000" name="Text">
    </p:cNvPr>
          <p:cNvSpPr>
            <a:spLocks noGrp="1"/>
          </p:cNvSpPr>
          <p:nvPr/>
        </p:nvSpPr>
        <p:spPr>
          <a:xfrm rot="0">
            <a:off x="5384800" y="9423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08-19-2017</a:t>
            </a:r>
          </a:p>
        </p:txBody>
      </p:sp>
      <p:sp>
        <p:nvSpPr>
          <p:cNvPr id="1894758168" name="Line"/>
          <p:cNvSpPr>
            <a:spLocks noGrp="1"/>
          </p:cNvSpPr>
          <p:nvPr/>
        </p:nvSpPr>
        <p:spPr>
          <a:xfrm>
            <a:off x="254000" y="9931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1945292" name="Text">
    </p:cNvPr>
          <p:cNvSpPr>
            <a:spLocks noGrp="1"/>
          </p:cNvSpPr>
          <p:nvPr/>
        </p:nvSpPr>
        <p:spPr>
          <a:xfrm rot="0">
            <a:off x="2679700" y="96901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Michael Clancy</a:t>
            </a:r>
          </a:p>
        </p:txBody>
      </p:sp>
      <p:sp>
        <p:nvSpPr>
          <p:cNvPr id="1242688388" name="Text">
    </p:cNvPr>
          <p:cNvSpPr>
            <a:spLocks noGrp="1"/>
          </p:cNvSpPr>
          <p:nvPr/>
        </p:nvSpPr>
        <p:spPr>
          <a:xfrm rot="0">
            <a:off x="292100" y="96901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Elgin</a:t>
            </a:r>
          </a:p>
        </p:txBody>
      </p:sp>
      <p:sp>
        <p:nvSpPr>
          <p:cNvPr id="1317375498" name="Text">
    </p:cNvPr>
          <p:cNvSpPr>
            <a:spLocks noGrp="1"/>
          </p:cNvSpPr>
          <p:nvPr/>
        </p:nvSpPr>
        <p:spPr>
          <a:xfrm rot="0">
            <a:off x="5384800" y="9690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12-09-2016</a:t>
            </a:r>
          </a:p>
        </p:txBody>
      </p:sp>
      <p:sp>
        <p:nvSpPr>
          <p:cNvPr id="1130346421" name="Frame"/>
          <p:cNvSpPr>
            <a:spLocks noGrp="1"/>
          </p:cNvSpPr>
          <p:nvPr/>
        </p:nvSpPr>
        <p:spPr>
          <a:xfrm>
            <a:off x="254000" y="9994900"/>
            <a:ext cx="7048500" cy="444500"/>
          </a:xfrm>
          <a:prstGeom prst="rect">
            <a:avLst/>
          </a:prstGeom>
          <a:solidFill>
            <a:srgbClr val="CCCCCC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16005672" name="Text">
    </p:cNvPr>
          <p:cNvSpPr>
            <a:spLocks noGrp="1"/>
          </p:cNvSpPr>
          <p:nvPr/>
        </p:nvSpPr>
        <p:spPr>
          <a:xfrm rot="0">
            <a:off x="4635500" y="10134600"/>
            <a:ext cx="2159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Page 2 of</a:t>
            </a:r>
          </a:p>
        </p:txBody>
      </p:sp>
      <p:sp>
        <p:nvSpPr>
          <p:cNvPr id="273077527" name="Text">
    </p:cNvPr>
          <p:cNvSpPr>
            <a:spLocks noGrp="1"/>
          </p:cNvSpPr>
          <p:nvPr/>
        </p:nvSpPr>
        <p:spPr>
          <a:xfrm rot="0">
            <a:off x="6794500" y="10134600"/>
            <a:ext cx="4826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 4</a:t>
            </a:r>
          </a:p>
        </p:txBody>
      </p:sp>
      <p:sp>
        <p:nvSpPr>
          <p:cNvPr id="192428201" name="Text">
    </p:cNvPr>
          <p:cNvSpPr>
            <a:spLocks noGrp="1"/>
          </p:cNvSpPr>
          <p:nvPr/>
        </p:nvSpPr>
        <p:spPr>
          <a:xfrm rot="0">
            <a:off x="279400" y="10134600"/>
            <a:ext cx="18542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Wednesday 01-27-2021</a:t>
            </a:r>
          </a:p>
        </p:txBody>
      </p:sp>
      <p:sp>
        <p:nvSpPr>
          <p:cNvPr id="1768882706" name="Frame"/>
          <p:cNvSpPr>
            <a:spLocks noGrp="1"/>
          </p:cNvSpPr>
          <p:nvPr/>
        </p:nvSpPr>
        <p:spPr>
          <a:xfrm>
            <a:off x="3073400" y="10134600"/>
            <a:ext cx="1409700" cy="165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3022229" name="Text">
    </p:cNvPr>
          <p:cNvSpPr>
            <a:spLocks noGrp="1"/>
          </p:cNvSpPr>
          <p:nvPr/>
        </p:nvSpPr>
        <p:spPr>
          <a:xfrm rot="0">
            <a:off x="3073400" y="10134600"/>
            <a:ext cx="14097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 -&gt; E</a:t>
            </a:r>
          </a:p>
        </p:txBody>
      </p:sp>
      <p:sp>
        <p:nvSpPr>
          <p:cNvPr id="998062648" name="Text">
    </p:cNvPr>
          <p:cNvSpPr>
            <a:spLocks noGrp="1"/>
          </p:cNvSpPr>
          <p:nvPr/>
        </p:nvSpPr>
        <p:spPr>
          <a:xfrm rot="0">
            <a:off x="2273300" y="10134600"/>
            <a:ext cx="6858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91420" name="Text">
    </p:cNvPr>
          <p:cNvSpPr>
            <a:spLocks noGrp="1"/>
          </p:cNvSpPr>
          <p:nvPr/>
        </p:nvSpPr>
        <p:spPr>
          <a:xfrm rot="0">
            <a:off x="2679700" y="419100"/>
            <a:ext cx="46228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Order's listing by town and employee</a:t>
            </a:r>
          </a:p>
        </p:txBody>
      </p:sp>
      <p:sp>
        <p:nvSpPr>
          <p:cNvPr id="1455855843" name="Line"/>
          <p:cNvSpPr>
            <a:spLocks noGrp="1"/>
          </p:cNvSpPr>
          <p:nvPr/>
        </p:nvSpPr>
        <p:spPr>
          <a:xfrm>
            <a:off x="0" y="11430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02220987" name="Text">
    </p:cNvPr>
          <p:cNvSpPr>
            <a:spLocks noGrp="1"/>
          </p:cNvSpPr>
          <p:nvPr/>
        </p:nvSpPr>
        <p:spPr>
          <a:xfrm rot="0">
            <a:off x="5384800" y="889000"/>
            <a:ext cx="18542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Shipped date</a:t>
            </a:r>
          </a:p>
        </p:txBody>
      </p:sp>
      <p:sp>
        <p:nvSpPr>
          <p:cNvPr id="256346753" name="Text">
    </p:cNvPr>
          <p:cNvSpPr>
            <a:spLocks noGrp="1"/>
          </p:cNvSpPr>
          <p:nvPr/>
        </p:nvSpPr>
        <p:spPr>
          <a:xfrm rot="0">
            <a:off x="2667000" y="889000"/>
            <a:ext cx="19685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Employee name</a:t>
            </a:r>
          </a:p>
        </p:txBody>
      </p:sp>
      <p:sp>
        <p:nvSpPr>
          <p:cNvPr id="425015667" name="Text">
    </p:cNvPr>
          <p:cNvSpPr>
            <a:spLocks noGrp="1"/>
          </p:cNvSpPr>
          <p:nvPr/>
        </p:nvSpPr>
        <p:spPr>
          <a:xfrm rot="0">
            <a:off x="254000" y="889000"/>
            <a:ext cx="18796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Town</a:t>
            </a:r>
          </a:p>
        </p:txBody>
      </p:sp>
      <p:sp>
        <p:nvSpPr>
          <p:cNvPr id="2075568954" name="Line"/>
          <p:cNvSpPr>
            <a:spLocks noGrp="1"/>
          </p:cNvSpPr>
          <p:nvPr/>
        </p:nvSpPr>
        <p:spPr>
          <a:xfrm>
            <a:off x="254000" y="1397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45896000" name="Text">
    </p:cNvPr>
          <p:cNvSpPr>
            <a:spLocks noGrp="1"/>
          </p:cNvSpPr>
          <p:nvPr/>
        </p:nvSpPr>
        <p:spPr>
          <a:xfrm rot="0">
            <a:off x="2679700" y="11557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Michael Clancy</a:t>
            </a:r>
          </a:p>
        </p:txBody>
      </p:sp>
      <p:sp>
        <p:nvSpPr>
          <p:cNvPr id="1279740095" name="Text">
    </p:cNvPr>
          <p:cNvSpPr>
            <a:spLocks noGrp="1"/>
          </p:cNvSpPr>
          <p:nvPr/>
        </p:nvSpPr>
        <p:spPr>
          <a:xfrm rot="0">
            <a:off x="292100" y="11557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Elgin</a:t>
            </a:r>
          </a:p>
        </p:txBody>
      </p:sp>
      <p:sp>
        <p:nvSpPr>
          <p:cNvPr id="2095677157" name="Text">
    </p:cNvPr>
          <p:cNvSpPr>
            <a:spLocks noGrp="1"/>
          </p:cNvSpPr>
          <p:nvPr/>
        </p:nvSpPr>
        <p:spPr>
          <a:xfrm rot="0">
            <a:off x="5384800" y="1155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01-24-2017</a:t>
            </a:r>
          </a:p>
        </p:txBody>
      </p:sp>
      <p:sp>
        <p:nvSpPr>
          <p:cNvPr id="852026681" name="Line"/>
          <p:cNvSpPr>
            <a:spLocks noGrp="1"/>
          </p:cNvSpPr>
          <p:nvPr/>
        </p:nvSpPr>
        <p:spPr>
          <a:xfrm>
            <a:off x="254000" y="1663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43855334" name="Text">
    </p:cNvPr>
          <p:cNvSpPr>
            <a:spLocks noGrp="1"/>
          </p:cNvSpPr>
          <p:nvPr/>
        </p:nvSpPr>
        <p:spPr>
          <a:xfrm rot="0">
            <a:off x="2679700" y="14224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Susanne King</a:t>
            </a:r>
          </a:p>
        </p:txBody>
      </p:sp>
      <p:sp>
        <p:nvSpPr>
          <p:cNvPr id="94919826" name="Text">
    </p:cNvPr>
          <p:cNvSpPr>
            <a:spLocks noGrp="1"/>
          </p:cNvSpPr>
          <p:nvPr/>
        </p:nvSpPr>
        <p:spPr>
          <a:xfrm rot="0">
            <a:off x="5384800" y="1422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01-03-2017</a:t>
            </a:r>
          </a:p>
        </p:txBody>
      </p:sp>
      <p:sp>
        <p:nvSpPr>
          <p:cNvPr id="847320212" name="Line"/>
          <p:cNvSpPr>
            <a:spLocks noGrp="1"/>
          </p:cNvSpPr>
          <p:nvPr/>
        </p:nvSpPr>
        <p:spPr>
          <a:xfrm>
            <a:off x="254000" y="1930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01004240" name="Text">
    </p:cNvPr>
          <p:cNvSpPr>
            <a:spLocks noGrp="1"/>
          </p:cNvSpPr>
          <p:nvPr/>
        </p:nvSpPr>
        <p:spPr>
          <a:xfrm rot="0">
            <a:off x="2679700" y="16891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Andrew Miller</a:t>
            </a:r>
          </a:p>
        </p:txBody>
      </p:sp>
      <p:sp>
        <p:nvSpPr>
          <p:cNvPr id="1406848276" name="Text">
    </p:cNvPr>
          <p:cNvSpPr>
            <a:spLocks noGrp="1"/>
          </p:cNvSpPr>
          <p:nvPr/>
        </p:nvSpPr>
        <p:spPr>
          <a:xfrm rot="0">
            <a:off x="5384800" y="1689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10-15-2017</a:t>
            </a:r>
          </a:p>
        </p:txBody>
      </p:sp>
      <p:pic>
        <p:nvPicPr>
          <p:cNvPr id="349259569" name="Picture">
    </p:cNvPr>
          <p:cNvPicPr>
            <a:picLocks noChangeAspect="1"/>
          </p:cNvPicPr>
          <p:nvPr/>
        </p:nvPicPr>
        <p:blipFill>
          <a:blip r:embed="img_0_1_56.gif"/>
          <a:srcRect/>
          <a:stretch>
            <a:fillRect l="0" t="0" r="0" b="0"/>
          </a:stretch>
        </p:blipFill>
        <p:spPr>
          <a:xfrm rot="0">
            <a:off x="7112000" y="1739900"/>
            <a:ext cx="76200" cy="177800"/>
          </a:xfrm>
          <a:prstGeom prst="rect">
            <a:avLst/>
          </a:prstGeom>
        </p:spPr>
      </p:pic>
      <p:sp>
        <p:nvSpPr>
          <p:cNvPr id="785306763" name="Line"/>
          <p:cNvSpPr>
            <a:spLocks noGrp="1"/>
          </p:cNvSpPr>
          <p:nvPr/>
        </p:nvSpPr>
        <p:spPr>
          <a:xfrm>
            <a:off x="254000" y="2197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04088028" name="Text">
    </p:cNvPr>
          <p:cNvSpPr>
            <a:spLocks noGrp="1"/>
          </p:cNvSpPr>
          <p:nvPr/>
        </p:nvSpPr>
        <p:spPr>
          <a:xfrm rot="0">
            <a:off x="2679700" y="19558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1123236701" name="Text">
    </p:cNvPr>
          <p:cNvSpPr>
            <a:spLocks noGrp="1"/>
          </p:cNvSpPr>
          <p:nvPr/>
        </p:nvSpPr>
        <p:spPr>
          <a:xfrm rot="0">
            <a:off x="5384800" y="1955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07-21-2017</a:t>
            </a:r>
          </a:p>
        </p:txBody>
      </p:sp>
      <p:sp>
        <p:nvSpPr>
          <p:cNvPr id="1552221437" name="Line"/>
          <p:cNvSpPr>
            <a:spLocks noGrp="1"/>
          </p:cNvSpPr>
          <p:nvPr/>
        </p:nvSpPr>
        <p:spPr>
          <a:xfrm>
            <a:off x="254000" y="2463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9161706" name="Text">
    </p:cNvPr>
          <p:cNvSpPr>
            <a:spLocks noGrp="1"/>
          </p:cNvSpPr>
          <p:nvPr/>
        </p:nvSpPr>
        <p:spPr>
          <a:xfrm rot="0">
            <a:off x="2679700" y="22225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Michael Clancy</a:t>
            </a:r>
          </a:p>
        </p:txBody>
      </p:sp>
      <p:sp>
        <p:nvSpPr>
          <p:cNvPr id="1685407532" name="Text">
    </p:cNvPr>
          <p:cNvSpPr>
            <a:spLocks noGrp="1"/>
          </p:cNvSpPr>
          <p:nvPr/>
        </p:nvSpPr>
        <p:spPr>
          <a:xfrm rot="0">
            <a:off x="292100" y="22225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Eugene</a:t>
            </a:r>
          </a:p>
        </p:txBody>
      </p:sp>
      <p:sp>
        <p:nvSpPr>
          <p:cNvPr id="1057468716" name="Text">
    </p:cNvPr>
          <p:cNvSpPr>
            <a:spLocks noGrp="1"/>
          </p:cNvSpPr>
          <p:nvPr/>
        </p:nvSpPr>
        <p:spPr>
          <a:xfrm rot="0">
            <a:off x="5384800" y="22225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04-15-2018</a:t>
            </a:r>
          </a:p>
        </p:txBody>
      </p:sp>
      <p:sp>
        <p:nvSpPr>
          <p:cNvPr id="1272051933" name="Line"/>
          <p:cNvSpPr>
            <a:spLocks noGrp="1"/>
          </p:cNvSpPr>
          <p:nvPr/>
        </p:nvSpPr>
        <p:spPr>
          <a:xfrm>
            <a:off x="254000" y="2730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88924788" name="Text">
    </p:cNvPr>
          <p:cNvSpPr>
            <a:spLocks noGrp="1"/>
          </p:cNvSpPr>
          <p:nvPr/>
        </p:nvSpPr>
        <p:spPr>
          <a:xfrm rot="0">
            <a:off x="5384800" y="2489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09-30-2017</a:t>
            </a:r>
          </a:p>
        </p:txBody>
      </p:sp>
      <p:sp>
        <p:nvSpPr>
          <p:cNvPr id="1041547629" name="Line"/>
          <p:cNvSpPr>
            <a:spLocks noGrp="1"/>
          </p:cNvSpPr>
          <p:nvPr/>
        </p:nvSpPr>
        <p:spPr>
          <a:xfrm>
            <a:off x="254000" y="2997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6633682" name="Text">
    </p:cNvPr>
          <p:cNvSpPr>
            <a:spLocks noGrp="1"/>
          </p:cNvSpPr>
          <p:nvPr/>
        </p:nvSpPr>
        <p:spPr>
          <a:xfrm rot="0">
            <a:off x="5384800" y="27559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03-18-2018</a:t>
            </a:r>
          </a:p>
        </p:txBody>
      </p:sp>
      <p:sp>
        <p:nvSpPr>
          <p:cNvPr id="2018220300" name="Line"/>
          <p:cNvSpPr>
            <a:spLocks noGrp="1"/>
          </p:cNvSpPr>
          <p:nvPr/>
        </p:nvSpPr>
        <p:spPr>
          <a:xfrm>
            <a:off x="254000" y="3263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27319653" name="Text">
    </p:cNvPr>
          <p:cNvSpPr>
            <a:spLocks noGrp="1"/>
          </p:cNvSpPr>
          <p:nvPr/>
        </p:nvSpPr>
        <p:spPr>
          <a:xfrm rot="0">
            <a:off x="2679700" y="30226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Susanne King</a:t>
            </a:r>
          </a:p>
        </p:txBody>
      </p:sp>
      <p:sp>
        <p:nvSpPr>
          <p:cNvPr id="633079302" name="Text">
    </p:cNvPr>
          <p:cNvSpPr>
            <a:spLocks noGrp="1"/>
          </p:cNvSpPr>
          <p:nvPr/>
        </p:nvSpPr>
        <p:spPr>
          <a:xfrm rot="0">
            <a:off x="5384800" y="30226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08-05-2017</a:t>
            </a:r>
          </a:p>
        </p:txBody>
      </p:sp>
      <p:sp>
        <p:nvSpPr>
          <p:cNvPr id="1561745898" name="Line"/>
          <p:cNvSpPr>
            <a:spLocks noGrp="1"/>
          </p:cNvSpPr>
          <p:nvPr/>
        </p:nvSpPr>
        <p:spPr>
          <a:xfrm>
            <a:off x="254000" y="3530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33268925" name="Text">
    </p:cNvPr>
          <p:cNvSpPr>
            <a:spLocks noGrp="1"/>
          </p:cNvSpPr>
          <p:nvPr/>
        </p:nvSpPr>
        <p:spPr>
          <a:xfrm rot="0">
            <a:off x="2679700" y="32893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Andrew Miller</a:t>
            </a:r>
          </a:p>
        </p:txBody>
      </p:sp>
      <p:sp>
        <p:nvSpPr>
          <p:cNvPr id="424786033" name="Text">
    </p:cNvPr>
          <p:cNvSpPr>
            <a:spLocks noGrp="1"/>
          </p:cNvSpPr>
          <p:nvPr/>
        </p:nvSpPr>
        <p:spPr>
          <a:xfrm rot="0">
            <a:off x="5384800" y="3289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07-14-2017</a:t>
            </a:r>
          </a:p>
        </p:txBody>
      </p:sp>
      <p:sp>
        <p:nvSpPr>
          <p:cNvPr id="1545077099" name="Line"/>
          <p:cNvSpPr>
            <a:spLocks noGrp="1"/>
          </p:cNvSpPr>
          <p:nvPr/>
        </p:nvSpPr>
        <p:spPr>
          <a:xfrm>
            <a:off x="254000" y="3797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67093003" name="Text">
    </p:cNvPr>
          <p:cNvSpPr>
            <a:spLocks noGrp="1"/>
          </p:cNvSpPr>
          <p:nvPr/>
        </p:nvSpPr>
        <p:spPr>
          <a:xfrm rot="0">
            <a:off x="2679700" y="35560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1135278099" name="Text">
    </p:cNvPr>
          <p:cNvSpPr>
            <a:spLocks noGrp="1"/>
          </p:cNvSpPr>
          <p:nvPr/>
        </p:nvSpPr>
        <p:spPr>
          <a:xfrm rot="0">
            <a:off x="5384800" y="35560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08-04-2017</a:t>
            </a:r>
          </a:p>
        </p:txBody>
      </p:sp>
      <p:sp>
        <p:nvSpPr>
          <p:cNvPr id="1470911015" name="Line"/>
          <p:cNvSpPr>
            <a:spLocks noGrp="1"/>
          </p:cNvSpPr>
          <p:nvPr/>
        </p:nvSpPr>
        <p:spPr>
          <a:xfrm>
            <a:off x="254000" y="4064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8974304" name="Text">
    </p:cNvPr>
          <p:cNvSpPr>
            <a:spLocks noGrp="1"/>
          </p:cNvSpPr>
          <p:nvPr/>
        </p:nvSpPr>
        <p:spPr>
          <a:xfrm rot="0">
            <a:off x="5384800" y="3822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02-04-2018</a:t>
            </a:r>
          </a:p>
        </p:txBody>
      </p:sp>
      <p:pic>
        <p:nvPicPr>
          <p:cNvPr id="244872973" name="Picture">
    </p:cNvPr>
          <p:cNvPicPr>
            <a:picLocks noChangeAspect="1"/>
          </p:cNvPicPr>
          <p:nvPr/>
        </p:nvPicPr>
        <p:blipFill>
          <a:blip r:embed="img_0_1_56.gif"/>
          <a:srcRect/>
          <a:stretch>
            <a:fillRect l="0" t="0" r="0" b="0"/>
          </a:stretch>
        </p:blipFill>
        <p:spPr>
          <a:xfrm rot="0">
            <a:off x="7112000" y="3873500"/>
            <a:ext cx="76200" cy="177800"/>
          </a:xfrm>
          <a:prstGeom prst="rect">
            <a:avLst/>
          </a:prstGeom>
        </p:spPr>
      </p:pic>
      <p:sp>
        <p:nvSpPr>
          <p:cNvPr id="451312813" name="Line"/>
          <p:cNvSpPr>
            <a:spLocks noGrp="1"/>
          </p:cNvSpPr>
          <p:nvPr/>
        </p:nvSpPr>
        <p:spPr>
          <a:xfrm>
            <a:off x="254000" y="4330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95748540" name="Text">
    </p:cNvPr>
          <p:cNvSpPr>
            <a:spLocks noGrp="1"/>
          </p:cNvSpPr>
          <p:nvPr/>
        </p:nvSpPr>
        <p:spPr>
          <a:xfrm rot="0">
            <a:off x="2679700" y="40894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Laura White</a:t>
            </a:r>
          </a:p>
        </p:txBody>
      </p:sp>
      <p:sp>
        <p:nvSpPr>
          <p:cNvPr id="2081000371" name="Text">
    </p:cNvPr>
          <p:cNvSpPr>
            <a:spLocks noGrp="1"/>
          </p:cNvSpPr>
          <p:nvPr/>
        </p:nvSpPr>
        <p:spPr>
          <a:xfrm rot="0">
            <a:off x="5384800" y="4089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05-09-2017</a:t>
            </a:r>
          </a:p>
        </p:txBody>
      </p:sp>
      <p:sp>
        <p:nvSpPr>
          <p:cNvPr id="837073696" name="Line"/>
          <p:cNvSpPr>
            <a:spLocks noGrp="1"/>
          </p:cNvSpPr>
          <p:nvPr/>
        </p:nvSpPr>
        <p:spPr>
          <a:xfrm>
            <a:off x="254000" y="4597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16201381" name="Text">
    </p:cNvPr>
          <p:cNvSpPr>
            <a:spLocks noGrp="1"/>
          </p:cNvSpPr>
          <p:nvPr/>
        </p:nvSpPr>
        <p:spPr>
          <a:xfrm rot="0">
            <a:off x="5384800" y="4356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09-10-2017</a:t>
            </a:r>
          </a:p>
        </p:txBody>
      </p:sp>
      <p:sp>
        <p:nvSpPr>
          <p:cNvPr id="1178290888" name="Line"/>
          <p:cNvSpPr>
            <a:spLocks noGrp="1"/>
          </p:cNvSpPr>
          <p:nvPr/>
        </p:nvSpPr>
        <p:spPr>
          <a:xfrm>
            <a:off x="254000" y="4864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5938863" name="Text">
    </p:cNvPr>
          <p:cNvSpPr>
            <a:spLocks noGrp="1"/>
          </p:cNvSpPr>
          <p:nvPr/>
        </p:nvSpPr>
        <p:spPr>
          <a:xfrm rot="0">
            <a:off x="2679700" y="46228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1660325375" name="Text">
    </p:cNvPr>
          <p:cNvSpPr>
            <a:spLocks noGrp="1"/>
          </p:cNvSpPr>
          <p:nvPr/>
        </p:nvSpPr>
        <p:spPr>
          <a:xfrm rot="0">
            <a:off x="292100" y="46228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Kirkland</a:t>
            </a:r>
          </a:p>
        </p:txBody>
      </p:sp>
      <p:sp>
        <p:nvSpPr>
          <p:cNvPr id="251664534" name="Text">
    </p:cNvPr>
          <p:cNvSpPr>
            <a:spLocks noGrp="1"/>
          </p:cNvSpPr>
          <p:nvPr/>
        </p:nvSpPr>
        <p:spPr>
          <a:xfrm rot="0">
            <a:off x="5384800" y="4622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06-30-2017</a:t>
            </a:r>
          </a:p>
        </p:txBody>
      </p:sp>
      <p:sp>
        <p:nvSpPr>
          <p:cNvPr id="334593716" name="Line"/>
          <p:cNvSpPr>
            <a:spLocks noGrp="1"/>
          </p:cNvSpPr>
          <p:nvPr/>
        </p:nvSpPr>
        <p:spPr>
          <a:xfrm>
            <a:off x="254000" y="5130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7416600" name="Text">
    </p:cNvPr>
          <p:cNvSpPr>
            <a:spLocks noGrp="1"/>
          </p:cNvSpPr>
          <p:nvPr/>
        </p:nvSpPr>
        <p:spPr>
          <a:xfrm rot="0">
            <a:off x="2679700" y="48895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James Schneider</a:t>
            </a:r>
          </a:p>
        </p:txBody>
      </p:sp>
      <p:sp>
        <p:nvSpPr>
          <p:cNvPr id="1271041075" name="Text">
    </p:cNvPr>
          <p:cNvSpPr>
            <a:spLocks noGrp="1"/>
          </p:cNvSpPr>
          <p:nvPr/>
        </p:nvSpPr>
        <p:spPr>
          <a:xfrm rot="0">
            <a:off x="5384800" y="48895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06-30-2017</a:t>
            </a:r>
          </a:p>
        </p:txBody>
      </p:sp>
      <p:sp>
        <p:nvSpPr>
          <p:cNvPr id="1141500277" name="Line"/>
          <p:cNvSpPr>
            <a:spLocks noGrp="1"/>
          </p:cNvSpPr>
          <p:nvPr/>
        </p:nvSpPr>
        <p:spPr>
          <a:xfrm>
            <a:off x="254000" y="5397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44895390" name="Text">
    </p:cNvPr>
          <p:cNvSpPr>
            <a:spLocks noGrp="1"/>
          </p:cNvSpPr>
          <p:nvPr/>
        </p:nvSpPr>
        <p:spPr>
          <a:xfrm rot="0">
            <a:off x="2679700" y="51562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Laura White</a:t>
            </a:r>
          </a:p>
        </p:txBody>
      </p:sp>
      <p:sp>
        <p:nvSpPr>
          <p:cNvPr id="712410791" name="Text">
    </p:cNvPr>
          <p:cNvSpPr>
            <a:spLocks noGrp="1"/>
          </p:cNvSpPr>
          <p:nvPr/>
        </p:nvSpPr>
        <p:spPr>
          <a:xfrm rot="0">
            <a:off x="5384800" y="5156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01-16-2018</a:t>
            </a:r>
          </a:p>
        </p:txBody>
      </p:sp>
      <p:sp>
        <p:nvSpPr>
          <p:cNvPr id="1971991758" name="Line"/>
          <p:cNvSpPr>
            <a:spLocks noGrp="1"/>
          </p:cNvSpPr>
          <p:nvPr/>
        </p:nvSpPr>
        <p:spPr>
          <a:xfrm>
            <a:off x="254000" y="5664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26723403" name="Text">
    </p:cNvPr>
          <p:cNvSpPr>
            <a:spLocks noGrp="1"/>
          </p:cNvSpPr>
          <p:nvPr/>
        </p:nvSpPr>
        <p:spPr>
          <a:xfrm rot="0">
            <a:off x="2679700" y="54229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Michael Clancy</a:t>
            </a:r>
          </a:p>
        </p:txBody>
      </p:sp>
      <p:sp>
        <p:nvSpPr>
          <p:cNvPr id="201274566" name="Text">
    </p:cNvPr>
          <p:cNvSpPr>
            <a:spLocks noGrp="1"/>
          </p:cNvSpPr>
          <p:nvPr/>
        </p:nvSpPr>
        <p:spPr>
          <a:xfrm rot="0">
            <a:off x="292100" y="54229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Lander</a:t>
            </a:r>
          </a:p>
        </p:txBody>
      </p:sp>
      <p:sp>
        <p:nvSpPr>
          <p:cNvPr id="354605216" name="Text">
    </p:cNvPr>
          <p:cNvSpPr>
            <a:spLocks noGrp="1"/>
          </p:cNvSpPr>
          <p:nvPr/>
        </p:nvSpPr>
        <p:spPr>
          <a:xfrm rot="0">
            <a:off x="5384800" y="54229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02-07-2017</a:t>
            </a:r>
          </a:p>
        </p:txBody>
      </p:sp>
      <p:sp>
        <p:nvSpPr>
          <p:cNvPr id="824881806" name="Line"/>
          <p:cNvSpPr>
            <a:spLocks noGrp="1"/>
          </p:cNvSpPr>
          <p:nvPr/>
        </p:nvSpPr>
        <p:spPr>
          <a:xfrm>
            <a:off x="254000" y="5930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47353473" name="Text">
    </p:cNvPr>
          <p:cNvSpPr>
            <a:spLocks noGrp="1"/>
          </p:cNvSpPr>
          <p:nvPr/>
        </p:nvSpPr>
        <p:spPr>
          <a:xfrm rot="0">
            <a:off x="5384800" y="56896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04-03-2018</a:t>
            </a:r>
          </a:p>
        </p:txBody>
      </p:sp>
      <p:sp>
        <p:nvSpPr>
          <p:cNvPr id="611289995" name="Line"/>
          <p:cNvSpPr>
            <a:spLocks noGrp="1"/>
          </p:cNvSpPr>
          <p:nvPr/>
        </p:nvSpPr>
        <p:spPr>
          <a:xfrm>
            <a:off x="254000" y="6197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63466110" name="Text">
    </p:cNvPr>
          <p:cNvSpPr>
            <a:spLocks noGrp="1"/>
          </p:cNvSpPr>
          <p:nvPr/>
        </p:nvSpPr>
        <p:spPr>
          <a:xfrm rot="0">
            <a:off x="2679700" y="59563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Susanne King</a:t>
            </a:r>
          </a:p>
        </p:txBody>
      </p:sp>
      <p:sp>
        <p:nvSpPr>
          <p:cNvPr id="1129433283" name="Text">
    </p:cNvPr>
          <p:cNvSpPr>
            <a:spLocks noGrp="1"/>
          </p:cNvSpPr>
          <p:nvPr/>
        </p:nvSpPr>
        <p:spPr>
          <a:xfrm rot="0">
            <a:off x="5384800" y="5956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12-23-2016</a:t>
            </a:r>
          </a:p>
        </p:txBody>
      </p:sp>
      <p:sp>
        <p:nvSpPr>
          <p:cNvPr id="864138492" name="Line"/>
          <p:cNvSpPr>
            <a:spLocks noGrp="1"/>
          </p:cNvSpPr>
          <p:nvPr/>
        </p:nvSpPr>
        <p:spPr>
          <a:xfrm>
            <a:off x="254000" y="6464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10518740" name="Text">
    </p:cNvPr>
          <p:cNvSpPr>
            <a:spLocks noGrp="1"/>
          </p:cNvSpPr>
          <p:nvPr/>
        </p:nvSpPr>
        <p:spPr>
          <a:xfrm rot="0">
            <a:off x="5384800" y="62230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01-15-2018</a:t>
            </a:r>
          </a:p>
        </p:txBody>
      </p:sp>
      <p:sp>
        <p:nvSpPr>
          <p:cNvPr id="295180183" name="Line"/>
          <p:cNvSpPr>
            <a:spLocks noGrp="1"/>
          </p:cNvSpPr>
          <p:nvPr/>
        </p:nvSpPr>
        <p:spPr>
          <a:xfrm>
            <a:off x="254000" y="6731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47883191" name="Text">
    </p:cNvPr>
          <p:cNvSpPr>
            <a:spLocks noGrp="1"/>
          </p:cNvSpPr>
          <p:nvPr/>
        </p:nvSpPr>
        <p:spPr>
          <a:xfrm rot="0">
            <a:off x="2679700" y="64897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Andrew Miller</a:t>
            </a:r>
          </a:p>
        </p:txBody>
      </p:sp>
      <p:sp>
        <p:nvSpPr>
          <p:cNvPr id="1650113431" name="Text">
    </p:cNvPr>
          <p:cNvSpPr>
            <a:spLocks noGrp="1"/>
          </p:cNvSpPr>
          <p:nvPr/>
        </p:nvSpPr>
        <p:spPr>
          <a:xfrm rot="0">
            <a:off x="5384800" y="6489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12-02-2017</a:t>
            </a:r>
          </a:p>
        </p:txBody>
      </p:sp>
      <p:sp>
        <p:nvSpPr>
          <p:cNvPr id="1528769018" name="Line"/>
          <p:cNvSpPr>
            <a:spLocks noGrp="1"/>
          </p:cNvSpPr>
          <p:nvPr/>
        </p:nvSpPr>
        <p:spPr>
          <a:xfrm>
            <a:off x="254000" y="6997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155105" name="Text">
    </p:cNvPr>
          <p:cNvSpPr>
            <a:spLocks noGrp="1"/>
          </p:cNvSpPr>
          <p:nvPr/>
        </p:nvSpPr>
        <p:spPr>
          <a:xfrm rot="0">
            <a:off x="5384800" y="6756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12-09-2016</a:t>
            </a:r>
          </a:p>
        </p:txBody>
      </p:sp>
      <p:sp>
        <p:nvSpPr>
          <p:cNvPr id="1089930529" name="Line"/>
          <p:cNvSpPr>
            <a:spLocks noGrp="1"/>
          </p:cNvSpPr>
          <p:nvPr/>
        </p:nvSpPr>
        <p:spPr>
          <a:xfrm>
            <a:off x="254000" y="7264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01115307" name="Text">
    </p:cNvPr>
          <p:cNvSpPr>
            <a:spLocks noGrp="1"/>
          </p:cNvSpPr>
          <p:nvPr/>
        </p:nvSpPr>
        <p:spPr>
          <a:xfrm rot="0">
            <a:off x="2679700" y="70231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James Peterson</a:t>
            </a:r>
          </a:p>
        </p:txBody>
      </p:sp>
      <p:sp>
        <p:nvSpPr>
          <p:cNvPr id="1429483328" name="Text">
    </p:cNvPr>
          <p:cNvSpPr>
            <a:spLocks noGrp="1"/>
          </p:cNvSpPr>
          <p:nvPr/>
        </p:nvSpPr>
        <p:spPr>
          <a:xfrm rot="0">
            <a:off x="5384800" y="7023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11-15-2016</a:t>
            </a:r>
          </a:p>
        </p:txBody>
      </p:sp>
      <p:sp>
        <p:nvSpPr>
          <p:cNvPr id="172794870" name="Line"/>
          <p:cNvSpPr>
            <a:spLocks noGrp="1"/>
          </p:cNvSpPr>
          <p:nvPr/>
        </p:nvSpPr>
        <p:spPr>
          <a:xfrm>
            <a:off x="254000" y="7531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27963027" name="Text">
    </p:cNvPr>
          <p:cNvSpPr>
            <a:spLocks noGrp="1"/>
          </p:cNvSpPr>
          <p:nvPr/>
        </p:nvSpPr>
        <p:spPr>
          <a:xfrm rot="0">
            <a:off x="2679700" y="72898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833240229" name="Text">
    </p:cNvPr>
          <p:cNvSpPr>
            <a:spLocks noGrp="1"/>
          </p:cNvSpPr>
          <p:nvPr/>
        </p:nvSpPr>
        <p:spPr>
          <a:xfrm rot="0">
            <a:off x="5384800" y="7289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10-23-2016</a:t>
            </a:r>
          </a:p>
        </p:txBody>
      </p:sp>
      <p:sp>
        <p:nvSpPr>
          <p:cNvPr id="1167088639" name="Line"/>
          <p:cNvSpPr>
            <a:spLocks noGrp="1"/>
          </p:cNvSpPr>
          <p:nvPr/>
        </p:nvSpPr>
        <p:spPr>
          <a:xfrm>
            <a:off x="254000" y="7797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7531688" name="Text">
    </p:cNvPr>
          <p:cNvSpPr>
            <a:spLocks noGrp="1"/>
          </p:cNvSpPr>
          <p:nvPr/>
        </p:nvSpPr>
        <p:spPr>
          <a:xfrm rot="0">
            <a:off x="2679700" y="75565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Laura White</a:t>
            </a:r>
          </a:p>
        </p:txBody>
      </p:sp>
      <p:sp>
        <p:nvSpPr>
          <p:cNvPr id="191568263" name="Text">
    </p:cNvPr>
          <p:cNvSpPr>
            <a:spLocks noGrp="1"/>
          </p:cNvSpPr>
          <p:nvPr/>
        </p:nvSpPr>
        <p:spPr>
          <a:xfrm rot="0">
            <a:off x="5384800" y="75565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08-30-2016</a:t>
            </a:r>
          </a:p>
        </p:txBody>
      </p:sp>
      <p:pic>
        <p:nvPicPr>
          <p:cNvPr id="1799635803" name="Picture">
    </p:cNvPr>
          <p:cNvPicPr>
            <a:picLocks noChangeAspect="1"/>
          </p:cNvPicPr>
          <p:nvPr/>
        </p:nvPicPr>
        <p:blipFill>
          <a:blip r:embed="img_0_1_56.gif"/>
          <a:srcRect/>
          <a:stretch>
            <a:fillRect l="0" t="0" r="0" b="0"/>
          </a:stretch>
        </p:blipFill>
        <p:spPr>
          <a:xfrm rot="0">
            <a:off x="7112000" y="7607300"/>
            <a:ext cx="76200" cy="177800"/>
          </a:xfrm>
          <a:prstGeom prst="rect">
            <a:avLst/>
          </a:prstGeom>
        </p:spPr>
      </p:pic>
      <p:sp>
        <p:nvSpPr>
          <p:cNvPr id="751608431" name="Line"/>
          <p:cNvSpPr>
            <a:spLocks noGrp="1"/>
          </p:cNvSpPr>
          <p:nvPr/>
        </p:nvSpPr>
        <p:spPr>
          <a:xfrm>
            <a:off x="254000" y="8064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23290893" name="Text">
    </p:cNvPr>
          <p:cNvSpPr>
            <a:spLocks noGrp="1"/>
          </p:cNvSpPr>
          <p:nvPr/>
        </p:nvSpPr>
        <p:spPr>
          <a:xfrm rot="0">
            <a:off x="2679700" y="78232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Michael Clancy</a:t>
            </a:r>
          </a:p>
        </p:txBody>
      </p:sp>
      <p:sp>
        <p:nvSpPr>
          <p:cNvPr id="893640573" name="Text">
    </p:cNvPr>
          <p:cNvSpPr>
            <a:spLocks noGrp="1"/>
          </p:cNvSpPr>
          <p:nvPr/>
        </p:nvSpPr>
        <p:spPr>
          <a:xfrm rot="0">
            <a:off x="292100" y="78232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Portland</a:t>
            </a:r>
          </a:p>
        </p:txBody>
      </p:sp>
      <p:sp>
        <p:nvSpPr>
          <p:cNvPr id="2085886997" name="Text">
    </p:cNvPr>
          <p:cNvSpPr>
            <a:spLocks noGrp="1"/>
          </p:cNvSpPr>
          <p:nvPr/>
        </p:nvSpPr>
        <p:spPr>
          <a:xfrm rot="0">
            <a:off x="5384800" y="7823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09-18-2017</a:t>
            </a:r>
          </a:p>
        </p:txBody>
      </p:sp>
      <p:sp>
        <p:nvSpPr>
          <p:cNvPr id="893523498" name="Line"/>
          <p:cNvSpPr>
            <a:spLocks noGrp="1"/>
          </p:cNvSpPr>
          <p:nvPr/>
        </p:nvSpPr>
        <p:spPr>
          <a:xfrm>
            <a:off x="254000" y="8331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70070706" name="Text">
    </p:cNvPr>
          <p:cNvSpPr>
            <a:spLocks noGrp="1"/>
          </p:cNvSpPr>
          <p:nvPr/>
        </p:nvSpPr>
        <p:spPr>
          <a:xfrm rot="0">
            <a:off x="2679700" y="80899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Susanne King</a:t>
            </a:r>
          </a:p>
        </p:txBody>
      </p:sp>
      <p:sp>
        <p:nvSpPr>
          <p:cNvPr id="1108517064" name="Text">
    </p:cNvPr>
          <p:cNvSpPr>
            <a:spLocks noGrp="1"/>
          </p:cNvSpPr>
          <p:nvPr/>
        </p:nvSpPr>
        <p:spPr>
          <a:xfrm rot="0">
            <a:off x="5384800" y="80899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04-03-2018</a:t>
            </a:r>
          </a:p>
        </p:txBody>
      </p:sp>
      <p:sp>
        <p:nvSpPr>
          <p:cNvPr id="511354923" name="Line"/>
          <p:cNvSpPr>
            <a:spLocks noGrp="1"/>
          </p:cNvSpPr>
          <p:nvPr/>
        </p:nvSpPr>
        <p:spPr>
          <a:xfrm>
            <a:off x="254000" y="8597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92743048" name="Text">
    </p:cNvPr>
          <p:cNvSpPr>
            <a:spLocks noGrp="1"/>
          </p:cNvSpPr>
          <p:nvPr/>
        </p:nvSpPr>
        <p:spPr>
          <a:xfrm rot="0">
            <a:off x="5384800" y="83566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09-17-2017</a:t>
            </a:r>
          </a:p>
        </p:txBody>
      </p:sp>
      <p:sp>
        <p:nvSpPr>
          <p:cNvPr id="1540894701" name="Line"/>
          <p:cNvSpPr>
            <a:spLocks noGrp="1"/>
          </p:cNvSpPr>
          <p:nvPr/>
        </p:nvSpPr>
        <p:spPr>
          <a:xfrm>
            <a:off x="254000" y="8864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3149502" name="Text">
    </p:cNvPr>
          <p:cNvSpPr>
            <a:spLocks noGrp="1"/>
          </p:cNvSpPr>
          <p:nvPr/>
        </p:nvSpPr>
        <p:spPr>
          <a:xfrm rot="0">
            <a:off x="2679700" y="86233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Andrew Miller</a:t>
            </a:r>
          </a:p>
        </p:txBody>
      </p:sp>
      <p:sp>
        <p:nvSpPr>
          <p:cNvPr id="1198197478" name="Text">
    </p:cNvPr>
          <p:cNvSpPr>
            <a:spLocks noGrp="1"/>
          </p:cNvSpPr>
          <p:nvPr/>
        </p:nvSpPr>
        <p:spPr>
          <a:xfrm rot="0">
            <a:off x="5384800" y="8623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02-20-2018</a:t>
            </a:r>
          </a:p>
        </p:txBody>
      </p:sp>
      <p:sp>
        <p:nvSpPr>
          <p:cNvPr id="476579021" name="Line"/>
          <p:cNvSpPr>
            <a:spLocks noGrp="1"/>
          </p:cNvSpPr>
          <p:nvPr/>
        </p:nvSpPr>
        <p:spPr>
          <a:xfrm>
            <a:off x="254000" y="9131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297322" name="Text">
    </p:cNvPr>
          <p:cNvSpPr>
            <a:spLocks noGrp="1"/>
          </p:cNvSpPr>
          <p:nvPr/>
        </p:nvSpPr>
        <p:spPr>
          <a:xfrm rot="0">
            <a:off x="5384800" y="88900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09-27-2016</a:t>
            </a:r>
          </a:p>
        </p:txBody>
      </p:sp>
      <p:sp>
        <p:nvSpPr>
          <p:cNvPr id="1419332030" name="Line"/>
          <p:cNvSpPr>
            <a:spLocks noGrp="1"/>
          </p:cNvSpPr>
          <p:nvPr/>
        </p:nvSpPr>
        <p:spPr>
          <a:xfrm>
            <a:off x="254000" y="9398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2110193" name="Text">
    </p:cNvPr>
          <p:cNvSpPr>
            <a:spLocks noGrp="1"/>
          </p:cNvSpPr>
          <p:nvPr/>
        </p:nvSpPr>
        <p:spPr>
          <a:xfrm rot="0">
            <a:off x="2679700" y="91567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Anne Miller</a:t>
            </a:r>
          </a:p>
        </p:txBody>
      </p:sp>
      <p:sp>
        <p:nvSpPr>
          <p:cNvPr id="396918327" name="Text">
    </p:cNvPr>
          <p:cNvSpPr>
            <a:spLocks noGrp="1"/>
          </p:cNvSpPr>
          <p:nvPr/>
        </p:nvSpPr>
        <p:spPr>
          <a:xfrm rot="0">
            <a:off x="5384800" y="9156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09-25-2016</a:t>
            </a:r>
          </a:p>
        </p:txBody>
      </p:sp>
      <p:sp>
        <p:nvSpPr>
          <p:cNvPr id="1055601039" name="Line"/>
          <p:cNvSpPr>
            <a:spLocks noGrp="1"/>
          </p:cNvSpPr>
          <p:nvPr/>
        </p:nvSpPr>
        <p:spPr>
          <a:xfrm>
            <a:off x="254000" y="9664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47441493" name="Text">
    </p:cNvPr>
          <p:cNvSpPr>
            <a:spLocks noGrp="1"/>
          </p:cNvSpPr>
          <p:nvPr/>
        </p:nvSpPr>
        <p:spPr>
          <a:xfrm rot="0">
            <a:off x="5384800" y="9423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01-09-2018</a:t>
            </a:r>
          </a:p>
        </p:txBody>
      </p:sp>
      <p:sp>
        <p:nvSpPr>
          <p:cNvPr id="967677821" name="Line"/>
          <p:cNvSpPr>
            <a:spLocks noGrp="1"/>
          </p:cNvSpPr>
          <p:nvPr/>
        </p:nvSpPr>
        <p:spPr>
          <a:xfrm>
            <a:off x="254000" y="9931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9206329" name="Text">
    </p:cNvPr>
          <p:cNvSpPr>
            <a:spLocks noGrp="1"/>
          </p:cNvSpPr>
          <p:nvPr/>
        </p:nvSpPr>
        <p:spPr>
          <a:xfrm rot="0">
            <a:off x="2679700" y="96901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169880779" name="Text">
    </p:cNvPr>
          <p:cNvSpPr>
            <a:spLocks noGrp="1"/>
          </p:cNvSpPr>
          <p:nvPr/>
        </p:nvSpPr>
        <p:spPr>
          <a:xfrm rot="0">
            <a:off x="5384800" y="9690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04-16-2018</a:t>
            </a:r>
          </a:p>
        </p:txBody>
      </p:sp>
      <p:sp>
        <p:nvSpPr>
          <p:cNvPr id="552674617" name="Frame"/>
          <p:cNvSpPr>
            <a:spLocks noGrp="1"/>
          </p:cNvSpPr>
          <p:nvPr/>
        </p:nvSpPr>
        <p:spPr>
          <a:xfrm>
            <a:off x="254000" y="9994900"/>
            <a:ext cx="7048500" cy="444500"/>
          </a:xfrm>
          <a:prstGeom prst="rect">
            <a:avLst/>
          </a:prstGeom>
          <a:solidFill>
            <a:srgbClr val="CCCCCC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74622245" name="Text">
    </p:cNvPr>
          <p:cNvSpPr>
            <a:spLocks noGrp="1"/>
          </p:cNvSpPr>
          <p:nvPr/>
        </p:nvSpPr>
        <p:spPr>
          <a:xfrm rot="0">
            <a:off x="4635500" y="10134600"/>
            <a:ext cx="2159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Page 3 of</a:t>
            </a:r>
          </a:p>
        </p:txBody>
      </p:sp>
      <p:sp>
        <p:nvSpPr>
          <p:cNvPr id="1426435610" name="Text">
    </p:cNvPr>
          <p:cNvSpPr>
            <a:spLocks noGrp="1"/>
          </p:cNvSpPr>
          <p:nvPr/>
        </p:nvSpPr>
        <p:spPr>
          <a:xfrm rot="0">
            <a:off x="6794500" y="10134600"/>
            <a:ext cx="4826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 4</a:t>
            </a:r>
          </a:p>
        </p:txBody>
      </p:sp>
      <p:sp>
        <p:nvSpPr>
          <p:cNvPr id="402808045" name="Text">
    </p:cNvPr>
          <p:cNvSpPr>
            <a:spLocks noGrp="1"/>
          </p:cNvSpPr>
          <p:nvPr/>
        </p:nvSpPr>
        <p:spPr>
          <a:xfrm rot="0">
            <a:off x="279400" y="10134600"/>
            <a:ext cx="18542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Wednesday 01-27-2021</a:t>
            </a:r>
          </a:p>
        </p:txBody>
      </p:sp>
      <p:sp>
        <p:nvSpPr>
          <p:cNvPr id="332365138" name="Frame"/>
          <p:cNvSpPr>
            <a:spLocks noGrp="1"/>
          </p:cNvSpPr>
          <p:nvPr/>
        </p:nvSpPr>
        <p:spPr>
          <a:xfrm>
            <a:off x="3073400" y="10134600"/>
            <a:ext cx="1409700" cy="165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7160959" name="Text">
    </p:cNvPr>
          <p:cNvSpPr>
            <a:spLocks noGrp="1"/>
          </p:cNvSpPr>
          <p:nvPr/>
        </p:nvSpPr>
        <p:spPr>
          <a:xfrm rot="0">
            <a:off x="3073400" y="10134600"/>
            <a:ext cx="14097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 -&gt; P</a:t>
            </a:r>
          </a:p>
        </p:txBody>
      </p:sp>
      <p:sp>
        <p:nvSpPr>
          <p:cNvPr id="1942828992" name="Text">
    </p:cNvPr>
          <p:cNvSpPr>
            <a:spLocks noGrp="1"/>
          </p:cNvSpPr>
          <p:nvPr/>
        </p:nvSpPr>
        <p:spPr>
          <a:xfrm rot="0">
            <a:off x="2273300" y="10134600"/>
            <a:ext cx="6858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053805" name="Text">
    </p:cNvPr>
          <p:cNvSpPr>
            <a:spLocks noGrp="1"/>
          </p:cNvSpPr>
          <p:nvPr/>
        </p:nvSpPr>
        <p:spPr>
          <a:xfrm rot="0">
            <a:off x="2679700" y="419100"/>
            <a:ext cx="46228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Order's listing by town and employee</a:t>
            </a:r>
          </a:p>
        </p:txBody>
      </p:sp>
      <p:sp>
        <p:nvSpPr>
          <p:cNvPr id="1464177809" name="Line"/>
          <p:cNvSpPr>
            <a:spLocks noGrp="1"/>
          </p:cNvSpPr>
          <p:nvPr/>
        </p:nvSpPr>
        <p:spPr>
          <a:xfrm>
            <a:off x="0" y="11430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57507014" name="Text">
    </p:cNvPr>
          <p:cNvSpPr>
            <a:spLocks noGrp="1"/>
          </p:cNvSpPr>
          <p:nvPr/>
        </p:nvSpPr>
        <p:spPr>
          <a:xfrm rot="0">
            <a:off x="5384800" y="889000"/>
            <a:ext cx="18542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Shipped date</a:t>
            </a:r>
          </a:p>
        </p:txBody>
      </p:sp>
      <p:sp>
        <p:nvSpPr>
          <p:cNvPr id="2007599722" name="Text">
    </p:cNvPr>
          <p:cNvSpPr>
            <a:spLocks noGrp="1"/>
          </p:cNvSpPr>
          <p:nvPr/>
        </p:nvSpPr>
        <p:spPr>
          <a:xfrm rot="0">
            <a:off x="2667000" y="889000"/>
            <a:ext cx="19685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Employee name</a:t>
            </a:r>
          </a:p>
        </p:txBody>
      </p:sp>
      <p:sp>
        <p:nvSpPr>
          <p:cNvPr id="2029780820" name="Text">
    </p:cNvPr>
          <p:cNvSpPr>
            <a:spLocks noGrp="1"/>
          </p:cNvSpPr>
          <p:nvPr/>
        </p:nvSpPr>
        <p:spPr>
          <a:xfrm rot="0">
            <a:off x="254000" y="889000"/>
            <a:ext cx="1879600" cy="2413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lang="en" sz="1400" b="1">
                <a:solidFill>
                  <a:srgbClr val="006699"/>
                </a:solidFill>
                <a:latin typeface="SansSerif"/>
                <a:ea typeface="SansSerif"/>
                <a:cs typeface="SansSerif"/>
              </a:rPr>
              <a:t>Town</a:t>
            </a:r>
          </a:p>
        </p:txBody>
      </p:sp>
      <p:sp>
        <p:nvSpPr>
          <p:cNvPr id="65080774" name="Line"/>
          <p:cNvSpPr>
            <a:spLocks noGrp="1"/>
          </p:cNvSpPr>
          <p:nvPr/>
        </p:nvSpPr>
        <p:spPr>
          <a:xfrm>
            <a:off x="254000" y="1397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16179210" name="Text">
    </p:cNvPr>
          <p:cNvSpPr>
            <a:spLocks noGrp="1"/>
          </p:cNvSpPr>
          <p:nvPr/>
        </p:nvSpPr>
        <p:spPr>
          <a:xfrm rot="0">
            <a:off x="2679700" y="11557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1172535934" name="Text">
    </p:cNvPr>
          <p:cNvSpPr>
            <a:spLocks noGrp="1"/>
          </p:cNvSpPr>
          <p:nvPr/>
        </p:nvSpPr>
        <p:spPr>
          <a:xfrm rot="0">
            <a:off x="292100" y="11557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Portland</a:t>
            </a:r>
          </a:p>
        </p:txBody>
      </p:sp>
      <p:sp>
        <p:nvSpPr>
          <p:cNvPr id="1648700617" name="Text">
    </p:cNvPr>
          <p:cNvSpPr>
            <a:spLocks noGrp="1"/>
          </p:cNvSpPr>
          <p:nvPr/>
        </p:nvSpPr>
        <p:spPr>
          <a:xfrm rot="0">
            <a:off x="5384800" y="1155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05-30-2017</a:t>
            </a:r>
          </a:p>
        </p:txBody>
      </p:sp>
      <p:sp>
        <p:nvSpPr>
          <p:cNvPr id="1765900922" name="Line"/>
          <p:cNvSpPr>
            <a:spLocks noGrp="1"/>
          </p:cNvSpPr>
          <p:nvPr/>
        </p:nvSpPr>
        <p:spPr>
          <a:xfrm>
            <a:off x="254000" y="1663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4830685" name="Text">
    </p:cNvPr>
          <p:cNvSpPr>
            <a:spLocks noGrp="1"/>
          </p:cNvSpPr>
          <p:nvPr/>
        </p:nvSpPr>
        <p:spPr>
          <a:xfrm rot="0">
            <a:off x="2679700" y="14224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Laura White</a:t>
            </a:r>
          </a:p>
        </p:txBody>
      </p:sp>
      <p:sp>
        <p:nvSpPr>
          <p:cNvPr id="1539947037" name="Text">
    </p:cNvPr>
          <p:cNvSpPr>
            <a:spLocks noGrp="1"/>
          </p:cNvSpPr>
          <p:nvPr/>
        </p:nvSpPr>
        <p:spPr>
          <a:xfrm rot="0">
            <a:off x="5384800" y="1422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02-11-2018</a:t>
            </a:r>
          </a:p>
        </p:txBody>
      </p:sp>
      <p:sp>
        <p:nvSpPr>
          <p:cNvPr id="270661321" name="Line"/>
          <p:cNvSpPr>
            <a:spLocks noGrp="1"/>
          </p:cNvSpPr>
          <p:nvPr/>
        </p:nvSpPr>
        <p:spPr>
          <a:xfrm>
            <a:off x="254000" y="1930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64434661" name="Text">
    </p:cNvPr>
          <p:cNvSpPr>
            <a:spLocks noGrp="1"/>
          </p:cNvSpPr>
          <p:nvPr/>
        </p:nvSpPr>
        <p:spPr>
          <a:xfrm rot="0">
            <a:off x="5384800" y="1689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11-05-2017</a:t>
            </a:r>
          </a:p>
        </p:txBody>
      </p:sp>
      <p:sp>
        <p:nvSpPr>
          <p:cNvPr id="1217312754" name="Line"/>
          <p:cNvSpPr>
            <a:spLocks noGrp="1"/>
          </p:cNvSpPr>
          <p:nvPr/>
        </p:nvSpPr>
        <p:spPr>
          <a:xfrm>
            <a:off x="254000" y="2197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85571244" name="Text">
    </p:cNvPr>
          <p:cNvSpPr>
            <a:spLocks noGrp="1"/>
          </p:cNvSpPr>
          <p:nvPr/>
        </p:nvSpPr>
        <p:spPr>
          <a:xfrm rot="0">
            <a:off x="5384800" y="1955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10-10-2016</a:t>
            </a:r>
          </a:p>
        </p:txBody>
      </p:sp>
      <p:sp>
        <p:nvSpPr>
          <p:cNvPr id="1099552523" name="Line"/>
          <p:cNvSpPr>
            <a:spLocks noGrp="1"/>
          </p:cNvSpPr>
          <p:nvPr/>
        </p:nvSpPr>
        <p:spPr>
          <a:xfrm>
            <a:off x="254000" y="2463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6724371" name="Text">
    </p:cNvPr>
          <p:cNvSpPr>
            <a:spLocks noGrp="1"/>
          </p:cNvSpPr>
          <p:nvPr/>
        </p:nvSpPr>
        <p:spPr>
          <a:xfrm rot="0">
            <a:off x="2679700" y="22225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Susanne King</a:t>
            </a:r>
          </a:p>
        </p:txBody>
      </p:sp>
      <p:sp>
        <p:nvSpPr>
          <p:cNvPr id="1047934137" name="Text">
    </p:cNvPr>
          <p:cNvSpPr>
            <a:spLocks noGrp="1"/>
          </p:cNvSpPr>
          <p:nvPr/>
        </p:nvSpPr>
        <p:spPr>
          <a:xfrm rot="0">
            <a:off x="292100" y="22225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San Francisco</a:t>
            </a:r>
          </a:p>
        </p:txBody>
      </p:sp>
      <p:sp>
        <p:nvSpPr>
          <p:cNvPr id="1862994526" name="Text">
    </p:cNvPr>
          <p:cNvSpPr>
            <a:spLocks noGrp="1"/>
          </p:cNvSpPr>
          <p:nvPr/>
        </p:nvSpPr>
        <p:spPr>
          <a:xfrm rot="0">
            <a:off x="5384800" y="22225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07-04-2017</a:t>
            </a:r>
          </a:p>
        </p:txBody>
      </p:sp>
      <p:sp>
        <p:nvSpPr>
          <p:cNvPr id="1614133563" name="Line"/>
          <p:cNvSpPr>
            <a:spLocks noGrp="1"/>
          </p:cNvSpPr>
          <p:nvPr/>
        </p:nvSpPr>
        <p:spPr>
          <a:xfrm>
            <a:off x="254000" y="2730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39771540" name="Text">
    </p:cNvPr>
          <p:cNvSpPr>
            <a:spLocks noGrp="1"/>
          </p:cNvSpPr>
          <p:nvPr/>
        </p:nvSpPr>
        <p:spPr>
          <a:xfrm rot="0">
            <a:off x="2679700" y="24892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Andrew Miller</a:t>
            </a:r>
          </a:p>
        </p:txBody>
      </p:sp>
      <p:sp>
        <p:nvSpPr>
          <p:cNvPr id="1037163664" name="Text">
    </p:cNvPr>
          <p:cNvSpPr>
            <a:spLocks noGrp="1"/>
          </p:cNvSpPr>
          <p:nvPr/>
        </p:nvSpPr>
        <p:spPr>
          <a:xfrm rot="0">
            <a:off x="5384800" y="2489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11-05-2017</a:t>
            </a:r>
          </a:p>
        </p:txBody>
      </p:sp>
      <p:sp>
        <p:nvSpPr>
          <p:cNvPr id="180316302" name="Line"/>
          <p:cNvSpPr>
            <a:spLocks noGrp="1"/>
          </p:cNvSpPr>
          <p:nvPr/>
        </p:nvSpPr>
        <p:spPr>
          <a:xfrm>
            <a:off x="254000" y="2997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00546947" name="Text">
    </p:cNvPr>
          <p:cNvSpPr>
            <a:spLocks noGrp="1"/>
          </p:cNvSpPr>
          <p:nvPr/>
        </p:nvSpPr>
        <p:spPr>
          <a:xfrm rot="0">
            <a:off x="2679700" y="27559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443713699" name="Text">
    </p:cNvPr>
          <p:cNvSpPr>
            <a:spLocks noGrp="1"/>
          </p:cNvSpPr>
          <p:nvPr/>
        </p:nvSpPr>
        <p:spPr>
          <a:xfrm rot="0">
            <a:off x="5384800" y="27559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02-13-2018</a:t>
            </a:r>
          </a:p>
        </p:txBody>
      </p:sp>
      <p:sp>
        <p:nvSpPr>
          <p:cNvPr id="695530017" name="Line"/>
          <p:cNvSpPr>
            <a:spLocks noGrp="1"/>
          </p:cNvSpPr>
          <p:nvPr/>
        </p:nvSpPr>
        <p:spPr>
          <a:xfrm>
            <a:off x="254000" y="3263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93042329" name="Text">
    </p:cNvPr>
          <p:cNvSpPr>
            <a:spLocks noGrp="1"/>
          </p:cNvSpPr>
          <p:nvPr/>
        </p:nvSpPr>
        <p:spPr>
          <a:xfrm rot="0">
            <a:off x="2679700" y="30226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Laura White</a:t>
            </a:r>
          </a:p>
        </p:txBody>
      </p:sp>
      <p:sp>
        <p:nvSpPr>
          <p:cNvPr id="1751403001" name="Text">
    </p:cNvPr>
          <p:cNvSpPr>
            <a:spLocks noGrp="1"/>
          </p:cNvSpPr>
          <p:nvPr/>
        </p:nvSpPr>
        <p:spPr>
          <a:xfrm rot="0">
            <a:off x="5384800" y="30226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11-21-2017</a:t>
            </a:r>
          </a:p>
        </p:txBody>
      </p:sp>
      <p:sp>
        <p:nvSpPr>
          <p:cNvPr id="1717433286" name="Line"/>
          <p:cNvSpPr>
            <a:spLocks noGrp="1"/>
          </p:cNvSpPr>
          <p:nvPr/>
        </p:nvSpPr>
        <p:spPr>
          <a:xfrm>
            <a:off x="254000" y="3530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56819670" name="Text">
    </p:cNvPr>
          <p:cNvSpPr>
            <a:spLocks noGrp="1"/>
          </p:cNvSpPr>
          <p:nvPr/>
        </p:nvSpPr>
        <p:spPr>
          <a:xfrm rot="0">
            <a:off x="2679700" y="32893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Michael Clancy</a:t>
            </a:r>
          </a:p>
        </p:txBody>
      </p:sp>
      <p:sp>
        <p:nvSpPr>
          <p:cNvPr id="1078262677" name="Text">
    </p:cNvPr>
          <p:cNvSpPr>
            <a:spLocks noGrp="1"/>
          </p:cNvSpPr>
          <p:nvPr/>
        </p:nvSpPr>
        <p:spPr>
          <a:xfrm rot="0">
            <a:off x="292100" y="32893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Seattle</a:t>
            </a:r>
          </a:p>
        </p:txBody>
      </p:sp>
      <p:sp>
        <p:nvSpPr>
          <p:cNvPr id="178604517" name="Text">
    </p:cNvPr>
          <p:cNvSpPr>
            <a:spLocks noGrp="1"/>
          </p:cNvSpPr>
          <p:nvPr/>
        </p:nvSpPr>
        <p:spPr>
          <a:xfrm rot="0">
            <a:off x="5384800" y="3289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10-10-2017</a:t>
            </a:r>
          </a:p>
        </p:txBody>
      </p:sp>
      <p:sp>
        <p:nvSpPr>
          <p:cNvPr id="57624756" name="Line"/>
          <p:cNvSpPr>
            <a:spLocks noGrp="1"/>
          </p:cNvSpPr>
          <p:nvPr/>
        </p:nvSpPr>
        <p:spPr>
          <a:xfrm>
            <a:off x="254000" y="3797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43518287" name="Text">
    </p:cNvPr>
          <p:cNvSpPr>
            <a:spLocks noGrp="1"/>
          </p:cNvSpPr>
          <p:nvPr/>
        </p:nvSpPr>
        <p:spPr>
          <a:xfrm rot="0">
            <a:off x="5384800" y="35560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11-25-2017</a:t>
            </a:r>
          </a:p>
        </p:txBody>
      </p:sp>
      <p:sp>
        <p:nvSpPr>
          <p:cNvPr id="998242313" name="Line"/>
          <p:cNvSpPr>
            <a:spLocks noGrp="1"/>
          </p:cNvSpPr>
          <p:nvPr/>
        </p:nvSpPr>
        <p:spPr>
          <a:xfrm>
            <a:off x="254000" y="4064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64872674" name="Text">
    </p:cNvPr>
          <p:cNvSpPr>
            <a:spLocks noGrp="1"/>
          </p:cNvSpPr>
          <p:nvPr/>
        </p:nvSpPr>
        <p:spPr>
          <a:xfrm rot="0">
            <a:off x="5384800" y="3822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02-27-2018</a:t>
            </a:r>
          </a:p>
        </p:txBody>
      </p:sp>
      <p:sp>
        <p:nvSpPr>
          <p:cNvPr id="1659286984" name="Line"/>
          <p:cNvSpPr>
            <a:spLocks noGrp="1"/>
          </p:cNvSpPr>
          <p:nvPr/>
        </p:nvSpPr>
        <p:spPr>
          <a:xfrm>
            <a:off x="254000" y="4330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4905627" name="Text">
    </p:cNvPr>
          <p:cNvSpPr>
            <a:spLocks noGrp="1"/>
          </p:cNvSpPr>
          <p:nvPr/>
        </p:nvSpPr>
        <p:spPr>
          <a:xfrm rot="0">
            <a:off x="2679700" y="40894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Susanne King</a:t>
            </a:r>
          </a:p>
        </p:txBody>
      </p:sp>
      <p:sp>
        <p:nvSpPr>
          <p:cNvPr id="2072130509" name="Text">
    </p:cNvPr>
          <p:cNvSpPr>
            <a:spLocks noGrp="1"/>
          </p:cNvSpPr>
          <p:nvPr/>
        </p:nvSpPr>
        <p:spPr>
          <a:xfrm rot="0">
            <a:off x="5384800" y="4089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03-14-2017</a:t>
            </a:r>
          </a:p>
        </p:txBody>
      </p:sp>
      <p:sp>
        <p:nvSpPr>
          <p:cNvPr id="1260440107" name="Line"/>
          <p:cNvSpPr>
            <a:spLocks noGrp="1"/>
          </p:cNvSpPr>
          <p:nvPr/>
        </p:nvSpPr>
        <p:spPr>
          <a:xfrm>
            <a:off x="254000" y="4597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2307698" name="Text">
    </p:cNvPr>
          <p:cNvSpPr>
            <a:spLocks noGrp="1"/>
          </p:cNvSpPr>
          <p:nvPr/>
        </p:nvSpPr>
        <p:spPr>
          <a:xfrm rot="0">
            <a:off x="2679700" y="43561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Andrew Miller</a:t>
            </a:r>
          </a:p>
        </p:txBody>
      </p:sp>
      <p:sp>
        <p:nvSpPr>
          <p:cNvPr id="1793899405" name="Text">
    </p:cNvPr>
          <p:cNvSpPr>
            <a:spLocks noGrp="1"/>
          </p:cNvSpPr>
          <p:nvPr/>
        </p:nvSpPr>
        <p:spPr>
          <a:xfrm rot="0">
            <a:off x="5384800" y="4356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08-12-2017</a:t>
            </a:r>
          </a:p>
        </p:txBody>
      </p:sp>
      <p:pic>
        <p:nvPicPr>
          <p:cNvPr id="1765702" name="Picture">
    </p:cNvPr>
          <p:cNvPicPr>
            <a:picLocks noChangeAspect="1"/>
          </p:cNvPicPr>
          <p:nvPr/>
        </p:nvPicPr>
        <p:blipFill>
          <a:blip r:embed="img_0_1_56.gif"/>
          <a:srcRect/>
          <a:stretch>
            <a:fillRect l="0" t="0" r="0" b="0"/>
          </a:stretch>
        </p:blipFill>
        <p:spPr>
          <a:xfrm rot="0">
            <a:off x="7112000" y="4406900"/>
            <a:ext cx="76200" cy="177800"/>
          </a:xfrm>
          <a:prstGeom prst="rect">
            <a:avLst/>
          </a:prstGeom>
        </p:spPr>
      </p:pic>
      <p:sp>
        <p:nvSpPr>
          <p:cNvPr id="1302725372" name="Line"/>
          <p:cNvSpPr>
            <a:spLocks noGrp="1"/>
          </p:cNvSpPr>
          <p:nvPr/>
        </p:nvSpPr>
        <p:spPr>
          <a:xfrm>
            <a:off x="254000" y="4864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13898436" name="Text">
    </p:cNvPr>
          <p:cNvSpPr>
            <a:spLocks noGrp="1"/>
          </p:cNvSpPr>
          <p:nvPr/>
        </p:nvSpPr>
        <p:spPr>
          <a:xfrm rot="0">
            <a:off x="5384800" y="4622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10-14-2017</a:t>
            </a:r>
          </a:p>
        </p:txBody>
      </p:sp>
      <p:sp>
        <p:nvSpPr>
          <p:cNvPr id="632475595" name="Line"/>
          <p:cNvSpPr>
            <a:spLocks noGrp="1"/>
          </p:cNvSpPr>
          <p:nvPr/>
        </p:nvSpPr>
        <p:spPr>
          <a:xfrm>
            <a:off x="254000" y="5130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20305914" name="Text">
    </p:cNvPr>
          <p:cNvSpPr>
            <a:spLocks noGrp="1"/>
          </p:cNvSpPr>
          <p:nvPr/>
        </p:nvSpPr>
        <p:spPr>
          <a:xfrm rot="0">
            <a:off x="2679700" y="48895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Anne Miller</a:t>
            </a:r>
          </a:p>
        </p:txBody>
      </p:sp>
      <p:sp>
        <p:nvSpPr>
          <p:cNvPr id="263833514" name="Text">
    </p:cNvPr>
          <p:cNvSpPr>
            <a:spLocks noGrp="1"/>
          </p:cNvSpPr>
          <p:nvPr/>
        </p:nvSpPr>
        <p:spPr>
          <a:xfrm rot="0">
            <a:off x="5384800" y="48895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04-23-2018</a:t>
            </a:r>
          </a:p>
        </p:txBody>
      </p:sp>
      <p:sp>
        <p:nvSpPr>
          <p:cNvPr id="1278839936" name="Line"/>
          <p:cNvSpPr>
            <a:spLocks noGrp="1"/>
          </p:cNvSpPr>
          <p:nvPr/>
        </p:nvSpPr>
        <p:spPr>
          <a:xfrm>
            <a:off x="254000" y="5397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43739483" name="Text">
    </p:cNvPr>
          <p:cNvSpPr>
            <a:spLocks noGrp="1"/>
          </p:cNvSpPr>
          <p:nvPr/>
        </p:nvSpPr>
        <p:spPr>
          <a:xfrm rot="0">
            <a:off x="2679700" y="51562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Laura Miller</a:t>
            </a:r>
          </a:p>
        </p:txBody>
      </p:sp>
      <p:sp>
        <p:nvSpPr>
          <p:cNvPr id="565881091" name="Text">
    </p:cNvPr>
          <p:cNvSpPr>
            <a:spLocks noGrp="1"/>
          </p:cNvSpPr>
          <p:nvPr/>
        </p:nvSpPr>
        <p:spPr>
          <a:xfrm rot="0">
            <a:off x="5384800" y="5156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08-09-2016</a:t>
            </a:r>
          </a:p>
        </p:txBody>
      </p:sp>
      <p:sp>
        <p:nvSpPr>
          <p:cNvPr id="1618984457" name="Line"/>
          <p:cNvSpPr>
            <a:spLocks noGrp="1"/>
          </p:cNvSpPr>
          <p:nvPr/>
        </p:nvSpPr>
        <p:spPr>
          <a:xfrm>
            <a:off x="254000" y="5664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21254922" name="Text">
    </p:cNvPr>
          <p:cNvSpPr>
            <a:spLocks noGrp="1"/>
          </p:cNvSpPr>
          <p:nvPr/>
        </p:nvSpPr>
        <p:spPr>
          <a:xfrm rot="0">
            <a:off x="2679700" y="54229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James Peterson</a:t>
            </a:r>
          </a:p>
        </p:txBody>
      </p:sp>
      <p:sp>
        <p:nvSpPr>
          <p:cNvPr id="702500163" name="Text">
    </p:cNvPr>
          <p:cNvSpPr>
            <a:spLocks noGrp="1"/>
          </p:cNvSpPr>
          <p:nvPr/>
        </p:nvSpPr>
        <p:spPr>
          <a:xfrm rot="0">
            <a:off x="5384800" y="54229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05-04-2018</a:t>
            </a:r>
          </a:p>
        </p:txBody>
      </p:sp>
      <p:sp>
        <p:nvSpPr>
          <p:cNvPr id="1574509514" name="Line"/>
          <p:cNvSpPr>
            <a:spLocks noGrp="1"/>
          </p:cNvSpPr>
          <p:nvPr/>
        </p:nvSpPr>
        <p:spPr>
          <a:xfrm>
            <a:off x="254000" y="5930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87072654" name="Text">
    </p:cNvPr>
          <p:cNvSpPr>
            <a:spLocks noGrp="1"/>
          </p:cNvSpPr>
          <p:nvPr/>
        </p:nvSpPr>
        <p:spPr>
          <a:xfrm rot="0">
            <a:off x="5384800" y="56896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04-25-2017</a:t>
            </a:r>
          </a:p>
        </p:txBody>
      </p:sp>
      <p:pic>
        <p:nvPicPr>
          <p:cNvPr id="864221358" name="Picture">
    </p:cNvPr>
          <p:cNvPicPr>
            <a:picLocks noChangeAspect="1"/>
          </p:cNvPicPr>
          <p:nvPr/>
        </p:nvPicPr>
        <p:blipFill>
          <a:blip r:embed="img_0_1_56.gif"/>
          <a:srcRect/>
          <a:stretch>
            <a:fillRect l="0" t="0" r="0" b="0"/>
          </a:stretch>
        </p:blipFill>
        <p:spPr>
          <a:xfrm rot="0">
            <a:off x="7112000" y="5740400"/>
            <a:ext cx="76200" cy="177800"/>
          </a:xfrm>
          <a:prstGeom prst="rect">
            <a:avLst/>
          </a:prstGeom>
        </p:spPr>
      </p:pic>
      <p:sp>
        <p:nvSpPr>
          <p:cNvPr id="1617174216" name="Line"/>
          <p:cNvSpPr>
            <a:spLocks noGrp="1"/>
          </p:cNvSpPr>
          <p:nvPr/>
        </p:nvSpPr>
        <p:spPr>
          <a:xfrm>
            <a:off x="254000" y="6197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79080261" name="Text">
    </p:cNvPr>
          <p:cNvSpPr>
            <a:spLocks noGrp="1"/>
          </p:cNvSpPr>
          <p:nvPr/>
        </p:nvSpPr>
        <p:spPr>
          <a:xfrm rot="0">
            <a:off x="2679700" y="59563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Sylvia Ringer</a:t>
            </a:r>
          </a:p>
        </p:txBody>
      </p:sp>
      <p:sp>
        <p:nvSpPr>
          <p:cNvPr id="1860886124" name="Text">
    </p:cNvPr>
          <p:cNvSpPr>
            <a:spLocks noGrp="1"/>
          </p:cNvSpPr>
          <p:nvPr/>
        </p:nvSpPr>
        <p:spPr>
          <a:xfrm rot="0">
            <a:off x="5384800" y="5956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02-17-2018</a:t>
            </a:r>
          </a:p>
        </p:txBody>
      </p:sp>
      <p:sp>
        <p:nvSpPr>
          <p:cNvPr id="1250499735" name="Line"/>
          <p:cNvSpPr>
            <a:spLocks noGrp="1"/>
          </p:cNvSpPr>
          <p:nvPr/>
        </p:nvSpPr>
        <p:spPr>
          <a:xfrm>
            <a:off x="254000" y="6464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3791568" name="Text">
    </p:cNvPr>
          <p:cNvSpPr>
            <a:spLocks noGrp="1"/>
          </p:cNvSpPr>
          <p:nvPr/>
        </p:nvSpPr>
        <p:spPr>
          <a:xfrm rot="0">
            <a:off x="5384800" y="62230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11-25-2017</a:t>
            </a:r>
          </a:p>
        </p:txBody>
      </p:sp>
      <p:sp>
        <p:nvSpPr>
          <p:cNvPr id="1293462056" name="Line"/>
          <p:cNvSpPr>
            <a:spLocks noGrp="1"/>
          </p:cNvSpPr>
          <p:nvPr/>
        </p:nvSpPr>
        <p:spPr>
          <a:xfrm>
            <a:off x="254000" y="6731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66670937" name="Text">
    </p:cNvPr>
          <p:cNvSpPr>
            <a:spLocks noGrp="1"/>
          </p:cNvSpPr>
          <p:nvPr/>
        </p:nvSpPr>
        <p:spPr>
          <a:xfrm rot="0">
            <a:off x="5384800" y="64897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04-18-2017</a:t>
            </a:r>
          </a:p>
        </p:txBody>
      </p:sp>
      <p:sp>
        <p:nvSpPr>
          <p:cNvPr id="2002174925" name="Line"/>
          <p:cNvSpPr>
            <a:spLocks noGrp="1"/>
          </p:cNvSpPr>
          <p:nvPr/>
        </p:nvSpPr>
        <p:spPr>
          <a:xfrm>
            <a:off x="254000" y="6997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8449070" name="Text">
    </p:cNvPr>
          <p:cNvSpPr>
            <a:spLocks noGrp="1"/>
          </p:cNvSpPr>
          <p:nvPr/>
        </p:nvSpPr>
        <p:spPr>
          <a:xfrm rot="0">
            <a:off x="5384800" y="6756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11-05-2016</a:t>
            </a:r>
          </a:p>
        </p:txBody>
      </p:sp>
      <p:sp>
        <p:nvSpPr>
          <p:cNvPr id="735228558" name="Line"/>
          <p:cNvSpPr>
            <a:spLocks noGrp="1"/>
          </p:cNvSpPr>
          <p:nvPr/>
        </p:nvSpPr>
        <p:spPr>
          <a:xfrm>
            <a:off x="254000" y="7264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6725601" name="Text">
    </p:cNvPr>
          <p:cNvSpPr>
            <a:spLocks noGrp="1"/>
          </p:cNvSpPr>
          <p:nvPr/>
        </p:nvSpPr>
        <p:spPr>
          <a:xfrm rot="0">
            <a:off x="2679700" y="70231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Susanne King</a:t>
            </a:r>
          </a:p>
        </p:txBody>
      </p:sp>
      <p:sp>
        <p:nvSpPr>
          <p:cNvPr id="1476235721" name="Text">
    </p:cNvPr>
          <p:cNvSpPr>
            <a:spLocks noGrp="1"/>
          </p:cNvSpPr>
          <p:nvPr/>
        </p:nvSpPr>
        <p:spPr>
          <a:xfrm rot="0">
            <a:off x="292100" y="70231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Walla Walla</a:t>
            </a:r>
          </a:p>
        </p:txBody>
      </p:sp>
      <p:sp>
        <p:nvSpPr>
          <p:cNvPr id="1828508781" name="Text">
    </p:cNvPr>
          <p:cNvSpPr>
            <a:spLocks noGrp="1"/>
          </p:cNvSpPr>
          <p:nvPr/>
        </p:nvSpPr>
        <p:spPr>
          <a:xfrm rot="0">
            <a:off x="5384800" y="70231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04-10-2017</a:t>
            </a:r>
          </a:p>
        </p:txBody>
      </p:sp>
      <p:sp>
        <p:nvSpPr>
          <p:cNvPr id="1376017854" name="Line"/>
          <p:cNvSpPr>
            <a:spLocks noGrp="1"/>
          </p:cNvSpPr>
          <p:nvPr/>
        </p:nvSpPr>
        <p:spPr>
          <a:xfrm>
            <a:off x="254000" y="7531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32663543" name="Text">
    </p:cNvPr>
          <p:cNvSpPr>
            <a:spLocks noGrp="1"/>
          </p:cNvSpPr>
          <p:nvPr/>
        </p:nvSpPr>
        <p:spPr>
          <a:xfrm rot="0">
            <a:off x="2679700" y="7289800"/>
            <a:ext cx="195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Andrew Miller</a:t>
            </a:r>
          </a:p>
        </p:txBody>
      </p:sp>
      <p:sp>
        <p:nvSpPr>
          <p:cNvPr id="1552870927" name="Text">
    </p:cNvPr>
          <p:cNvSpPr>
            <a:spLocks noGrp="1"/>
          </p:cNvSpPr>
          <p:nvPr/>
        </p:nvSpPr>
        <p:spPr>
          <a:xfrm rot="0">
            <a:off x="5384800" y="72898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400">
                <a:latin typeface="SansSerif"/>
                <a:ea typeface="SansSerif"/>
                <a:cs typeface="SansSerif"/>
              </a:rPr>
              <a:t>06-26-2017</a:t>
            </a:r>
          </a:p>
        </p:txBody>
      </p:sp>
      <p:pic>
        <p:nvPicPr>
          <p:cNvPr id="1448805967" name="Picture">
    </p:cNvPr>
          <p:cNvPicPr>
            <a:picLocks noChangeAspect="1"/>
          </p:cNvPicPr>
          <p:nvPr/>
        </p:nvPicPr>
        <p:blipFill>
          <a:blip r:embed="img_0_1_56.gif"/>
          <a:srcRect/>
          <a:stretch>
            <a:fillRect l="0" t="0" r="0" b="0"/>
          </a:stretch>
        </p:blipFill>
        <p:spPr>
          <a:xfrm rot="0">
            <a:off x="7112000" y="7340600"/>
            <a:ext cx="76200" cy="177800"/>
          </a:xfrm>
          <a:prstGeom prst="rect">
            <a:avLst/>
          </a:prstGeom>
        </p:spPr>
      </p:pic>
      <p:sp>
        <p:nvSpPr>
          <p:cNvPr id="641882263" name="Text">
    </p:cNvPr>
          <p:cNvSpPr>
            <a:spLocks noGrp="1"/>
          </p:cNvSpPr>
          <p:nvPr/>
        </p:nvSpPr>
        <p:spPr>
          <a:xfrm rot="0">
            <a:off x="889000" y="7810500"/>
            <a:ext cx="31369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Généré en 103 ms</a:t>
            </a:r>
          </a:p>
        </p:txBody>
      </p:sp>
      <p:sp>
        <p:nvSpPr>
          <p:cNvPr id="1930837320" name="Frame"/>
          <p:cNvSpPr>
            <a:spLocks noGrp="1"/>
          </p:cNvSpPr>
          <p:nvPr/>
        </p:nvSpPr>
        <p:spPr>
          <a:xfrm>
            <a:off x="254000" y="9994900"/>
            <a:ext cx="7048500" cy="444500"/>
          </a:xfrm>
          <a:prstGeom prst="rect">
            <a:avLst/>
          </a:prstGeom>
          <a:solidFill>
            <a:srgbClr val="CCCCCC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89193907" name="Text">
    </p:cNvPr>
          <p:cNvSpPr>
            <a:spLocks noGrp="1"/>
          </p:cNvSpPr>
          <p:nvPr/>
        </p:nvSpPr>
        <p:spPr>
          <a:xfrm rot="0">
            <a:off x="4635500" y="10134600"/>
            <a:ext cx="2159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Page 4 of</a:t>
            </a:r>
          </a:p>
        </p:txBody>
      </p:sp>
      <p:sp>
        <p:nvSpPr>
          <p:cNvPr id="2050370411" name="Text">
    </p:cNvPr>
          <p:cNvSpPr>
            <a:spLocks noGrp="1"/>
          </p:cNvSpPr>
          <p:nvPr/>
        </p:nvSpPr>
        <p:spPr>
          <a:xfrm rot="0">
            <a:off x="6794500" y="10134600"/>
            <a:ext cx="4826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 4</a:t>
            </a:r>
          </a:p>
        </p:txBody>
      </p:sp>
      <p:sp>
        <p:nvSpPr>
          <p:cNvPr id="1453606810" name="Text">
    </p:cNvPr>
          <p:cNvSpPr>
            <a:spLocks noGrp="1"/>
          </p:cNvSpPr>
          <p:nvPr/>
        </p:nvSpPr>
        <p:spPr>
          <a:xfrm rot="0">
            <a:off x="279400" y="10134600"/>
            <a:ext cx="18542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Wednesday 01-27-2021</a:t>
            </a:r>
          </a:p>
        </p:txBody>
      </p:sp>
      <p:sp>
        <p:nvSpPr>
          <p:cNvPr id="1645624121" name="Frame"/>
          <p:cNvSpPr>
            <a:spLocks noGrp="1"/>
          </p:cNvSpPr>
          <p:nvPr/>
        </p:nvSpPr>
        <p:spPr>
          <a:xfrm>
            <a:off x="3073400" y="10134600"/>
            <a:ext cx="1409700" cy="165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7923534" name="Text">
    </p:cNvPr>
          <p:cNvSpPr>
            <a:spLocks noGrp="1"/>
          </p:cNvSpPr>
          <p:nvPr/>
        </p:nvSpPr>
        <p:spPr>
          <a:xfrm rot="0">
            <a:off x="3073400" y="10134600"/>
            <a:ext cx="14097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 -&gt; W</a:t>
            </a:r>
          </a:p>
        </p:txBody>
      </p:sp>
      <p:sp>
        <p:nvSpPr>
          <p:cNvPr id="1625252058" name="Text">
    </p:cNvPr>
          <p:cNvSpPr>
            <a:spLocks noGrp="1"/>
          </p:cNvSpPr>
          <p:nvPr/>
        </p:nvSpPr>
        <p:spPr>
          <a:xfrm rot="0">
            <a:off x="2273300" y="10134600"/>
            <a:ext cx="6858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6.16.0-48579d909b7943b64690c65c71e07e0b80981928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