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6E88-64FB-499B-8615-0B8CBFD9EB36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B03-146D-4A9E-85E9-33A2178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36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6E88-64FB-499B-8615-0B8CBFD9EB36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B03-146D-4A9E-85E9-33A2178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6E88-64FB-499B-8615-0B8CBFD9EB36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B03-146D-4A9E-85E9-33A2178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7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6E88-64FB-499B-8615-0B8CBFD9EB36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B03-146D-4A9E-85E9-33A2178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4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6E88-64FB-499B-8615-0B8CBFD9EB36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B03-146D-4A9E-85E9-33A2178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6E88-64FB-499B-8615-0B8CBFD9EB36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B03-146D-4A9E-85E9-33A2178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8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6E88-64FB-499B-8615-0B8CBFD9EB36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B03-146D-4A9E-85E9-33A2178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6E88-64FB-499B-8615-0B8CBFD9EB36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B03-146D-4A9E-85E9-33A2178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9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6E88-64FB-499B-8615-0B8CBFD9EB36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B03-146D-4A9E-85E9-33A2178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6E88-64FB-499B-8615-0B8CBFD9EB36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B03-146D-4A9E-85E9-33A2178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6E88-64FB-499B-8615-0B8CBFD9EB36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AB03-146D-4A9E-85E9-33A2178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4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26E88-64FB-499B-8615-0B8CBFD9EB36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9AB03-146D-4A9E-85E9-33A217810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0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Student Partner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28931"/>
            <a:ext cx="9144000" cy="215330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4400" dirty="0" smtClean="0"/>
              <a:t>Construct 2</a:t>
            </a:r>
          </a:p>
          <a:p>
            <a:endParaRPr lang="en-US" sz="4400" dirty="0" smtClean="0"/>
          </a:p>
          <a:p>
            <a:r>
              <a:rPr lang="en-US" dirty="0" smtClean="0"/>
              <a:t>by: Dylan Thiemann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318" y="0"/>
            <a:ext cx="1223682" cy="122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Construct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88545" cy="4351338"/>
          </a:xfrm>
        </p:spPr>
        <p:txBody>
          <a:bodyPr/>
          <a:lstStyle/>
          <a:p>
            <a:r>
              <a:rPr lang="en-US" dirty="0" smtClean="0"/>
              <a:t>Construct 2 is a </a:t>
            </a:r>
            <a:r>
              <a:rPr lang="en-US" dirty="0"/>
              <a:t>powerful ground breaking HTML5 game creator designed specifically for 2D games. It allows anyone to build games — no coding required!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895" y="1690688"/>
            <a:ext cx="6705108" cy="4077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318" y="0"/>
            <a:ext cx="1223682" cy="122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169" y="1825625"/>
            <a:ext cx="10091225" cy="4351338"/>
          </a:xfrm>
        </p:spPr>
        <p:txBody>
          <a:bodyPr/>
          <a:lstStyle/>
          <a:p>
            <a:r>
              <a:rPr lang="en-US" dirty="0" smtClean="0"/>
              <a:t>Building a Windows 8 Store game!</a:t>
            </a:r>
          </a:p>
          <a:p>
            <a:pPr lvl="1"/>
            <a:r>
              <a:rPr lang="en-US" dirty="0" smtClean="0"/>
              <a:t>A Sci-Fi shooter game!</a:t>
            </a:r>
          </a:p>
          <a:p>
            <a:pPr lvl="1"/>
            <a:endParaRPr lang="en-US" dirty="0"/>
          </a:p>
          <a:p>
            <a:r>
              <a:rPr lang="en-US" dirty="0" smtClean="0"/>
              <a:t>What will the final product look like?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318" y="0"/>
            <a:ext cx="1223682" cy="122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icrosof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67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Segoe UI</vt:lpstr>
      <vt:lpstr>Office Theme</vt:lpstr>
      <vt:lpstr>Microsoft Student Partner Workshop</vt:lpstr>
      <vt:lpstr>What is Construct 2</vt:lpstr>
      <vt:lpstr>What are we doing today?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Student Partner Workshop</dc:title>
  <dc:creator>Dylan Thiemann</dc:creator>
  <cp:lastModifiedBy>Dylan Thiemann</cp:lastModifiedBy>
  <cp:revision>9</cp:revision>
  <dcterms:created xsi:type="dcterms:W3CDTF">2014-11-20T03:38:59Z</dcterms:created>
  <dcterms:modified xsi:type="dcterms:W3CDTF">2014-11-20T04:43:10Z</dcterms:modified>
</cp:coreProperties>
</file>