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5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2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7022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10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353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88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41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2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1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5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0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8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5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2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7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7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450" y="-1701799"/>
            <a:ext cx="8574622" cy="2616199"/>
          </a:xfrm>
        </p:spPr>
        <p:txBody>
          <a:bodyPr/>
          <a:lstStyle/>
          <a:p>
            <a:r>
              <a:rPr lang="nl-NL" dirty="0" smtClean="0"/>
              <a:t>Goudkoorts Toelichting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914400"/>
            <a:ext cx="6200775" cy="594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84606" y="980302"/>
            <a:ext cx="1911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42IN05SOk</a:t>
            </a:r>
          </a:p>
          <a:p>
            <a:endParaRPr lang="nl-NL" dirty="0"/>
          </a:p>
          <a:p>
            <a:r>
              <a:rPr lang="nl-NL" dirty="0" smtClean="0"/>
              <a:t>Raymond Phua</a:t>
            </a:r>
          </a:p>
          <a:p>
            <a:r>
              <a:rPr lang="nl-NL" dirty="0"/>
              <a:t>&amp;</a:t>
            </a:r>
          </a:p>
          <a:p>
            <a:r>
              <a:rPr lang="nl-NL" dirty="0" smtClean="0"/>
              <a:t>Dion Thiers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191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4" y="0"/>
            <a:ext cx="12009666" cy="68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8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0" y="0"/>
            <a:ext cx="12013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2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98"/>
            <a:ext cx="12192000" cy="681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0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43568" y="1078265"/>
            <a:ext cx="2207740" cy="133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Next of Previous kan null zijn (einde)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9" y="0"/>
            <a:ext cx="65035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43568" y="4418708"/>
            <a:ext cx="2207740" cy="133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De next top/bot</a:t>
            </a:r>
          </a:p>
          <a:p>
            <a:pPr algn="ctr"/>
            <a:r>
              <a:rPr lang="nl-NL" dirty="0" smtClean="0"/>
              <a:t>En previous top/bot is NOOIT null!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389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2" y="694070"/>
            <a:ext cx="6652465" cy="42074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81319" y="1910287"/>
            <a:ext cx="2207740" cy="133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Next of Previous kan null zijn (einde)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491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56" y="0"/>
            <a:ext cx="8402223" cy="55275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13341" y="1762897"/>
            <a:ext cx="2619632" cy="189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Polymorphisme?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190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0" y="0"/>
            <a:ext cx="8402223" cy="55275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69860" y="807308"/>
            <a:ext cx="2619632" cy="189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Polymorphisme?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296562" y="5066270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SetCartOnThisTrack()</a:t>
            </a:r>
            <a:endParaRPr lang="nl-NL" sz="1100" dirty="0"/>
          </a:p>
        </p:txBody>
      </p:sp>
      <p:sp>
        <p:nvSpPr>
          <p:cNvPr id="5" name="Rectangle 4"/>
          <p:cNvSpPr/>
          <p:nvPr/>
        </p:nvSpPr>
        <p:spPr>
          <a:xfrm>
            <a:off x="2009847" y="5066270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SetCartOnThisTrack()</a:t>
            </a:r>
            <a:endParaRPr lang="nl-NL" sz="1100" dirty="0"/>
          </a:p>
        </p:txBody>
      </p:sp>
      <p:sp>
        <p:nvSpPr>
          <p:cNvPr id="6" name="Rectangle 5"/>
          <p:cNvSpPr/>
          <p:nvPr/>
        </p:nvSpPr>
        <p:spPr>
          <a:xfrm>
            <a:off x="3678102" y="5066270"/>
            <a:ext cx="1594114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SetCartOnThisTrack()</a:t>
            </a:r>
            <a:endParaRPr lang="nl-NL" sz="1100" dirty="0"/>
          </a:p>
        </p:txBody>
      </p:sp>
      <p:sp>
        <p:nvSpPr>
          <p:cNvPr id="7" name="Rectangle 6"/>
          <p:cNvSpPr/>
          <p:nvPr/>
        </p:nvSpPr>
        <p:spPr>
          <a:xfrm>
            <a:off x="5320541" y="4852086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SetCartOnThisTrack()</a:t>
            </a:r>
            <a:endParaRPr lang="nl-NL" sz="1100" dirty="0"/>
          </a:p>
        </p:txBody>
      </p:sp>
      <p:sp>
        <p:nvSpPr>
          <p:cNvPr id="8" name="Rectangle 7"/>
          <p:cNvSpPr/>
          <p:nvPr/>
        </p:nvSpPr>
        <p:spPr>
          <a:xfrm>
            <a:off x="6999959" y="4852086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SetCartOnThisTrack()</a:t>
            </a:r>
            <a:endParaRPr lang="nl-NL" sz="1100" dirty="0"/>
          </a:p>
        </p:txBody>
      </p:sp>
      <p:sp>
        <p:nvSpPr>
          <p:cNvPr id="9" name="Rectangle 8"/>
          <p:cNvSpPr/>
          <p:nvPr/>
        </p:nvSpPr>
        <p:spPr>
          <a:xfrm>
            <a:off x="5327770" y="5189838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SetTopAvailable()</a:t>
            </a:r>
            <a:endParaRPr lang="nl-NL" sz="1100" dirty="0"/>
          </a:p>
        </p:txBody>
      </p:sp>
      <p:sp>
        <p:nvSpPr>
          <p:cNvPr id="10" name="Rectangle 9"/>
          <p:cNvSpPr/>
          <p:nvPr/>
        </p:nvSpPr>
        <p:spPr>
          <a:xfrm>
            <a:off x="7003985" y="5189838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SetTopAvailable()</a:t>
            </a:r>
            <a:endParaRPr lang="nl-NL" sz="1100" dirty="0"/>
          </a:p>
        </p:txBody>
      </p:sp>
      <p:sp>
        <p:nvSpPr>
          <p:cNvPr id="11" name="Rectangle 10"/>
          <p:cNvSpPr/>
          <p:nvPr/>
        </p:nvSpPr>
        <p:spPr>
          <a:xfrm>
            <a:off x="5334999" y="5527589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SetBottomAvailable()</a:t>
            </a:r>
            <a:endParaRPr lang="nl-NL" sz="1000" dirty="0"/>
          </a:p>
        </p:txBody>
      </p:sp>
      <p:sp>
        <p:nvSpPr>
          <p:cNvPr id="12" name="Rectangle 11"/>
          <p:cNvSpPr/>
          <p:nvPr/>
        </p:nvSpPr>
        <p:spPr>
          <a:xfrm>
            <a:off x="7003985" y="5527589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SetBottomAvailable()</a:t>
            </a:r>
            <a:endParaRPr lang="nl-NL" sz="1000" dirty="0"/>
          </a:p>
        </p:txBody>
      </p:sp>
      <p:sp>
        <p:nvSpPr>
          <p:cNvPr id="15" name="Rectangle 14"/>
          <p:cNvSpPr/>
          <p:nvPr/>
        </p:nvSpPr>
        <p:spPr>
          <a:xfrm>
            <a:off x="10243340" y="2636108"/>
            <a:ext cx="45719" cy="3978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410038" y="6571118"/>
            <a:ext cx="987902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449859" y="5494638"/>
            <a:ext cx="164757" cy="103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54876" y="5488254"/>
            <a:ext cx="148281" cy="103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234249" y="5488254"/>
            <a:ext cx="49427" cy="103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904265" y="5955957"/>
            <a:ext cx="43454" cy="57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2" idx="2"/>
          </p:cNvCxnSpPr>
          <p:nvPr/>
        </p:nvCxnSpPr>
        <p:spPr>
          <a:xfrm flipH="1" flipV="1">
            <a:off x="7798937" y="5955957"/>
            <a:ext cx="68198" cy="57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0" y="-59897"/>
            <a:ext cx="8025306" cy="55388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59113" y="453081"/>
            <a:ext cx="2924432" cy="1894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Verder heeft elke track dus een Next en Previous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8678561" y="3060357"/>
            <a:ext cx="2924432" cy="1894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En een switchtrack dus een previous/next top</a:t>
            </a:r>
          </a:p>
          <a:p>
            <a:pPr algn="ctr"/>
            <a:r>
              <a:rPr lang="nl-NL" dirty="0" smtClean="0"/>
              <a:t>En previous/next bottom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54972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77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Goudkoorts Toelichting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Goudkoorts Toelichting</dc:title>
  <dc:creator>Raymond Phua</dc:creator>
  <cp:lastModifiedBy>Raymond Phua</cp:lastModifiedBy>
  <cp:revision>6</cp:revision>
  <dcterms:created xsi:type="dcterms:W3CDTF">2014-11-02T13:58:06Z</dcterms:created>
  <dcterms:modified xsi:type="dcterms:W3CDTF">2014-11-02T15:16:58Z</dcterms:modified>
</cp:coreProperties>
</file>